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</p:sldMasterIdLst>
  <p:notesMasterIdLst>
    <p:notesMasterId r:id="rId30"/>
  </p:notesMasterIdLst>
  <p:sldIdLst>
    <p:sldId id="337" r:id="rId2"/>
    <p:sldId id="334" r:id="rId3"/>
    <p:sldId id="335" r:id="rId4"/>
    <p:sldId id="336" r:id="rId5"/>
    <p:sldId id="300" r:id="rId6"/>
    <p:sldId id="339" r:id="rId7"/>
    <p:sldId id="317" r:id="rId8"/>
    <p:sldId id="343" r:id="rId9"/>
    <p:sldId id="324" r:id="rId10"/>
    <p:sldId id="325" r:id="rId11"/>
    <p:sldId id="318" r:id="rId12"/>
    <p:sldId id="340" r:id="rId13"/>
    <p:sldId id="319" r:id="rId14"/>
    <p:sldId id="341" r:id="rId15"/>
    <p:sldId id="321" r:id="rId16"/>
    <p:sldId id="314" r:id="rId17"/>
    <p:sldId id="313" r:id="rId18"/>
    <p:sldId id="315" r:id="rId19"/>
    <p:sldId id="342" r:id="rId20"/>
    <p:sldId id="301" r:id="rId21"/>
    <p:sldId id="316" r:id="rId22"/>
    <p:sldId id="302" r:id="rId23"/>
    <p:sldId id="344" r:id="rId24"/>
    <p:sldId id="346" r:id="rId25"/>
    <p:sldId id="347" r:id="rId26"/>
    <p:sldId id="348" r:id="rId27"/>
    <p:sldId id="331" r:id="rId28"/>
    <p:sldId id="332" r:id="rId29"/>
  </p:sldIdLst>
  <p:sldSz cx="1368107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3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474" y="72"/>
      </p:cViewPr>
      <p:guideLst>
        <p:guide orient="horz" pos="2160"/>
        <p:guide pos="43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09:51:22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20335 2126 66,'-6'2'401,"-2"-2"50,1-2 34,-2 2 8,-1-2-154,-1 1-128,0-1-71,0 2-40,-1-1-31,2-1-17,-1 1-8,1 1-9,0-3-10,1 2 4,1 1 4,1-1 6,1 1 8,-2 0 4,5 0 6,-1 0-1,-2 0 2,5 1 0,-1-1-10,0 1-4,0-1-8,0 0-8,0 0-7,2 0-3,0 0-3,0 0-3,0 0-2,0 3 2,0-3-9,2 0 2,2 1 1,0-1 2,1 2 6,4-1 4,2 1 8,1-1 6,5 1 5,0 1 12,4-1 11,3 2 1,2-3 5,4 3-5,1-3-1,3 1-13,-1-2-8,6 1-4,-2-1-9,0-1 2,5 1-5,-2-2 1,6 1-9,-2-3-8,1 3 0,4-3-3,-3 1-5,3 1 1,-2-1 3,2 0 1,0 0 0,-5-1 3,4 0 6,-1 2-7,2-2-10,-4 1 4,1 0 0,-3 1-1,2-1-6,-3-1 4,-3 0 14,0 3-5,-1-3 1,-3 3 1,-2-1 11,1 2-2,0-2 8,-4 1 3,0-1 4,0 2 7,0 0 10,-1-2 14,1 1-1,1 1 6,-1-4-1,1 2-2,-1 2-14,-2-3-13,5 1-7,-4 1-6,1-1-5,0 0-2,-2-1-2,4 1-2,-4 0-3,0 1 3,0 1-7,0-2-3,1 2-4,-6-2 0,3 2 0,1-1 2,-3 1 2,1 0 0,-3-2 2,0 2-2,1-1-2,-3 1-3,1 0 1,0-2 2,-1 2 0,0-1 1,-1 1-1,0 0 2,1 0-1,-1-3-3,0 3 0,1-2 0,-1 2 2,0 0-2,1 0 0,-1 0 1,0 0 0,0 0 4,-1 0-3,3 0-1,-2 0 1,-1 0-2,3 0 0,-2-3 0,-1 3-4,1-1 3,0 1-1,-2 0 5,-1-1-2,2 1 2,-4-3 1,1 3-4,0 0 1,-1 0 0,-1 0 5,1 0 1,1-1 7,1 1 5,0 0 4,-1-2 0,1 2-4,-1-1 2,3 1-7,-3 0-1,1-2-2,-1 1 1,-2 1 1,2-2-6,0 2 1,-1 2-1,-4-2 1,2 0-4,-3 0 3,0 0-1,-2-2 5,4 2 6,-7-2 6,2 1 3,0 1 1,-2 0 5,0 0-2,0 0 2,-3 0-6,3 0-2,-2 0-3,-2 0-1,3 0-4,-3 0-3,2 0-8,1 0 1,-3 0 1,0 0 0,0 0-2,0 0-1,0 0 4,0 0 1,0 0-5,0 0 0,1 0 3,-1 0-2,0 0 1,0-2-1,2 2-1,-2 0 4,1 0-5,-1 0-1,0 0 0,0 0 3,3-2 2,-3 2 1,3 0 6,-3 0-1,0 0 4,2 0 0,-2 0 0,3 2-3,-3-2 2,0 0 0,1 0-1,-1 0-1,0 0 1,2 0 1,-2 0 0,0 0 2,0 0-1,0 0 3,0 0-3,0 0 2,0 0-5,0 0-3,0 0-5,0 0 1,0 0-3,0 0-1,1 0-3,-1 0 2,0 0 0,0 0-4,0 0 2,0 0-2,0 0 2,0 0 0,3 0 4,-1 0-2,-1 0 1,-1 0-3,3 0-1,-2 0 2,-1 0-1,2 0 2,-2 0 0,0 0 2,0 0-4,2 0-1,-2 0-2,0 0-1,2 0-3,-2 0-18,0 0-39,0 0-72,2 0-143,-1 0-123,-1-2-90,-1 2-177,-1-4-159,-2 3-31,-2-3 84,0-1 98,-1-1 74,-2 0 189</inkml:trace>
  <inkml:trace contextRef="#ctx0" brushRef="#br0" timeOffset="1563.3726">23409 1884 155,'-8'7'470,"-1"-2"56,-2-1 30,2 0 20,-2 0-185,-1-2-132,5 1-42,1-1-6,0-1 20,1-1 15,1 0 6,2 2-6,2-2-25,2 0-32,5 0-23,5-2-10,6 1-8,7-3-3,2 1-3,12-2-2,0-2-9,5 2-19,5-2-10,3 0-14,3 2-9,-3 1-11,5-2-8,-4 1-9,2 2-7,0 0-4,-1 0-8,-5 3-4,2-3-3,-2 1-2,-5 2-3,-1-4-8,-3 4 1,-2-2 0,-5 0-5,-4 1 0,0-1-1,-4 1-2,-2-1 2,-3 0 0,-2-1-1,-3 3 0,0-2-3,-4 0 5,-2 0-6,-3 2 0,2-2-2,-4 1 2,1 1 6,-3 0-1,0 0 3,-1 0 2,-1 0 3,0 0 1,0 0-7,-1 0-1,-3 0-1,-4 0-1,-3 0-6,0 1 0,-2 1-2,-6 0-2,0 0-1,-3 2-4,-5 1-2,0-2 1,-5 2 2,-4 1-1,-3-3 2,-2 5 1,-2-4 0,-4 4 0,-2-2-1,2 0 4,-4 2-2,0-2 0,3-1 5,-1 2 5,1 0-4,-1-2 1,1 2 3,2 0-2,-3-3-4,3 4-2,-3-3 1,-2-1-3,-1 1 0,-3 0 5,2 0 0,1 0-4,-2 0-1,2-2 4,-1 0-3,0 3 3,0-1 1,4 0 1,-4-1 2,0 0-2,1 1 0,3-1 0,-3 2-1,2-1 5,-1 1-2,1-1-3,-4 0 3,1 2-1,-1-2-4,-1 1-4,0 0 1,0-1-1,0 0 2,-3-2 0,0 0 7,-3 1 2,1 0 0,1-1 4,-2 0-3,-2 0 0,0 0-5,-3 2 1,2-1-4,-3 1 2,2-2 0,1 0 0,0 1-1,5-1-3,2-1 2,2 1 1,3-1 1,1 0-2,2-2 4,4 1 1,6 1 0,-2-2-1,5 0-2,4 0 0,1 0-1,2 0-3,5 0-1,0 0 2,4 0 0,-1 0 0,4 0 0,0 0 3,2-2 0,2 2 2,2-1-3,-1 1 0,2 0 1,0-2 0,1 2-2,1-2-1,2 2 2,1 0 2,-3-1 4,5 1-4,1-2 3,-2 2-3,2-2 5,1 2-4,-2 0-4,3-2 0,0 2 1,0 0-2,0-1-4,4 1-2,0 0 5,1-2-2,1 2 5,3 0 1,0-2 0,3 2 0,1-1 1,2 1-2,0 0 1,3-2 0,1 1-2,2 1 2,0-2-12,0 1-14,-2 1-32,1-3-50,0 3-116,-2 3-164,6-2-110,-6 1-206,3 1-174,-5 2-65,2-2 59,0-1 133,3 0 101,-1-6 214</inkml:trace>
  <inkml:trace contextRef="#ctx0" brushRef="#br0" timeOffset="2856.5241">29854 2272 301,'0'-4'438,"0"-1"36,0-2 30,-2 0-82,0 0-155,0 1-95,-1-1-58,-2 2-29,4 0-20,-3 0-9,2 3-2,0 0-4,1 0-1,-4 1-1,4 1-4,-1 1-5,-2 3-7,1 3 3,-5 1 4,2 6 4,1 1 3,-1 4 9,3 0 8,-2 4 7,4-1 5,-1 1 9,2 0 11,2 1 10,-1-2 22,4 1 8,0-1 12,3 1 6,3-1 1,0-5-5,2 2-23,6 0-12,0-2-14,1-1-15,0 0-12,4-3-6,0-2-1,-2 0-7,0-3-3,2 1 2,-3-4 1,1-1 2,-3-4 4,2-2 1,-3-1 6,0-1 2,-2 0 3,-1-2 0,-2-1-1,1-2-2,-5-1-4,3-2-10,-3 0-10,0-3-3,-4-3-10,1 1-1,-1-1-7,-1-1-5,0 1-1,0 1-5,-3-2-2,-1 2 0,2 3-1,-2 0 3,0 1 0,-2-1 1,2 2-2,-3 1-2,1 0-1,-2 2-1,0-1-2,-1-1 1,-1 3-2,-1-3-2,0 3 0,-1 0-2,-2-1-3,-1 2-3,2-1-3,-2 2 2,-3 0-1,-1 2-1,1-1-3,-3 0-7,1 1-10,-2 2-10,2 1-22,-4-1-25,5 0-31,1 2-48,-1 0-99,1 2-130,4 0-89,-2-1-43,5 3-47,-2-1-107,1 1-68,1-1 47,-1 0 61,7 0 41,-4 0 71</inkml:trace>
  <inkml:trace contextRef="#ctx0" brushRef="#br0" timeOffset="3239.8541">30056 2155 133,'0'-14'460,"-3"1"47,0 2 28,1-3 19,1 1-193,-2 1-148,3 2-73,-2 2-30,2 4-7,0-1 2,-1 1-1,-1 1-4,2 3 13,3 1 28,-1 5 37,2 3 38,4 7 39,-2 6 41,-1 4 0,0 7-20,1 6-31,-2 4-35,0 4-35,1 4-39,1 1-23,-3 0-25,3 4-21,2-3-22,-2 2-12,-1-6-9,3 3-9,-3-6-4,2-2-4,1-2 0,-3-3 1,1-4-1,2-2 0,-2-5-2,-3-2-1,1-1-5,-1-6-20,1-2-32,-2-3-52,0-2-98,0-6-133,2-1-105,1-1-54,3-6-67,-1-3-122,1-3-65,1-4 45,1-2 62,1 0 46,0-5 84</inkml:trace>
  <inkml:trace contextRef="#ctx0" brushRef="#br0" timeOffset="3533.885">30817 2634 33,'2'-1'516,"-6"-1"148,0-1 84,-2 0 82,-1 0-50,2-2-145,-1 2-118,5 2-108,-4-1-57,4 0-62,1 2-66,3-1-60,5 1-42,5-2-37,2 1-20,5-1-17,4 1-8,3 1-12,1-2-11,0 0-7,-2 0-3,1 0-7,-1 1-9,-4 1-20,1-2-31,-7 0-45,1 2-89,-2 0-139,-4 0-114,-2 0-58,-1 0-45,-2 0-110,-6 0-102,-3 4 40,-3-1 70,-2 3 47,-3 0 59,0 0 152</inkml:trace>
  <inkml:trace contextRef="#ctx0" brushRef="#br0" timeOffset="3732.9035">30888 2786 145,'-13'11'473,"1"2"61,3-4 35,2-2 19,1 0-174,4-2-123,2-1-32,6 1 9,2-2 27,5-1 29,4 0 10,3-2-23,4-2-45,3 0-59,-3 2-57,2-1-44,0-1-38,-1 0-27,-3-1-18,-1 0-29,-5 0-54,1 2-105,-4-1-121,1 2-82,-4-2-85,2 2-172,-5 0-130,1-1 10,-1 1 67,1-2 54,1-1 73</inkml:trace>
  <inkml:trace contextRef="#ctx0" brushRef="#br0" timeOffset="4439.8211">31761 2454 74,'15'3'478,"2"-2"87,0 0 45,1 1 36,7 2-108,-1 0-146,5 3-86,0 2-49,0 3-21,0-1-12,-2 2-21,-1 1-29,-4 1-31,-1 2-26,-2 2-18,-3 0-17,-2-1-23,-4 0-14,-2 3-7,-4-1-8,-4-1-6,-2 0-5,-5-2-4,-3 1-5,-4-2-2,-2-2-2,-5-2 0,0-1 1,-2-3-3,-1-1 2,-3-4 0,1 1 3,-2-6 6,2-1 10,2-1 17,1-3 20,3-1 14,5-1 8,0-1-2,3-3-5,3 0-19,3-4-17,6-1-16,0-2-10,6 0-10,3-4-5,3-2 0,-2 1-1,5-2-1,3 0 0,-2-1 4,1-1-2,2-2 0,-2 3 2,2-2-4,-4 0 2,1 2-4,-3-2 2,1 3 2,-4 3 0,0 3 1,-1 1 7,-3 3 10,-2 2 6,0 1 11,-3 3 12,-1 0 8,-1 3 2,-3-1-4,0 3-2,-2 1-8,-3 1-11,-1 1-9,1 1-1,-4 2-6,0 0-4,-2 3-5,-3 4-1,-1 1-2,0 1 0,-1 3-3,1 2-2,0 0 1,0-2 1,4 3 1,1 1-1,0-1 7,7 0-12,-2 0-19,4 0-34,2 2-42,2-2-65,4 1-117,4 1-111,2-3-70,5 1-25,5-1-23,2 0-65,-2-1-67,5-3 6,-2-2 26,2 0 24,3-2 47,0-3 123</inkml:trace>
  <inkml:trace contextRef="#ctx0" brushRef="#br0" timeOffset="4727.6544">32692 2326 107,'36'-17'458,"-6"4"69,-4 2 51,-6-2 54,-5 4-111,-3 1-69,-5 2-8,2 1 0,-4 0 3,-1 2-15,-4 3-49,0 0-89,-4 5-73,-4 2-55,-3 5-36,-3 5-30,-6 2-18,1 5-12,0 3-15,-2-1-18,-2 3-13,3 2-9,-1-3-7,2 0-7,1 2-1,-1-2-1,2-1-2,2 1 3,0-2-3,0-3-10,0 1-15,2-1-25,0-1-46,2-1-74,-2-5-128,1 0-118,2-4-70,-2-3-63,1-2-129,0-2-111,0-1 31,1-4 75,1-6 60,0-4 72,3-2 165</inkml:trace>
  <inkml:trace contextRef="#ctx0" brushRef="#br0" timeOffset="5003.5821">32420 2377 18,'6'-21'446,"-5"7"79,-1-2 54,0 3 49,0 3-74,0 1-152,-1 1-67,1 2-33,0 3-22,1-2-3,3 5 13,3 0 6,3 3 7,7 2 0,-2 4-5,5 3-23,3 4-48,1 1-46,-2 5-45,3 1-32,-3 2-23,2 2-15,0 1-15,1 2-14,-1 2-9,-1-3-9,-3 2-5,-1-3-7,0 1-5,0-2 0,-4-2-2,-1-3-11,0-2-18,-4-1-29,1-2-40,-4-3-60,0-3-100,-2-3-144,1 1-110,0-6-58,-3-2-125,1-2-156,1-6-9,-4-3 91,2-4 93,3-3 73,2-7 157</inkml:trace>
  <inkml:trace contextRef="#ctx0" brushRef="#br0" timeOffset="5277.6309">33094 2394 234,'4'-13'514,"4"-1"69,-2 3 67,-5 0 72,2 3-184,-1 1-86,-2 2-60,1 0-38,1 3-37,-2 1-27,2 4-30,2 3-17,0 2-18,-3 9-7,3-1-13,1 4-33,0 4-38,1 0-42,-3 0-24,1 2-19,1 1-15,-4-1-15,5 0-6,-1-1-4,-2-1-5,3-3-3,-2-1 0,-3-1-1,3 0-2,-2-4-14,1-4-24,-1 1-32,1-5-39,-2 2-60,1-6-86,1 0-115,0-3-84,1-1-39,1-3-8,1-4-9,1-2-15,1-4 7,1 0-20,1-1-10,-1-6 8,1 1 44,4-2 93</inkml:trace>
  <inkml:trace contextRef="#ctx0" brushRef="#br0" timeOffset="5592.5505">33409 2493 85,'15'-10'414,"-2"0"60,2 3 35,-2 2-4,1 1-125,-4 4-140,4 0-86,-4 2-37,0 2-15,0 2 10,-1 5 30,1-3 58,-3 4 48,2-4 34,-1 5 32,2-4 7,0 3-12,4-2-37,-4 0-30,2 0-29,0-1-32,2-3-26,0-4-24,1 2-24,0-4-22,3 0-15,-2-2-14,-1-2-8,-2 1-1,-1 0-4,-1-2-1,-4-2 4,1 0 5,-4 0 3,-2-1-3,-2-1-3,0 0-3,-5-1-3,0-2-12,-2 0-9,-3 0-2,-1-2-10,-4 2-2,1 0-6,-1 0-1,0 0-8,-4 0-6,-1 0-12,4 0-20,-2 2-26,-1 2-40,0-3-52,2 4-98,-2-2-140,2 1-97,3 1-49,-1-1-90,0-1-120,1 1-42,4-1 73,-4 1 75,7-3 56,0 2 116</inkml:trace>
  <inkml:trace contextRef="#ctx0" brushRef="#br0" timeOffset="5881.1089">33155 1916 169,'-15'5'557,"-2"1"172,1-4 105,3-2 68,2 0-164,2 0-143,4 0-135,1 0-150,2 0-80,4 0-38,6 0-28,2 0-17,10-2-19,0 2-21,9-2-22,-2 0-24,4-2-22,-2 1-24,1 2-34,-2-3-38,2 1-75,-4-1-140,-1-1-143,-1 2-85,-4-4-102,-3 2-160,-2-3-84,-2 0 58,-4-1 98,-1-2 67,-1 2 112</inkml:trace>
  <inkml:trace contextRef="#ctx0" brushRef="#br0" timeOffset="6353.8813">33706 1642 298,'5'-2'478,"-5"0"47,1 0 20,-1 2-46,0 0-213,0 2-122,-1 0-61,1 3-13,0 5 21,0 1 27,1 3 35,3 2 17,0 0 11,2 1-12,1 2-35,2-3-26,2 1-32,0-3-22,3 1-16,-4-1-18,5-3-10,-1 2-7,1-5-7,-1-2-4,0 0-9,-1-3 0,0 0-3,1-3 0,-4-3 0,4 0-2,-4-5 2,0 0 2,1-1 2,-4-3 1,3-4-1,-2 1 4,-1-2-1,-2-2-2,-1 2-3,1-2 15,-4 2 17,1 2 20,-2 2 24,1 2 25,-1 3 18,0-1-1,0 4-10,0 2-25,0 0-18,-1 1-26,1 4-17,0 1 2,0 3 10,1 7 14,1 4 9,1 2 10,-3 5 5,0 1-1,1 2-6,4 2-7,-4 1-4,2 1-6,0-3-2,0 3-5,1-6-14,0 1-10,0-2-6,1-2-9,-1-1-4,2-2 0,-3 0-2,1-2-4,-1-4-20,2-2-37,-2 0-84,0-3-155,0-1-122,1-4-111,-1 1-217,1-3-124,-2-4 0,0 0 109,-2-5 96,0-1 105</inkml:trace>
  <inkml:trace contextRef="#ctx0" brushRef="#br0" timeOffset="7830.6554">34860 2320 320,'-1'-3'467,"1"-3"42,0 1 21,0-1-81,0 0-169,0 1-117,0-1-65,0 0-25,0 1 0,0 2 18,0 2 30,-3-2 33,2 3 25,1-2 17,0 2 12,-2 0-6,2 2-20,-2 1-14,2 1 7,-1 7 10,1 2 2,0 4 6,-3 4 8,3 1-3,-1 4-32,1 1-28,1 1-30,2-4-22,-2 1-22,3 1-15,1-3-10,1-1-7,2 0-7,1-3-2,0-3-4,1 1-5,1-3 2,2-5-1,0 2 0,0-6 0,2-2 8,0-3 2,0-2 0,0-2 0,2-7-3,-3 0-3,1-5-9,3-2-1,-3-4-6,-5-2 0,2 0-1,-3 1 1,-1 0 4,-4 4-3,-3 2 0,-1 3 1,-1 2 0,-2 3-1,0 3 0,-4 4-4,1 4 0,-3 3-2,-3 5 0,3 2-1,0 2 0,1 1 0,4 2 2,1 0 1,0-1-4,6 1 1,0-3 2,1 0-1,4-2 1,-1 0 0,2-3 1,5-2 0,-1-2 0,3-2-2,1-3 1,4 0-4,-2-4-2,-1-3 2,3 1-1,-2-7-2,-3 2-3,2-3 0,-2-3-4,-1-1-10,-2-2 0,-3-2-2,-3 2 4,-1 1 1,-4 2 7,-2 4 5,0 1-1,-5 4 2,4 1 1,-5 2 0,0 5 1,3 1 1,-1 4 3,0 1 1,3 2 2,1 1-2,1-1 2,3 2-2,1 0 2,3-2 1,2 0-2,2-2-1,1-1-2,4-2 2,2-1-2,2-2-3,0-2 0,3-1 5,-2-2-2,3-1 4,-3-3 0,1-2-2,-4-2-2,5 0-5,-6-6-4,-2 0-7,2-1-6,-3-5-2,-5-2-4,2-2-3,-3 1-3,-1-6 6,-3 3 6,0-5 3,-2 0 5,-3 0 8,0 2 4,0 3 5,-3 1 1,0 6 4,0 1 5,-3 2 0,3 5 6,-1 3 0,-1 3 5,4 1-1,-3 5-4,2 0-1,0 4-2,-1 5-4,-1 6-3,-2 3-3,3 7 2,-2 3 0,2 2 2,2 2-3,-4 5-3,2 0 3,1 3 3,0-2 2,0 1-1,2 1 3,2-4 5,0 1 0,-2-1-3,2-2 0,0-1 0,-1-3-5,4-2 1,-2-4-2,-2-1 0,4-4 0,1 0 5,-3-4 4,3-2 1,-1-1 4,3-2 3,1-4 3,3-2-2,-2-2 1,4-4-2,1 0-6,1-3-6,2 1-4,-2-1-1,1 4-3,-3-3-3,4 3 0,-2 4 3,1-1-2,1 2-2,-4 2-2,1 1 0,-1 2 2,-2 1-2,0 3 3,-3-1-2,1 1 2,-4 0 2,0 2 1,0-1 1,-5 2 3,-1-1 3,0 0 4,-1-2 3,-2 2-2,-3 1 7,2-2 2,-4-2 0,1 3-3,-2-5 0,1 2 1,-4-2-7,3 0 0,-1-3-4,-2 1 2,0-3-6,2 1-5,-2-4 2,3 1-10,0-1-8,1-1-18,-2 1-15,3-3-28,2 2-46,-1-1-105,2-2-156,1 1-105,-1-1-169,0-3-206,3 2-76,-4 0 46,4 2 128,-2 0 103,2 1 177</inkml:trace>
  <inkml:trace contextRef="#ctx0" brushRef="#br0" timeOffset="11237.6333">30038 3626 272,'0'-12'473,"-3"0"37,1 0 24,1-1-27,-2 3-220,-2-1-120,3 2-66,-1 1-31,-2 1-10,4 1-2,1 3 2,-2 0 4,0 1 2,0 4 8,-1 1 3,-2 4 8,2 5 6,-4 0 9,-2 4 4,0 1 8,0 0 14,0 2 10,-3-2 0,5 0 3,-2 0 1,1-1-5,3-1-23,-1-1-14,1 0-14,1 0-12,0-2-12,0-1 1,3 2-1,-1-5 3,-1 1-1,3-4 3,-1 2-2,-1-2-4,2 0-2,0-1-7,-1-3 3,1 1-2,0 0 2,-5-1-1,5 1 0,-1-1-1,1 1-3,0 0-4,0 0-4,-2-2-8,0 2-6,2-2-4,-2 3-8,0 0 0,-2-1-3,2 3-1,-2 1-1,1-1 2,1 0-2,-2-1 2,-2 4-3,5-2 0,-5 2-1,3-1 3,-3 1 1,0 3 0,3-2 1,-5 2 0,4-1 3,1-1-3,-1 2-3,-2 0-2,3-1-1,-2 1 1,4 0-2,1 0-2,-2-1 3,2-1-1,0 0-3,2-1-1,-1 1 2,4-3-2,-2 2 1,3-2-1,-2 1 0,2-2 2,3 2 3,-2-4-1,2 2 2,5 1 0,-4-4-1,4 1 0,0-3-3,1 0 0,0-3-1,0 3 3,3-4-3,-3-1 3,-1 0-1,1-5-1,4-1 1,-4-3 0,3-1-3,-3-2-1,0-3 2,0-1 0,-2-3 0,1-1 1,-5 0 0,1-2-2,-3-3 1,1-2 1,-3 1-1,-1-2-2,-1-1-2,0 3 0,-3-3-1,-3 3 3,1 3 2,2 2 3,-3 6 0,1 1 1,0 6 3,0 0-1,2 5-2,-1 1-4,-2 1 0,3 5-4,0 2 2,0 7-3,0 5 3,0 4 5,0 7 3,3 6 4,0 1 4,-1 6 0,2 1 6,-1 0 0,1 3 2,4-3 1,-2 1 0,1-1-4,2 0 0,-1-5-5,3 1-1,-2-5-3,3-3-4,-1 0 1,0-2 0,2-7-2,0 3-2,0-6-1,0-2-1,1-2-3,-2-3-9,6-2-4,-2-3-10,1-2-18,3-3-31,-1-6-48,5-1-97,0-4-151,5-3-114,-1 0-65,4-2-122,0-2-168,-3 1-19,4-1 94,-6 4 89,4-4 65,-1 4 141</inkml:trace>
  <inkml:trace contextRef="#ctx0" brushRef="#br0" timeOffset="11479.8784">31094 3892 260,'-9'3'551,"0"-3"86,-5 0 84,4 0 71,1 0-182,2 0-89,-1 0-91,5-2-62,0 2-69,2 0-71,2-1-71,7 1-51,4-2-35,6 0-24,2-2-13,5 2-8,4-1-11,0-3-17,1 3-40,-2-2-74,-2 2-124,1-3-110,-3 3-70,-4-1-79,-2 3-141,0-1-101,-7 2 29,-1 0 64,-6 3 46,1-1 74</inkml:trace>
  <inkml:trace contextRef="#ctx0" brushRef="#br0" timeOffset="11677.4049">31217 4033 174,'-15'14'484,"0"-1"61,2-1 36,2-5 20,0 2-202,3-2-136,2 0-69,3-2-29,3 0 12,3-2 23,3 1 16,8-1 0,2-1-12,5-2-24,3-2-40,2 0-44,4-1-59,0 1-86,0-1-99,0 0-89,2-2-55,1 1-113,1-1-199,0 2-68,-1-4 19,1 1 38,0 2 34,-1-3 98</inkml:trace>
  <inkml:trace contextRef="#ctx0" brushRef="#br0" timeOffset="12169.1968">32655 3655 202,'-7'2'467,"-2"-2"46,0-2 31,-1 1 15,1 1-178,1 0-71,1-2 6,1 2 29,3 0 35,-2-1 13,4 1-11,1-2-55,1 2-68,7-3-48,3 3-37,8-2-29,3 0-21,9 0-12,0-1-19,3 1-24,1-2-25,-1 0-17,-3 1-10,2 2-10,-8-2-2,-1 1-5,-5 0-13,-4 0-23,-3 2-35,-3 0-49,-3 0-110,-5 0-138,-2 0-84,-7 0-42,-2 2-56,-9 0-94,-1 1-69,-4-1 47,1 1 47,-6 0 39,3-3 75</inkml:trace>
  <inkml:trace contextRef="#ctx0" brushRef="#br0" timeOffset="12568.8561">32582 3671 257,'-1'3'420,"-1"1"45,-1-1 30,0-1-79,2 1-124,-4 1-96,0-1-67,0 3-38,-4 0-25,0 3-20,2-2-8,-2 2-5,0 1 1,3 0-2,0-1 4,3 4 9,0-1 1,3 2 6,4-3 2,2 2 4,3 0 3,8 1-7,-1 0-7,8-1-5,0 1-9,5-1-8,1-1-11,3 0-6,-2 1-3,-1-1-4,-2 2-1,0-3 0,-4 1 0,-1-2-1,-4 2 1,-3 0-1,-1-2 1,-2 1 0,-4-2 3,-3-1 13,2 1 20,-7-1 35,-1 1 43,0-1 42,-3-1 31,-4 2 16,-1-1-6,-5 1-23,-2-1-35,-4-2-40,-2 1-30,1 1-23,-5-1-19,0 0-9,-2-1-11,2 1-11,0-1-33,2-1-63,1-4-73,3 1-65,2-1-52,4-2-32,4-1-6,3-3-20,5 0-65,1-2-97,4-1-32,2-3-10,4-1 14,7 0 67</inkml:trace>
  <inkml:trace contextRef="#ctx0" brushRef="#br0" timeOffset="12877.3877">33793 3685 272,'29'-13'477,"-2"-2"49,-7 4 34,-4 0 1,-6 3-182,-1 1-70,-1 1-2,-4 1 11,-2 3 8,-2 1-5,-6 4-17,-2 2-33,-1 4-37,-1 5-31,-6 3-25,-2 1-12,-1 3-19,0 2-27,-1 1-24,-3 0-25,3 1-20,-1-2-18,-2 0-9,4 0-7,1-2-9,2 1-1,-2-1-5,2-3-12,2 1-30,-1-2-50,5-2-94,-2-2-135,3-1-105,-1-1-55,3-3-43,-1-1-86,1-2-74,2-5 13,-4 0 45,5-3 31,-1-1 53,4-5 127</inkml:trace>
  <inkml:trace contextRef="#ctx0" brushRef="#br0" timeOffset="13176.2567">33581 3695 133,'0'-15'459,"2"1"49,-2 0 35,0 4 22,0 0-178,0 4-140,0 1-67,2 0-30,-2 3 11,4 0 43,2 2 49,3 4 37,0 1 34,6 3 28,-2 3 2,8 3-37,-5 3-52,3 2-43,0 2-46,0 3-41,-3 0-35,2 3-28,-3-2-15,-1 3-19,1 0-7,-1-3-8,-2-1-5,0 0-5,-3-1-3,0-2-5,1-3-2,-4-1-1,-1 0-7,0-3-14,0-3-27,-2 1-41,-2-6-62,4 2-108,-4-3-127,3-4-86,0 1-41,2-5-78,-3-2-111,3-4-45,-1-1 48,1-3 61,3-2 48,3-4 103</inkml:trace>
  <inkml:trace contextRef="#ctx0" brushRef="#br0" timeOffset="13503.0708">34194 3695 112,'8'-7'449,"-4"2"54,-2-3 31,-1 2 16,3 0-177,-4 0-153,2 1-76,0 2-28,0 0-5,0 1 18,0 0 32,3 4 56,1 0 45,-1 3 33,4-1 18,-5 5 7,4 2-9,-2 5-35,1 0-38,1 4-38,-3 0-32,3 2-32,-5 1-27,1 2-31,-1-1-19,0-2-16,-1-1-9,-2 2-7,0-5-6,0 1-7,0-4-2,-5 0-1,5-2-5,-1-1-6,-1-2-2,2-2 0,-1 0-7,-2-2-6,1-1-17,2-1-24,-1 0-48,1-4-92,-2 0-139,0-2-109,2-2-55,2-3-49,0-1-108,-1-1-94,4-1 38,-4-2 67,7 0 42,-2-2 62,-2 2 146</inkml:trace>
  <inkml:trace contextRef="#ctx0" brushRef="#br0" timeOffset="13893.6785">34563 3789 97,'7'-3'450,"1"1"53,-2-1 32,0 1 15,-3 0-168,-2 0-168,2 1-91,-1 1-44,-2 1-15,1 3 13,-1 3 18,-1 1 21,1 2 23,0 3 19,0 1 3,1-2 3,1 5-3,2-2 0,-1-2-3,6 2-6,0-3-5,-2 0-16,7 0-12,-4-4-15,5 1-5,-2-2-3,4-2 1,0-2 1,0-2 4,0 1 4,2-2-4,0-3-1,-3 1 1,1-1-7,-4-4 1,0 2-1,-2-2-4,-1-1-5,-2-1-6,-4 1-1,2-3-8,-4 1-11,-2 1-9,-2-1-5,-4-2-7,2 0-13,-2 2-8,-3-1-4,-3 1-6,0 0-5,3 2-3,-1-1 0,-4 0-9,3 2-9,-3-2-13,4 1-16,-4 0-25,4 2-38,-2-2-49,-1 1-95,-1-1-129,2 2-95,-1-2-39,1 0-61,-1 2-120,1-1-64,-2 0 52,3 2 65,0-3 41,1 2 86</inkml:trace>
  <inkml:trace contextRef="#ctx0" brushRef="#br0" timeOffset="14190.089">34212 3412 91,'-18'2'453,"2"-1"56,-1-1 38,6-1 22,0 1-155,4 0-157,1-2-73,3 0-24,6 2 1,0-2 21,9 2 30,2-2 20,6 1 4,4-2-22,0 1-35,1 1-40,-2-1-48,1 0-41,-3 0-30,0 0-37,-5 1-68,-1 1-86,-1 0-68,-3-2-49,-2 0-100,-3 1-170,-3-1-84,-1-1 5,-4 2 31,2-4 25,0 2 89</inkml:trace>
  <inkml:trace contextRef="#ctx0" brushRef="#br0" timeOffset="15779.6361">34817 3149 285,'2'0'394,"-2"-2"41,3 1-1,-3 1-82,0-2-103,1-1-78,1 1-56,-2 1-32,0-1-18,1 2-9,-1-2-7,0 2-8,0-2-7,0 2-6,0 0-8,3 0-3,-3 0-5,0 0-4,0 0 0,0 0-5,0 0 4,2 0-4,-2 0 5,0 0-2,0 0-1,0 0 2,1 0-3,-1 0 2,2 0 0,-2 0 2,0 0 2,2-1-4,-2 1 1,0 0-2,2-1-1,0 1 0,-2 0-3,0 0 7,0 0-2,0-3 4,1 3-1,-1 0 2,0 0-1,3 0-4,-1-3 4,-2 3-1,1-3 0,2 1 3,-2 1 1,-1-1 7,2-1 7,0 1 7,-1-1 9,2 1 7,-2-2 7,-1-1 9,2 2 12,1 1 6,-2-1 14,-1 1 14,2-1 6,-2 1 3,0-2-4,0 1-12,0 2-2,0-3 1,0 3-4,0-1-9,0 0-6,0 2 1,0-2-14,0 1-16,-2 1-16,2 0-8,0-2-6,0 2-6,0 0-7,0-2 0,0 1 1,0 1-2,0-2-3,0 2-2,0-1 5,0 1-3,0 0 3,0-2 1,0 2 6,0 0 0,0 0-1,0 0-1,0-2 2,0 2-2,0 0-4,-1-2 1,1 2 0,0 0 0,0-2 1,0 2-2,0 0 5,0 0-2,0 0-1,0 0-2,0 0 4,0 0-2,0 0-6,0-3 0,-3 3 1,3 0-1,3-1-1,-3 1-1,0 0 8,1 0-1,-1-2 3,0 2-2,0 0 0,2-2-3,-2 1-2,0 1 0,0 0-6,0-2 1,0 2-3,0-1 1,0 1 2,0 0-5,0-2 0,0 2-1,1 0 2,-1-1-1,0 1 0,3-2 3,-3 2 4,2 0-2,-2-2 2,0 2 1,0-1-1,0 1-3,0 0 1,0-2 0,0 2 1,0-2-4,0 2 5,0 0-3,0 0-1,0-2 1,0 2 1,1 0 0,-1 0-1,0 0 4,0 0 5,0 0 0,0 0 2,0-2 0,0 2 0,2-1 3,-2 1-1,3-2 1,-3 2-3,0 0 2,0-2 3,0 2 2,1 0-4,-1 0 2,2-1 0,-2-1 3,0 2-2,0-2-7,0 2 3,0-1-4,0-1-1,1 0-6,-1 0-1,0 2 0,3-2-1,-3 1 4,0-1-2,2 0 10,-2 2 3,0-1 2,0 1 1,0 0 2,0-2 0,0 2-5,0-1 1,0 1-2,0 0 1,0 0 3,0 0-2,-2 0-4,2 0 3,-3 1-5,3 1-5,-1-1-3,-1 4-5,1 4 5,-2 1-5,1 3 1,1 2 1,-4 1 2,4 0-2,-1 3 1,1-1-1,1-1 1,0 0-2,0 0 0,1-2 3,1 3-5,-1-6 0,4 2-1,1-2-2,-2 0 0,2-2-1,2-2 2,-2-2 2,3 2 0,1-3 0,-1-1-1,0-1 2,2-1 1,0-2 0,1-2-1,-2-1 0,4 0 2,-3 0-2,2-2-1,-2-1 0,3 0 2,-4-1-1,2 1-1,-1-3 0,-1 1 0,-1-1 1,-2-2-1,1 3 0,-2-4 0,-1 2 0,0-1 2,-1-1-2,0 2-3,0 0 3,-2-2 0,-1 2 0,2 1 0,-3-2 0,-3 1 5,3 2-3,-1-1 0,1 3-2,0-1 0,-2 2 2,0 0-2,2 1 0,0 2-2,-2-1 2,2 2-2,0-1 0,0 2 0,-2 0-1,0 0-2,2 3 2,0 2 0,0 4 3,-1 1 2,1 1 0,-4 5 6,2 0-2,-2 1 1,1 2 2,-2-1 0,-1 5 0,3-1-3,0-3-1,-1 5-2,1-3-1,-2 1 1,4-1-2,-3 1 2,0-3 1,2 1 0,0-4-3,0 1 1,2-2 1,-1 1-2,1-4 2,-3-1-2,2-1 0,1-1 0,0-2 0,0-1-1,0 1 0,0-4 3,0 0-1,0 1-1,0-2 0,1-2-8,2 2-7,-3-1-22,0-1-40,0 0-78,0-1-165,0-3-126,1-3-148,-1-1-238,2-1-102,-2 1 12,-2-1 123,2 3 111,-1-1 149</inkml:trace>
  <inkml:trace contextRef="#ctx0" brushRef="#br0" timeOffset="16883.8068">35833 3738 200,'-3'-8'472,"-2"-3"43,4 2 29,-3-2 21,0-2-216,2 1-104,2 2-41,0 0-3,0 0 10,2 1 14,2 0-1,1 3-15,0-2-22,1 3-25,3 2-21,0 1-22,-2 4-12,1 3-7,1 2-9,1 3 1,-4 4-11,0 3-7,0 4-16,-5 1-11,4-1-14,-5 1-11,0 0-9,0 1-2,-2-3-6,-1-2 2,2-1 0,-1 2-4,1-6 0,-2 0 0,1-3 0,1 0-1,1-3 1,-3 0 11,3-4 15,0-1 20,0 1 26,0-3 17,0 0 10,3-3-2,-3-2-9,3-4-19,3-1-25,0-5-18,3-3-8,0-3-9,4-2-3,0-3 2,2 0-2,0-1 5,0-1-4,-2 4 0,1 3 3,-4 1-3,4 3 0,-5 4-2,2 1-2,-2 2-3,0 5-3,0 0 0,0 3-1,0 6-1,0 1-1,3 3 2,-5 3 1,1 2-1,1 2 0,-3 2-1,1 1 2,-1 1 0,-3 0 2,1-3 1,-4 0 0,5 0 0,-5 0-3,0-5 1,0 0-1,0-1-4,0-1 3,0-4 1,1 0 1,-1 0-1,2-1 5,-2-4 2,0 0-1,1 0 1,4-2-1,-2-2 0,3-4-1,0-1-4,3-2 1,0-4-5,1 0 0,0-2 1,4 0 1,-5-1-2,2 2 0,-3 2 3,-1 0-1,2 3 0,-1 2-2,-4 1 4,2 4 0,-5-1-2,5-1 1,-2 6-2,1 0 2,3 0 0,-2 4 0,3 3 1,0 1 4,1 4 2,-1 0 5,0 5 0,-2-1 4,1 4 0,-1 1 0,-1-1-2,0 3-1,0-3 1,-1 1-1,-3 0 0,0-1 0,0-3-3,-1-1 0,2 1-2,-2-3-2,-1-1 2,2-1-2,-2-3-1,2-2-1,-2 0-3,0-2 3,0-2-3,2 3-1,-2-5-5,0 1-9,-2-2-23,2-2-44,-4-1-69,3-3-156,-5 0-138,2-3-91,-4 0-178,1-4-159,-1-3-34,-1-1 99,3-2 110,1 0 88,1-3 190</inkml:trace>
  <inkml:trace contextRef="#ctx0" brushRef="#br0" timeOffset="17370.2074">36738 3377 296,'-13'0'487,"0"-3"48,0 0 42,-2-3 4,1 3-163,4-2-37,1-2 5,-1 1 19,5 2 8,-1-3-13,2 0-50,5 0-81,4-3-69,4 2-57,4-3-35,3 2-23,5 1-13,1-3-7,3 6-6,-1 0-3,0 2-8,0 3-10,-5 3-7,1 2-4,-6 2-3,-2 5-2,-4 2-3,-5 5 3,-5 1-1,-4 5-4,1 0-1,-6-1-2,-1 2-4,1 0 2,0-4-1,2 0 2,0-3-3,0 0-1,4-3-1,3-2 0,0-2-4,4-1 4,4 0-1,-1-2 0,5-1 5,4-3-1,6 1 0,-1-4-4,5 2 0,-2-4-4,0 0-2,1 2 1,-1-2-4,-1 0-2,-5 0-10,2 0-16,-8 0-24,4 0-35,-5-2-59,-3 2-104,0 0-133,-1 0-95,-1-3-69,-3 2-148,-1-1-133,-1 0 6,-3 1 88,-1 1 82,-1-2 78,0 4 174</inkml:trace>
  <inkml:trace contextRef="#ctx0" brushRef="#br0" timeOffset="19065.803">30105 5376 346,'0'-9'451,"-3"-1"40,3-2 28,-2 4-107,2-1-144,-1-1-91,-1 3-56,2-4-28,0 4-8,-1 2-1,1 0 6,0 3 14,0 4 35,1 3 67,2 7 62,-1 5 42,2 6 37,-2 6 9,1 3-21,-3 5-65,0-1-68,0 1-54,0 3-43,0-4-33,-3 0-18,1-2-19,1-1-12,-4-2-6,5-5-9,-1-1-4,-1-1-16,1-3-31,-2-5-69,1-2-130,2-3-132,0-2-83,0-5-152,0 0-193,0-6-48,0-3 66,-4-3 98,4-2 69,0-4 152</inkml:trace>
  <inkml:trace contextRef="#ctx0" brushRef="#br0" timeOffset="19566.1254">30155 5460 263,'-10'-5'497,"3"-6"50,-2 1 37,-2-2 25,1 2-199,2 0-69,1 1-16,1-3 14,5 0 14,1 0 0,0-2-32,5 2-53,1-2-51,5-2-48,2 3-34,6-1-27,1 1-11,2 3-11,3-2-5,4 3-10,-1 4-7,-3-1-10,4 3-5,-6 3-9,2 2-6,-4 5-6,-3 1-7,-3 4-4,-1 4-3,-5 4-1,-4 2-4,-3 3-2,-4 2 3,-3-1-4,0 0 0,-3 0-4,2-1 0,1-3-2,0 0 0,4-2-2,2 0 0,4-1 0,0-2 2,6-1 0,1-1 2,3 2-2,-2-1 4,0-1-1,2-1-1,-4-2-1,1 2 1,-5-3-2,-1 2-1,-5-1 1,1-2 1,-4-1 4,-3 2-2,-3-2 2,-5 0 1,-2 1 4,-2 1-3,-3-3-4,-3 1 0,3-3-3,-3 2 0,3-3-3,-4 0-4,3 0-6,-2-3-14,3 1-19,1-3-30,4 0-48,1-3-90,4 0-125,1-3-100,4 1-48,4-3-35,4-1-66,1 0-68,5-1-8,0-2 40,5 0 31,3-3 43,1 3 104</inkml:trace>
  <inkml:trace contextRef="#ctx0" brushRef="#br0" timeOffset="19815.4519">31047 5621 139,'2'3'598,"-2"1"170,-2-4 116,-2 2 81,3-2-125,-4-2-149,4 2-178,-1 0-147,2 0-103,2-2-71,4 0-60,1 1-43,4-2-35,6-1-24,4 1-14,1-1-10,2-1-21,3 2-35,-2 0-53,0 1-125,-2-2-154,-1 4-107,-1-2-103,-5 2-177,-1 0-108,-1 2 37,-5 0 111,0 0 85,-3 1 103</inkml:trace>
  <inkml:trace contextRef="#ctx0" brushRef="#br0" timeOffset="19995.5416">31219 5752 243,'-18'12'581,"-1"2"112,4-4 60,1-2 42,5 1-226,0-4-121,5 2-124,2-5-82,7 4-35,4-3-22,1-1-27,13-2-36,3 0-39,6-2-63,3-1-112,5-3-136,-1 2-96,3-3-66,-2-1-141,1-1-183,-3 1-22,-3-1 54,-1-1 56,-1 1 44,0 1 134</inkml:trace>
  <inkml:trace contextRef="#ctx0" brushRef="#br0" timeOffset="20463.068">32423 5046 81,'18'0'454,"-11"2"65,-4 1 34,-6 4 36,-3 2-110,-4 8-103,0 4-27,-2 3 5,0-2 24,2 4 12,1 1-19,3-1-50,4-3-50,2 2-48,4-2-39,5-1-38,0-2-24,6 0-23,3-2-17,2-4-17,0-3-11,7-1-6,-1-4-6,2-2-3,0-3 2,2-1 3,-1-3 4,0 0 4,-1-4 4,-2-2 5,-2-3 4,-1-2 2,-7-3 4,3-2-3,-5-2-2,-5-1-8,-3-4-7,-3 1-9,-3 1-10,-8-2-13,-4 1-9,-9 1-15,-4 3-14,0 2-25,-8 0-28,0 4-39,-2 1-57,1 5-85,2-1-148,2 2-128,2 2-65,6-1-86,1 3-146,2 1-58,3 0 81,1 0 110,6-1 68,3-1 116</inkml:trace>
  <inkml:trace contextRef="#ctx0" brushRef="#br0" timeOffset="20731.8091">32457 4847 138,'0'-9'462,"0"3"56,-1-1 43,-4 0 37,2 2-167,1 1-134,2 2-65,-2 0-22,4 2 46,0 2 52,1 4 46,5 4 31,-1 5 21,2 6-1,3 3-59,0 4-73,-3 1-67,0 6-53,0-1-37,-2 5-29,2-1-22,-3 1-14,0 1-15,0 1-11,0-3-7,0-1-5,-3-1-6,3-1-2,-5-3-5,4 0-10,-2-4-25,-2 0-43,2-4-62,-1-2-127,-2-1-166,1-2-106,3-4-112,-2-1-171,0-2-94,-1-4 43,4-2 125,0-4 93,4-4 121</inkml:trace>
  <inkml:trace contextRef="#ctx0" brushRef="#br0" timeOffset="21018.666">32997 5279 216,'14'-21'498,"-3"2"74,-3 3 74,-2 1 97,-3-1-156,1 4-64,-2 2-32,-1 3-31,-1 2-43,0 4-68,0 2-62,-1 7-60,-4 6-44,1 8-34,-2 6-18,-3 4-16,-1 6-29,1 0-15,-1 5-15,0-3-11,0 4-9,1-3-8,-5 2-7,4-2-8,0 0-3,-2-1-2,1-3 1,0 1-8,2-3-4,0-3-14,-2-2-15,2-2-24,0-1-32,2-5-44,-1-3-66,4-3-116,1-1-124,-1-3-68,2-4-26,2-2-22,0-3-49,2-1-31,-1-2 12,2-2 24,2-2 24,2-4 44,5-3 114</inkml:trace>
  <inkml:trace contextRef="#ctx0" brushRef="#br0" timeOffset="21527.7404">33179 5650 350,'15'-13'499,"1"-1"52,-4 2 41,-5 5-28,1 1-171,-2 4-32,-2 4 11,-4 6 29,0 4 21,-6 5 5,-2 5-25,1 1-72,-2 5-79,-1-1-71,2 2-56,1 2-47,0-3-32,1 0-19,1 2-12,1-5-9,-1 0-1,4-2-3,-2-3 3,1-1-2,-1-4-1,3-4 1,-1 0 0,1-3-1,0-1 4,0-3 2,0-4 1,1 0 0,-1-5 1,5-4-1,-2-3-1,1-5-1,-1-1-3,5-5 0,-1-5-2,1-2-1,2-4 1,0 1-1,-1-4 0,3-2 2,0 2-2,-5 0 3,2 1 2,0 3 6,-1 2 4,-2 5 7,-1 2 4,1 4 3,2 2 1,-5 1-4,3 6-2,-3 0-4,1 3-3,4 3-4,-2 1-1,1 4 10,4 5 7,0 4 8,0 3 11,1 2 6,-2 5 5,0 4-4,0 2 0,-3 4-6,0 2-3,-2 1-5,-2-2-6,1 0-5,-2 0-10,-1 1-4,4-2-5,-4-2-5,1-2-1,-2-1-4,1-1 4,2-2-6,-1-4-6,-1-2-15,2-1-18,-2-4-28,1 1-39,0-5-46,-2 1-57,0-3-129,2-2-150,-2-2-91,0-2-159,0-6-165,-2 2-48,-2-3 83,3-1 138,-5-1 101,0 0 186</inkml:trace>
  <inkml:trace contextRef="#ctx0" brushRef="#br0" timeOffset="21705.5649">33317 5840 209,'-15'-4'612,"0"1"163,3 1 114,-1 1 86,3-1-171,2-1-132,1 1-175,3 1-146,0-2-100,8 3-84,2-4-61,3-1-41,11 0-26,-1-2-28,8 0-32,-3 0-42,2 1-67,-2 0-128,-1 0-137,-3 1-82,0 1-62,-6-1-142,0 2-120,-5-2 24,-6 2 85,1 0 63,-4 0 67,-1 3 171</inkml:trace>
  <inkml:trace contextRef="#ctx0" brushRef="#br0" timeOffset="23341.1858">33501 5613 8,'3'-9'426,"-1"3"59,1-3 36,-3-1 20,1 1-107,1 0-167,-2 1-72,0-1-16,0 1 29,0-2 49,0 4 49,-2-1 42,1 0 22,1 4 1,-5-2-25,4 2-48,-5 2-48,0-2-54,-1 3-45,-4 3-41,-1 1-27,-3 3-18,-1 3-12,-3 5 1,-2 2-5,3 3-1,-3 2-4,0 2 2,5 3 0,-3-1-8,4 1-4,0 1-5,4 0-3,4-1-7,1 0-2,4-2-3,2 0-3,4-3 0,1 1 0,4-4-2,2-2-3,-2-2-2,4-1 0,-1-3 0,3 0 0,3-5 4,0-1-2,1-2 0,-1-6-1,3 2 1,1-4 0,0-3-5,3-3 3,-2-1 0,-3-1 2,3-4-2,-2-3 0,-2 0 3,2-4 0,-2-1-1,-2-2 2,0-2-3,-5 0 1,2 1 2,-3-2-3,-2 3 6,-3 2 1,0 1 5,-4 5 7,-1 3 4,-1 3 6,-1 1 2,-1 4 0,0 2-3,-3 3-8,-1 4-4,-3 7-7,-1 3-7,-4 4-3,4 5 0,1 4 3,-1 1-1,5 3 2,1 0-1,-1 1 2,5-3 2,0 1-1,5 0-1,-1-4 5,1-1 0,5-1 2,0-2-2,4-2 2,2-3 1,2 0-4,0-5-2,1 0-2,2-2-3,-2-4-2,1 0-5,0-3-9,-2-1-12,-3-1-17,3-1-23,-5 0-36,-2-3-53,0 1-63,-1-2-128,-1 1-167,1-1-100,-3-1-169,-4-1-166,2 3-41,-8-2 76,1 3 151,-4-1 108,-4 1 194</inkml:trace>
  <inkml:trace contextRef="#ctx0" brushRef="#br0" timeOffset="24486.2154">3719 3817 226,'-45'29'479,"-1"-8"41,1-4 37,4-8 25,7 1-246,8-5-132,9-3-73,9-5-42,12-8-36,14-6-23,18-11-22,17-12-13,14-9-12,19-11-13,19-11-15,17-10-40,8 0-112,3 0-184,-2 0-98,-2 6-39,2-1-15,-2-2 23,-2 1 110</inkml:trace>
  <inkml:trace contextRef="#ctx0" brushRef="#br0" timeOffset="27615.4285">34713 5522 212,'-7'-4'534,"1"3"111,-3-3 99,3 2 87,-2-1-159,3 1-82,-1 1-67,2-1-71,-1 1-69,3-1-66,-1 2-76,2-2-70,2 2-58,4-2-37,4 2-30,2-2-19,4 2-12,3-3-7,3 3-5,0 0-6,0 0-15,-1 0-27,-3 0-45,-1 3-82,-1-1-125,-1 0-125,-3 3-72,-2 0-28,-1 0-31,-4 4-41,-2-1-19,-4 2 4,-4 3 22,-1-2 19,-1 0 59,-3 1 164,0 2 339,-1 1 263,-1-1 143,2 1 83,0-3 56,0-3-7,3 1-142,-2-3-71,6 1 3,-1 0 17,4-3 14,1 1 2,0-2-25,1 1-51,5-3-74,2 1-60,2 0-48,5-3-47,4 0-76,4-3-117,-3 0-129,4 0-84,1-5-73,-2 2-117,1-3-158,-2 0-16,-1-1 59,-1-1 49,0-3 51,-1 0 118</inkml:trace>
  <inkml:trace contextRef="#ctx0" brushRef="#br0" timeOffset="27875.5337">35290 5264 97,'12'-23'511,"-5"3"112,-3 3 84,-2-2 84,1 4-95,2 2-117,-5 2-89,1 2-76,-1 2-51,0 2-51,4 3-51,-2 1-44,1 4-35,2 4-10,-1 3-14,5 5-11,-3 3-15,0 6-16,0 2-14,1 0-17,-1 2-13,-2 4-14,1-3-13,0 3-11,-1-3-7,1 1-10,-4-1-7,5-3-2,-4 1-4,2-1-2,-1-2-9,1-3-19,0-1-30,0-3-36,-3-1-60,4 1-97,-5-3-179,0-4-134,0 0-120,-3-3-178,1-2-109,-1-1 8,1-4 141,0-4 125,2-1 136</inkml:trace>
  <inkml:trace contextRef="#ctx0" brushRef="#br0" timeOffset="28015.0777">35515 5609 333,'15'-5'547,"-4"-5"98,-2 3 87,1-1 32,-5 2-166,3-3-87,-2 3-83,-3-1-76,-1 0-76,2 0-76,-4 0-67,1 2-69,-1 0-83,0 0-141,0 0-130,3 0-85,-1 0-84,-1 0-158,2 1-133,-2-4 25,1 4 65,4-3 50,0 0 70</inkml:trace>
  <inkml:trace contextRef="#ctx0" brushRef="#br0" timeOffset="28437.5501">36022 5239 363,'19'-13'494,"-1"-4"46,-3 0 37,0 2-24,-2 1-132,-1 0-24,-3 2 17,-2 2 33,1 1 25,-4 1-6,-1 3-50,-1 1-77,-2 0-72,0 3-69,-2 2-54,-4 5-44,-1 2-20,-2 10-15,-4 2-3,-2 6-3,0 7 5,-2 0-4,2 2-4,2 1-2,1-2-3,2 2-3,2-2-3,7-2 0,-4 0-3,10-6-3,-4 2-3,7-3 0,1-2-3,1-1-2,2-3 0,1-2 3,1-3-2,-1-3 3,-1-3 7,3 1 5,-1-5 9,0 0 10,0-3 8,-3-1 9,2-3 5,-2-2 1,-2 0-89,-1-2 0,-2 1 0,0 0 0,-5-2 0,-1 0 0,-1 0 0,-4-1 0,-2 1 0,-2-1 0,0 1 0,-5 1 0,0 0 0,0 1 0,-1 0 0,2 1 0,2-1 0,0 0 0,2 1-40,-3 1-212,3-1-41,1 1-59,1-2-130,1 0-127,5-2-68,1-1-127,1 1-148,3-1-21,1-2 111,3-3 137,2 1 97,3-2 169</inkml:trace>
  <inkml:trace contextRef="#ctx0" brushRef="#br0" timeOffset="28939.4807">36670 5183 442,'5'0'811,"-5"-3"148,0 0 98,0 1 69,-2 1-243,-1-1-247,3 2-194,-1 0-119,1-2-75,0 0-49,0 0-40,4 1-30,3-1-24,7-1-22,2 0-16,5 0-14,3-2-9,3 2-9,2-1-9,1 0-7,-2 1-8,2 2-3,-3-1-5,-3-1-2,0 3-1,-5-2 0,-3 0-10,-1 0-17,-3 2-21,-3 0-28,-3-1-35,0 1-46,-5 1-53,-1-1-63,-6 2-134,0 2-128,-1-3-63,-2 1-21,-3 1-24,2 0-29,-2 1 56,3-2 87,-4 0 69,2 2 100,-1 0 188,3-1 194,2-2 157,-1 1 105,2-1 51,1 1-8,-1 0-76,3-1-60,-3 1-5,2 4 32,0-2 55,1 5 59,-1-1 52,2 5 30,1 2 0,-2 1-30,3 4-44,0 0-60,0 2-56,0 3-45,3-1-34,-3 2-21,3-3-19,-2 2-15,2-1-7,-1 0-11,1-1-14,-1-1-13,0 0-8,0-3-10,-1 1-8,4-4-8,-4 1-3,1-2-5,0-1-3,0 0-7,0-3-20,2-3-32,-4 1-48,1-1-67,-1-3-143,0 0-180,-1-1-173,-3-3-256,-2-1-101,1-1-11,-3-1 100,1 0 164,-3-3 181</inkml:trace>
  <inkml:trace contextRef="#ctx0" brushRef="#br0" timeOffset="33437.0835">16016 5926 38,'-10'3'287,"1"0"34,0-1 26,-1 1-28,-1-1-60,2 0-37,-2 1-18,0-1-13,1-1-13,1 1-26,-3-2-23,5 2-29,-1-1-25,3-1-17,0 0-15,0 2-10,1-2-8,1 1-8,1-1-4,1 0-3,1 0-1,1 3 0,4-3 8,4 1 8,4-1 13,3 0 7,8 0 15,6-1 8,6-3 12,7 1 11,4-1 7,5 1 4,2 0 0,4 1-5,6-2-10,0 3-10,1-1-15,1 1-12,-2-1-10,-3 2-11,-2 0-6,-4-2-9,-3 2-2,-3-1-6,-3 1-4,-4 0 0,-3-2 0,-5 2-2,-3 0-2,-6-2 2,-1 2 0,-5-2-3,-4 2 3,-4 0 0,-1 0-1,-3 0-9,-3-3-35,0 3-52,-3 0-56,-1 0-45,-4-2-148,-1 2-196,-8-3-73,-2 0-4,-6 0 22,-1 0 31,-3-2 139</inkml:trace>
  <inkml:trace contextRef="#ctx0" brushRef="#br0" timeOffset="34453.8495">30609 7067 239,'-3'-9'520,"-1"2"55,0 1 39,0 0 33,3 1-235,-5 4-127,3 2-61,-2 2 5,-1 6 14,2 3 25,-1 5 15,0 1 1,0 4-23,0 2-46,2 0-45,-1-1-52,2 0-37,1 3-30,1-3-19,1 0-11,-1-2-10,2-1-5,0-1-6,0-1-33,1-3-53,-1 1-95,1-7-102,-2 2-79,3-3-51,0-4-1,-3 0-6,5-6-15,-3-2-37,2-4-51,-4-3-20,4-2-4,-2-6 37,-2 0 99</inkml:trace>
  <inkml:trace contextRef="#ctx0" brushRef="#br0" timeOffset="34941.4848">30602 7112 151,'0'-19'453,"0"1"52,0 1 31,-2 2 15,0 3-177,2 0-116,-1 4-38,-2 2-3,3 1 5,0-1 22,4 5 43,0 1 35,6 1 22,0 7 10,7-1 4,4 5-14,-1 3-55,7 2-60,-1 2-61,3-1-50,2 2-38,1 0-24,-3 2-15,3-1-15,-1-1-8,-2 0-7,1-2-4,-2 1-3,-4-3-3,0-1 1,0-1-7,-5 0-10,0-2-18,-4-2-26,0-3-39,-3 0-42,-3-2-57,0-4-80,-1 1-83,-4-4-61,2-4-29,-3 0 5,-2-2 35,-1-4 74,0-1 96,0-3 82,-1-2 59,-1-2 40,-2-5 23,1-3 17,-1 2 8,0-1 10,0-1 8,1 3 13,-1 2 20,0 2 34,2 3 48,-1 1 68,-2 5 70,4 1 61,-2 1 31,0 3 3,1 0-24,2 5-49,0 2-52,0 4-41,0 4-24,2 8-16,1 2-5,0 4-12,-2 3-18,4 1-24,0 0-20,-1 1-22,1 2-15,1-2-7,-2-1-9,1 1-7,1-3-5,2-2-3,-4 0-1,2-2-9,2-3-14,-2-1-18,-1-2-38,1 0-62,2-6-101,-2 1-128,0-4-96,1-4-49,5-1-41,-3-3-73,3-2-74,-1-2 18,0-1 51,3-3 35,0 1 62,1-2 126</inkml:trace>
  <inkml:trace contextRef="#ctx0" brushRef="#br0" timeOffset="35187.2705">31659 7219 109,'6'-2'471,"-3"1"82,-3-1 77,-2-1 96,1 1-90,1 1-93,0-1-51,0 0-39,0 0-50,3 1-67,-2-1-77,9 2-68,1-2-48,2-1-38,7 3-29,-1-1-22,5-1-23,0 0-11,0 2-9,2-2-9,-3 2-4,-1 0-17,-1 0-24,-1 2-39,-3-2-65,-1 2-112,-1 0-113,-1-1-70,-4 2-28,-1-1-44,0 0-75,-8-1-63,4 3 23,-7-2 32,-1 1 27,2 0 67</inkml:trace>
  <inkml:trace contextRef="#ctx0" brushRef="#br0" timeOffset="35416.1588">31839 7356 182,'-15'6'493,"1"3"85,3-3 63,-3-1 66,7 1-153,-1-3-82,4-1-47,-1 0-35,4-2-23,2 0-32,5 1-52,5-1-50,6 0-49,3 0-38,5-1-38,2-3-31,0 3-28,1-3-21,-1 2-12,-3 0-11,-4-1-23,1 1-35,-3 1-73,0 1-134,-3-2-133,0 1-79,-1-1-84,0 0-133,-4-1-106,4-1 40,-3 1 84,4-2 58,0 2 86</inkml:trace>
  <inkml:trace contextRef="#ctx0" brushRef="#br0" timeOffset="35723.6181">32615 7105 393,'16'-18'515,"1"-2"55,-6 1 63,-1 2 16,-3 3-120,-1 0-35,-5 4-7,4 1-2,-4 3-26,-1 2-79,0 0-87,0 3-80,0 1-62,0 3-39,0 3-26,0 7-13,2 2-10,-2 3-4,1 4-4,-1 2-12,0 3-7,5 0-11,-5 1-5,1 2-7,1-1-5,2 0-1,-2-3-3,2 0 0,1-1-1,-3-1 1,2-3-4,-3 1-7,2-3-16,-2-2-26,4-2-34,-5-4-46,1 1-73,-1-3-105,4-2-101,-2-2-72,0-4-25,4-1-18,-2-5-57,2 0-57,3-5-9,-1-4 30,3 0 27,3-6 44,1-1 122</inkml:trace>
  <inkml:trace contextRef="#ctx0" brushRef="#br0" timeOffset="36081.5141">33094 7135 125,'13'-5'468,"1"2"58,-7 3 34,1-2 31,-4 4-160,2 0-110,-6 4-18,1 1 21,-1 0 27,0 3 15,5-1 0,-4 0-31,1 0-66,4 1-54,-2 0-42,2-2-27,4 1-25,1-1-15,1-1-16,3-1-12,-1-1-15,1-4-6,2-1-8,2 0-2,-1-1 1,1-2 0,-2-3-2,0-1 0,0 1 1,-2-4-1,0 1 3,-6 0-2,1-3 2,-3 2 1,-2-1 0,-2 1-2,-2 1-1,-2 1-6,-4-2-6,0 3-7,-4-2-10,-1 3-4,-4 0-7,-1 0-6,0 1-3,-4 2-6,1 0-8,-2 1-12,0 2-19,3-1-23,0 1-31,2 1-37,0-1-55,6 2-100,0-2-132,3 0-85,2 2-33,4-2-5,2 1-9,3-1 2,1 0 4,1-1-10,2-1 0,5 0 12,1-1 53,1-1 104</inkml:trace>
  <inkml:trace contextRef="#ctx0" brushRef="#br0" timeOffset="36469.8743">33635 7028 290,'28'3'467,"-4"0"41,0 0 25,-5 1-45,1 1-168,-6 2-76,1 2-9,-3 1 47,-1 2 54,0-1 44,-2 1 26,3 3-7,-1-2-26,-2-1-58,3 4-50,1-5-47,-2 1-40,3-1-31,0-2-21,1-1-18,-1-1-15,1-1-8,0-3-7,4-2-2,1 1-5,-4-4-3,2 1 1,0-4 0,-2-1 1,-1 0 2,-2-1-1,2-2 0,-3-2-1,-1-1-5,-2-1-1,-2-4-5,-1 0-2,-2-3 1,-2 0 1,-2-2 0,-3 0 1,-2 1-1,0 4-1,-5 0-46,1-1-12,-4 5 0,0 1 0,-4 2 0,0 2 0,-1 0 0,-1 5 0,0-1 0,0 2 0,3 4-30,-3 0-74,4 3-30,-2 3-27,0 1-29,0 5-39,1 0-41,1 0-70,-4 4-122,4-1-97,-2 1-43,0-1-69,-1 2-138,-1-2-48,-2 0 81,1-1 96,-2-1 64,-2-1 118</inkml:trace>
  <inkml:trace contextRef="#ctx0" brushRef="#br0" timeOffset="37804.0881">31470 8229 369,'-6'-14'492,"-1"-1"43,1 2 35,-2 1-33,2 3-169,3 0-70,-3 3-28,5 2-10,-5 2-12,3 5-9,-5 4-15,2 4-15,2 6-5,-2 4-1,5 4 1,-2 4-17,-2 1-23,4 1-25,-4 1-25,4-1-22,-1 0-19,1 0-14,-4-2-11,5-2-8,0-1-6,-1-4-6,1-1-6,0-4-9,-2-2-2,2-4-4,0 0 5,2-3 11,-2-1 15,0-4 16,0-1 12,0-1 4,-2-4-4,0-2-6,2-4-17,0-6-14,-2-1-11,2-6-8,2-5-5,-2-3-4,4-4-2,-3-2-4,5-2 2,0 3 3,-3 0 0,5 1 0,-4 5 6,2 4 1,-1 1-3,-1 4-3,-1 4-1,0 2 2,0 3-2,-1 2-2,0 0 2,0 4 2,-1 0-2,-1 1-2,0 1 0,2 0 1,-2 2 1,0-1-2,0 2 0,0-2-1,0 2 3,0 0 0,0 0-2,0 0 2,0 0 0,0 0 2,0 0-2,0 0 0,0 0 3,3 0-3,-3 0-2,0 0 2,-3 0 0,3 0 0,0 0-1,0 0-1,0 0-1,0 0-10,-2 0-20,2 2-29,0-2-42,-1 0-70,1 2-115,0-1-126,-2 1-77,0-1-29,-2 2-36,-2 1-70,1 1-69,-3 0 36,1-2 44,-2 3 33,1-4 61</inkml:trace>
  <inkml:trace contextRef="#ctx0" brushRef="#br0" timeOffset="38064.2688">31182 8204 224,'-15'3'484,"1"-3"43,4 0 38,-5-3 43,3 2-197,1-2-58,4 0-1,1 0 17,0 0 8,6-1-18,6-2-39,5 0-64,4-3-58,5-2-45,9 1-31,2-2-14,3 0-20,2 1-17,1 0-20,0 2-15,-3 1-14,0 2-12,-2 1-6,-4 1-6,-3 4-14,-1 0-21,-4 4-36,-1-1-64,-3 5-100,-1 0-99,-2 1-67,-1 2-29,-1 0-8,-1 2-33,-5 1-53,-3 2-45,-2 1-4,-6 2 7,1-2 23,-5 1 81</inkml:trace>
  <inkml:trace contextRef="#ctx0" brushRef="#br0" timeOffset="38295.502">31317 8584 178,'-21'23'480,"2"-1"58,2-3 37,2-2 44,2-2-162,2-4-69,1 2-19,4-4 4,3 0 20,3-1 4,3-1-31,8-2-57,2-2-51,5 1-48,4-4-48,7 0-42,0-4-34,5 3-32,2-4-17,1 0-18,0-2-8,-1 2-11,0 0-22,-1 1-29,-2-1-51,0 1-91,-2-1-136,2 0-109,-2-1-52,0 0-74,-1-1-116,1 0-77,-4-1 46,0 0 68,-1-3 45,-2 3 88</inkml:trace>
  <inkml:trace contextRef="#ctx0" brushRef="#br0" timeOffset="38577.1205">32282 8435 447,'-8'1'666,"1"-2"102,-5-1 90,3-1 19,-1 1-183,4 1-142,0-1-122,-2 2-77,6 0-78,-2-2-73,6 0-65,2 2-50,5-3-35,2 1-22,7 0-11,0 1-5,2-1-6,5 0-3,-1 2-11,-1 0-17,1 0-31,-2 2-54,-1-2-98,-4 2-131,0-2-107,-7 3-50,0-1-51,-6-1-93,-4 5-93,-4-1 33,-6 1 59,0 2 40,-4 1 64,0-1 133</inkml:trace>
  <inkml:trace contextRef="#ctx0" brushRef="#br0" timeOffset="38749.1827">32277 8598 326,'-14'14'499,"0"-2"53,4 0 40,1-2-6,-2 0-171,4-1-47,4-2-16,-1-2 5,2 0 5,4 0-16,2-1-39,3-1-65,7 0-60,4-3-55,2-1-42,6-1-41,2-4-54,2 0-80,2 1-126,0-4-113,0 1-71,0-4-85,2 0-137,-5 0-111,3 0 22,-2-2 59,-1 0 45,1 1 76</inkml:trace>
  <inkml:trace contextRef="#ctx0" brushRef="#br0" timeOffset="39053.115">33475 8189 196,'5'-3'555,"-5"0"126,-1-3 91,1 3 77,-4-2-165,4 0-118,4 1-116,-3-1-100,5 0-67,3 0-62,6 0-54,2-1-45,5 2-34,5 1-24,1-1-22,0-1-14,2 3-14,0 1-8,-2-1-19,-3 2-22,0 0-39,-4 0-66,-4 0-105,-3 0-104,-2 0-66,-4 2-30,-1-2-7,-4-2-27,-3 2-37,-3 0-51,-7-2-4,-1 2 6,0 0 21,-4-1 80</inkml:trace>
  <inkml:trace contextRef="#ctx0" brushRef="#br0" timeOffset="39408.4566">33662 8115 84,'-18'3'415,"2"2"63,-5-1 36,3 0-10,-3 1-128,0 4-134,1 1-82,-3 2-36,3 2-6,1 0 22,0 0 46,4 1 48,1 0 27,3-1 24,2 0 4,6-2-8,2 0-29,4-2-36,1 0-30,5 1-30,4-3-32,4 1-29,5-2-25,3 2-21,2-1-18,2 1-14,-1 1-8,2 0-2,-1 4-2,0-1-3,-3 3-1,-2-2 1,-3 5 0,-2-2-2,-3 1 0,-1 1 0,-6-2 1,1-1 3,-5 1 12,0 1 10,-5-4 14,-5 2 13,0-1 11,-5 0 7,-2-4-3,-5 3-9,-1-4-9,-5 2-12,-2-4-11,0 0-9,-4-1-6,3-2-5,-2 0-2,-1-3-5,4 0-12,0-2-22,3-2-38,2-3-66,2-2-130,5-1-135,2-2-80,7-4-41,7 1-64,0-2-79,6-2-33,4 1 50,5-1 45,2 0 39,2-2 87</inkml:trace>
  <inkml:trace contextRef="#ctx0" brushRef="#br0" timeOffset="39949.6668">34285 8281 202,'33'-2'473,"-7"-2"46,-3 2 33,-4 2 31,-8 2-191,-2 2-69,-2 4 5,-4 3 29,-2 2 33,-2 5 16,-4 2-19,0 2-49,0 2-68,-3 2-66,2 0-60,1 0-43,0 1-36,1-1-24,-1-4-18,4 4-10,-4-4-3,1-2-5,1-1 0,0-4-4,1-2-1,0-1 0,2-3 0,-4-2 6,4-2 8,0-2 9,0-2 10,0-2 1,-1-2-1,1-6 0,0-1-9,0-4-10,0-1-8,1-6 0,-1 1-3,4-6-1,0-1-2,-3-1 0,4-5 0,-1-1-2,1-2 4,-4 0-1,5-2 4,-3 2 1,2-1 0,0 0 7,-1 2 0,2 3 3,-2 2 3,1 3 7,0 3 7,1 4-3,-3 3-5,3 3 1,2 3-6,-2 0-4,3 5-4,1 3 0,0 1 9,4 6 4,-1 3 9,2 2 9,1 4 9,-2 6 9,1 4-1,-2 0 2,0 5-1,-2 3-8,-2 0 0,3 3-10,-5-1-3,2 0-4,-1 1-6,-1-3-3,0 1-7,-1 1-4,2-5-4,-2-2-2,-1 0-3,0 0-2,-1-5-2,1-1-1,0-1-1,-1-3-1,-3 0-1,4-3-6,-2-3-15,-2-1-17,2-3-29,-1 1-34,-2-1-46,1-3-56,1 0-125,-2-3-154,2 0-90,-2-5-147,0 0-181,-2-4-59,-1 1 72,-3-1 140,-2-2 101,-1-1 170</inkml:trace>
  <inkml:trace contextRef="#ctx0" brushRef="#br0" timeOffset="40111.6849">34556 8509 371,'-15'-7'611,"1"0"121,1 0 99,2 0 26,1 1-171,3 1-112,2 1-120,1 1-100,1-1-84,4 1-74,5 0-64,5-3-48,4 3-35,7-2-26,3 1-28,3 1-44,-1-1-86,2 1-137,-3 1-130,1 0-80,-8 2-148,1 2-182,-6 0-35,-2 1 76,-4 2 92,-5 0 70,-3 0 155</inkml:trace>
  <inkml:trace contextRef="#ctx0" brushRef="#br0" timeOffset="41769.887">31274 9578 38,'-6'-3'279,"-2"-4"34,2 2 30,-1-1-33,0-1-50,-1-2-26,1 2-9,1-4-7,-2 1-17,2 0-25,2 0-28,-2 1-22,3 4-6,-2 0 2,4 4 22,1 2 75,-3 6 76,3 5 53,0 8 31,3 4 16,-3 4-8,1 2-63,1 3-74,1 0-66,-2 1-51,1-1-37,-1-1-28,1-2-18,1 1-15,-3-2-10,0-5-6,0-2-2,1-1-4,-1-2-8,0-6 0,0-1 3,0-3 4,0-4 7,0 1 9,0-5 7,-1-1 2,-2-3 3,1-4-3,-1-3-10,2-3-9,-4-4-4,4-4-2,-3-2-6,4-5 0,0-5-1,0-1-2,4-4-2,-3 3 2,5-2-1,-3 5 3,3 2-1,2 4 2,-2 6-2,-1 2 1,3 5 0,-1 4-5,2 4 2,5 7-2,-4 3 0,5 4 1,3 5 0,-3 1 1,1 4-2,-1 1 4,2-1-4,-3-1 0,1 2 0,1-3-3,-1 0 2,0-2-1,-3-2 2,2-3 0,-3 1 0,0-5 1,1-1 1,-3-3 3,2-2-3,-2-2 2,3-3-1,-3-5-2,0 0 1,0-4 0,1-3-2,-4 0-2,2-4 2,-1 1 0,-4-1 0,5-1-1,-4 3 2,-1 3 4,1 3 0,0 3-3,-3 1 4,2 3-2,3 5-2,-5 2 2,5 5 2,-1 4 3,3 4 1,-3 2 1,4 2 2,-3 2-6,2 0-1,-1 2-4,-1 0-7,-2 0-8,-1-1-11,3-1-27,-4 3-39,2-2-57,-2-4-109,4 1-156,-3 0-106,3-4-79,-1-1-150,0-3-126,4-4 13,-4-1 112,5-1 88,-1-4 92,1-4 179</inkml:trace>
  <inkml:trace contextRef="#ctx0" brushRef="#br0" timeOffset="42985.255">31986 9688 161,'15'-17'463,"0"3"50,-4 2 29,-2 4 23,1 1-178,0 7-87,-1 3-5,0 3 24,-3 4 38,-1 3 32,0 6-2,-1-2-39,0 3-63,-2 2-64,-2 0-59,2 0-53,0-1-38,-2-1-27,1 1-17,2-2-12,-3-2-9,1-1-1,1-3-1,1-2-1,-3-1-1,1-3 5,1-2 5,-2-2 9,0 1 5,0-6 0,0-2 5,-2 0 0,1-5-5,1-5-6,-3-1-7,1-2-3,1-3-2,-3-5 0,0-2-4,2-1-2,0-4 4,0-4 3,2 1 2,-1 1 4,1-1 9,0 2 4,1 5 5,-1 2 0,4 2 0,-2 3 0,2 4-9,1 2-3,0-1-1,-1 4-6,2 2-4,2 1-3,1 4 3,1 2 2,1 5 2,0 1 7,0 4 0,1 3 5,1 4-2,-3 1-4,4 1-2,-7 3-4,2-1-2,1 1-3,-1 0-3,-3-1 1,2-1-2,-2-2 0,-2-2 0,1 1-1,-1-3-1,1 0 0,-1-3-2,-2-1-1,1-2 1,-1-2 0,0 0 3,0 1 3,-1-4 5,2 0 4,-2-4-2,3-1 1,1-3-1,1-4-5,-1-3-4,-1-1-3,4-3-2,-1-2 0,1 1 0,-2-3 0,1 3 1,0 1 0,-1 2 3,2 3 1,-2 0-1,-2 4 1,2 1-1,0 2-4,2 4 0,-3 2 6,4 4 3,1 2 6,0 7 5,-1 2 9,1 2 2,0 6-4,1 3-4,-1 1-4,-1 0-5,-1 1-6,1 2-3,-3-2-2,1-2-6,-1 1-10,0-1-16,-3-2-23,1-1-35,-2-3-48,-1-2-71,4-1-125,-2-3-131,-2-1-71,5-1-26,0-4-26,2-4-14,1-3 49,-2-2 68,3-1 39,1-4 23,-2-3 54,3-4 88,-3-1 117,4-4 152,-1 0 134,2-6 101,0 0 70,-2-1 40,1 2-8,1 0-60,-4 2-62,2 5-53,0 3-24,-3 1 10,1 7 44,5 4 83,-1 6 74,-1 4 61,0 7 39,-2 4-1,-4 6-26,3 4-69,-5 3-70,-1 1-64,2 3-54,-3-3-42,0 1-36,0-1-18,-1-1-18,0-2-7,0-2-9,0-5-6,-2 1-5,0-6-6,0-1-4,0-4 1,0-2 2,0-1 5,0-4 8,0-2 5,-2-3 3,0-2 0,0-6-2,0-2-5,1-2-10,-4-4-6,4-5 0,1-2-2,-2-5-1,4-1-1,-2-5 0,1-2 2,4 2-4,-4-5 0,3 2 0,0 1 0,2 3 0,-1 2 2,0 2-2,4 2 0,-4 3 0,5 2 0,-3 5-2,4 1 1,-2 2 1,2 3-1,3 1-1,-4 2 2,4 4-4,-3 0-11,0 3-12,-2 3-23,1 2-32,-2 2-42,-1 0-54,-4 3-85,3-1-118,-4 5-100,-2-1-40,-2 1-9,-1 3-11,-1 0-27,-5 1-4,0 0-8,-5 3 3,3-4 16,0 2 49,-2-2 174,-1 0 326,1 2 266,-2-2 146,2-3 82,1-2 54,-2 0-6,3-1-104,0-3-22,1 1 17,2-2 30,1-3 22,4 1-15,-1-1-64,2-2-96,5-2-83,6 0-71,1-2-47,9-3-33,4-2-22,2 0-15,4 0-24,0-1-35,1-1-72,3 1-134,-2-1-151,1 0-104,0 1-190,-2-1-175,-2 1-42,-2 1 76,3 0 118,-4 0 89,2 0 193</inkml:trace>
  <inkml:trace contextRef="#ctx0" brushRef="#br0" timeOffset="43287.5732">33736 9639 131,'12'5'460,"-1"0"49,2 0 35,0 0 34,0 0-142,2 1-86,0-3-9,3 0 19,3 0 20,0-1 9,1 0-23,2-2-57,1 2-72,-1-2-65,0-2-50,-1 2-40,0 0-41,-7-2-53,3 2-78,-6 0-130,-2 0-118,0 0-75,-2 0-85,-5 0-144,-1 0-107,-6 0 34,-1 2 63,-2 1 46,-2 1 74</inkml:trace>
  <inkml:trace contextRef="#ctx0" brushRef="#br0" timeOffset="43453.0682">34002 9798 416,'-13'12'587,"1"0"88,2-3 70,1-1-7,3 1-160,-2-2-97,4-2-88,2 0-60,2 0-50,5-1-57,2-1-62,4-2-51,5-1-37,5 0-26,1-1-26,3-2-36,-1 1-67,0-2-127,3-1-125,-3 0-84,1-2-133,-3 0-209,0-1-70,-3-1 55,-2 3 88,-2-5 62,-2 3 126</inkml:trace>
  <inkml:trace contextRef="#ctx0" brushRef="#br0" timeOffset="43882.8556">34831 9462 51,'16'-5'465,"2"-1"83,-6 1 52,3-2 53,0 2-52,1 2-96,2 3-26,2 0-10,0 5 3,-2 2-12,1 3-57,-3 2-77,-1 2-78,0 4-52,-2 1-44,-2 3-33,-1 1-28,-2 1-20,-4-1-22,1 3-13,-4-1-14,2-1-7,-3-1-8,0-1-4,-3-2-12,2 1-10,-4-2-14,2-2-26,-3-1-40,2-3-57,-2 1-98,-2-4-146,2-3-107,-1-2-48,1-3-51,-1-2-65,-1-2-31,2-3 26,-1-2 47,1-1 41,1-4 68,-1-2 112</inkml:trace>
  <inkml:trace contextRef="#ctx0" brushRef="#br0" timeOffset="44319.9272">35006 9622 46,'-1'-30'436,"1"-1"64,0 4 44,0-1 47,0 4-79,1 4-95,1 6-24,0-2 19,3 6 24,3 1 6,-1 5-20,5 2-47,0 4-55,2 2-56,1 7-54,3 1-38,2 3-41,0 3-36,3 1-31,-1 1-20,0 2-18,2-2-8,1 2-8,1 0-8,-1-2-2,-1-4-6,-2 3-14,0-2-26,1 0-40,-2-3-51,-2-2-93,0-3-131,-1-1-105,-2-1-55,1-3-11,0-3 6,-3-1 32,-2-3 73,0-2 79,-5-2 53,1-1 44,-5-2 59,1-3 95,-2-3 88,-2-3 76,0-2 56,-2-4 29,-2-3 7,-1 0-18,-1 0-16,0 0-14,-1 3-6,-1 2 14,3 3 44,0 2 71,-4 3 53,6 5 35,0 3 5,-1 1-8,4 4-22,-2 6-39,4 4-33,-2 2-17,4 5-11,1 4-20,1 3-32,-1 1-36,3 2-32,-1-1-28,2 3-18,0-2-13,1 0-11,1 0-3,-3-3-6,2 1-3,-1-3-9,-3-1-22,-2-2-30,4 0-48,-2-3-77,-2-2-136,2-2-116,-1-1-57,0-4-26,3 1-41,-1-3-57,5-3-24,-3-3 21,3 2 30,-2-7 28,4 2 72</inkml:trace>
  <inkml:trace contextRef="#ctx0" brushRef="#br0" timeOffset="44549.8699">35979 9506 137,'19'-17'468,"-4"2"67,-5 0 53,4 6 52,-5-2-131,1 3-71,-3 1-13,2 1 8,0 5 13,0 1 9,2 1-31,-1 7-59,-2 0-61,-1 6-53,-1 0-49,0 6-46,-5 3-34,4 2-31,-5 0-21,1 0-19,-1 1-17,0-2-13,0 3-7,2-3-8,-2 0-3,1-3-12,-1-1-18,3 1-27,-3 0-42,-3-5-63,3-2-116,0-1-163,3-5-106,-1 1-80,-2-4-152,-5-1-125,5-3 18,-3-1 121,2-3 93,1-1 92,0-1 188</inkml:trace>
  <inkml:trace contextRef="#ctx0" brushRef="#br0" timeOffset="44798.588">36063 9580 160,'-11'-23'500,"-3"1"126,-1-3 125,2-1 105,2 1-123,2 2-102,2 0-60,3 2-87,4 1-96,1 1-86,7 0-75,3 4-57,6 0-50,4 2-33,3 2-27,4 0-14,2 5-12,2 1-15,-1 4-5,4 1-5,-1 1-4,-3 4-5,0 1-11,-2 5-16,-1-2-27,-4 2-41,1 3-61,-6 0-97,1 1-123,-6 0-94,0 2-42,-5-2-26,-3 2-60,-5 2-52,-7 1-8,-3-1 35,-1 4 29,-5-1 45,-4-2 109</inkml:trace>
  <inkml:trace contextRef="#ctx0" brushRef="#br0" timeOffset="44967.0456">36202 9757 239,'-25'19'496,"1"-2"78,3-3 63,3 0 36,3-2-157,3-4-81,3 1-36,3-4-25,5 0-19,1 1-26,7-2-44,4-2-53,6 0-52,7-2-49,6-2-43,4-2-39,2-1-21,1 0-26,0 0-34,2 0-74,-3 0-126,-1 0-122,1-2-85,-5 0-137,-1 1-188,-2 0-63,-3-1 58,-2 4 86,-7-1 64,2-1 136</inkml:trace>
  <inkml:trace contextRef="#ctx0" brushRef="#br0" timeOffset="45407.6823">34346 10660 51,'-24'9'591,"-3"-3"169,2-2 95,-3-3 58,3 3-74,2-4-168,7 2-185,-1-2-141,6 2-76,2-2-47,4 0-45,8 1-53,4-1-40,6 0-27,6-1-15,5 1-11,2-2-10,6 0-15,2-2-19,0 3-36,-1 1-68,1-2-127,-3 2-155,2 0-93,-6 0-80,1 0-124,-6 2-134,-2-1 27,-6 3 98,-2-2 67,-7 1 84,-2 1 146</inkml:trace>
  <inkml:trace contextRef="#ctx0" brushRef="#br0" timeOffset="45551.7409">34524 10748 71,'-17'11'466,"2"3"95,-3-4 69,-2-1 59,4-1-76,3 0-110,-1 0-53,4-2-54,0-1-44,5-2-40,2 3-72,3-3-77,6-2-62,6 1-46,3-2-36,7-2-63,8 1-116,1-4-131,6-2-82,5-1-116,1-3-169,2 2-113,-1-5 18,-2 2 79,-1-3 59,2 0 101</inkml:trace>
  <inkml:trace contextRef="#ctx0" brushRef="#br0" timeOffset="46013.8044">35371 10491 265,'10'-6'692,"-5"4"143,0-1 85,-3 2 60,2-4-205,-1 2-160,2-2-210,1 2-120,-2-1-69,6 0-44,4-1-34,2 1-38,2-2-25,6 1-24,0 0-17,-2 0-15,0 1-9,1 1-3,-4-1-6,-3 1-1,-4 0 2,-1 3 1,-5-2-3,-2 2 3,-7 0-2,-3 0 1,-6 2-1,-6 1-1,-1 2-1,-8 0 1,-3 2 1,1 3 6,-4 1 2,2-1 4,1 2 1,2 0 2,1 0 0,6 2-4,3 0-5,5-3-3,4 5 3,5-2-4,6 1-2,7 1 3,5-1-1,2 3 0,7-3-3,1 1 0,2-1-2,1 2 0,-3-2 1,0-2 0,-4 3 1,-1-3 1,-4-2 0,-6 2 1,1-3 2,-6 0 1,-4 0 0,-4-1 1,-6-1 3,0 0-3,-5-1-5,-4-2 3,-4-1-1,1 0 1,-3 1-2,1-1 1,-2-3-3,2 1 0,0 0-8,1-2-17,4 0-23,0 0-40,3-2-57,1 0-129,4-3-140,2 0-89,5-2-42,4 1-58,0-5-85,4 4-43,5-1 57,0-3 54,2 1 39,5 0 85</inkml:trace>
  <inkml:trace contextRef="#ctx0" brushRef="#br0" timeOffset="46301.8468">35665 10655 152,'33'0'472,"-2"4"59,-4 0 35,-5 2 37,-1 0-156,0 3-86,-2 0-24,-4 1 11,3 0 24,-2 0 13,-1 0-12,0 0-40,1 0-44,2 0-43,3-1-40,-2-1-34,3-3-27,1 1-26,1-5-18,-1 1-10,-1 0-10,1-4-3,-5 0-4,-1 1 4,-2-1 2,-1-2-1,-5 1-1,-2-2-5,-1-2-4,-4-2-7,-2-1-10,-2 0-12,-2 1-10,-5-2-9,0 2-8,-3-4-9,-3 5-14,2 1-18,-2-2-25,-2 3-32,2 0-45,-1 2-45,3-1-69,1 2-124,4 0-141,1-2-74,3 2-85,2 2-124,2-3-94,2 0 49,0 2 121,6-1 79,-1 1 114</inkml:trace>
  <inkml:trace contextRef="#ctx0" brushRef="#br0" timeOffset="46537.5826">36231 10639 42,'20'9'439,"-4"-2"59,-1 3 33,1-1 29,-1 1-113,0-1-137,0 1-38,0 0 20,-2 0 36,5 0 46,-3-4 28,0 3 0,1-2-28,1-3-52,3 1-47,0-1-51,-1 0-45,0-4-38,1 1-26,-2-1-15,-5-1-11,-1 1-5,-3-2-4,-2 0-4,-4-3-5,0 1-9,-6 0-15,0-3-14,-3-2-14,-4 2-24,-2-2-25,-1 1-34,-2-1-40,1 1-55,0-1-99,0 0-176,8 3-115,-4-1-185,2-1-186,2 1-59,3 0 38,2 1 155,2-2 114,2 5 209</inkml:trace>
  <inkml:trace contextRef="#ctx0" brushRef="#br0" timeOffset="46929.4212">36865 10509 135,'21'-5'575,"-6"-1"164,-4 0 92,-2 3 57,1 1-135,0 0-129,-1 2-137,0 4-124,0 2-56,1 3-31,-1 4-39,-2 3-46,2 1-44,1 2-34,0 2-32,-3 1-21,5 1-19,-3 1-13,0-1-10,2 1-5,-1-3-4,-1 1 0,2 1-3,-2-4 1,3-2-1,-3-2 2,0-1 2,-1-2 5,1-2 3,-2-1 10,2-2 11,-2-2 10,-1-4 5,4 1 10,0-2 4,-1-3 3,1-2-3,0-2 0,4-4 0,-3-1-4,4-1 0,-1-2-4,-1-3-5,3-3-9,1-1-8,-2-2-8,-2-4-9,0-1-10,0 2-3,-2-1-6,-2 1-1,0 1-2,0 2-5,-4 0-15,1 2-24,-5 2-31,-1 2-44,-1-1-47,-1 4-65,-2 1-61,2 2-131,0 4-129,1 2-64,1 0-61,1 6-93,-1 3-89,0 2 48,0 1 105,4 2 76,0 2 96,2 0 150</inkml:trace>
  <inkml:trace contextRef="#ctx0" brushRef="#br0" timeOffset="52609.9629">37360 10828 192,'25'0'382,"-4"-1"46,0-3 34,-6 1-60,0-1-107,-5-1-83,-2 2-48,-2 3-36,-2-5-27,-4 4-17,-4-1-5,-5 4 10,-5-1 36,-2 4 51,-3 0 66,-2 2 59,-1 0 44,1 2 16,0-3-8,3 1-28,0 0-52,5-1-52,-1 0-48,3-1-32,5 0-28,1-2-18,1-1-13,-1-1-8,5 1-6,5-2-6,2 1-4,6-2-8,4-1-8,5 1-10,5-2-7,3-2-6,-1-2-8,4 0-6,-3 0-4,-1-2 1,0 1-2,-5-2 3,-2 0-1,-1 1 3,-6 1 0,-5 0 2,-1-1 0,-8 3 1,-2-3-2,-9 2-2,-7 1-1,-5 0-2,-11 1-2,0 4-1,-2 1 2,-3-2 3,3 2 3,1 2 3,6-2 2,2 0 3,4 0 3,7 0-1,0 0 4,3 0 0,5 0 1,1 0 3,3 0 2,4-2 0,4-1-6,4 0-3,4 0-6,3-5-3,4 3-5,-2-1 0,1-3-2,-1 1-1,-3 1 1,-4-3-1,-1 2-2,-5-3-1,-5 3-4,-5-1-4,-6 0-6,-7 1-1,-4-3 0,-5 5-1,-2-2 7,-1 2 5,0-1 3,2 2 4,2 1 4,4 0-1,1-2 1,5 1-2,2 5 1,4-5 2,5 1-5,3 0 0,6 0 0,4-2 0,6-1 0,6 1 0,2-3 0,0 2 0,4-1 0,-4 2-2,2 0-2,-5 1 2,-1 1 1,-3 1-1,-6 0-1,-2 1 0,-5 1-3,-5 1-4,-6 0-1,-5 0-1,-5 1 1,-3-1-1,-2 0 4,-1 2 4,2-2 4,3 0 0,2-2 4,3 2-1,1 0 0,5-1-1,4 1-1,-1-2 3,6 1-3,1-1 1,7-4 4,2 4-5,5-5-1,1 0-3,1 0-1,2 2 2,-3-3-6,2 2 5,-3-1-2,-5 3 4,1-2 2,-7 1 4,1 2-7,-7-2-2,-2 1-3,-5-4-5,-5 4-2,-2-1 0,-3-2 4,0 0 3,2 2 6,1-2 2,2 2 2,4 0 1,0-2 0,2 2-2,5 0 2,3 0 0,5-4-2,2 4-2,6-2-2,1 0 2,1 2-4,1-1 2,-1 5-2,-2-1 4,1 2-3,-5 2 2,-3 3-1,-2 2 2,-7 1 0,-2 3-2,-5 4 2,-2 1 0,-1 1 0,-2-2 0,0 1 0,3 1 2,2-3 0,1 0-2,4 1 0,4-2-2,2 1 0,7-3 1,2 1-2,8 2-1,-2-3 0,5 3-2,0-2 0,-3 3 3,0-2 0,-5 2-2,1 2 2,-7 2 0,-3-2 2,-4 3-2,-4-2 2,-3 3 1,-2-3 0,-5 1 3,1-3 2,1 1-3,2 0 0,2-2 0,5 1-1,0-5-2,6 2-5,4-1-4,7 0-15,1-3-13,4-1-22,6-2-33,-1 2-40,1-3-65,1-1-116,-1-1-123,-5 1-76,-1-1-160,-4-1-167,-6-2-40,-2 0 73,-4 0 105,-7-4 83,-6 4 185</inkml:trace>
  <inkml:trace contextRef="#ctx0" brushRef="#br0" timeOffset="55580.3278">9179 8694 268,'-6'3'416,"-1"-3"40,-1 0 34,-2 2-77,-1-2-139,2 0-78,-4 1-60,4-1-34,-3 0-26,3 0-15,-1 0-1,5 0 3,-2 0 6,3 2 9,2-2 8,2 0 15,6 0 18,3 0 14,7-2 8,9 1 12,4-2 8,5-2 7,9-2-3,8 0-1,5 0-2,5-3-6,9 0-16,7-1-21,1-1-22,8 0-29,2-3-19,2 1-13,0 0-12,-4 1-7,0 1-6,-4 2-1,-3 1-1,-6 0-5,-5 4-1,-5 0-3,-7 3-7,-8 0-8,-5 2-24,-7 0-29,-7 0-46,-4 0-47,-4 2-49,-9-2-40,-2 2-25,-8 0-3,-4 1 19,-8 0 30,-5 3 38,-4 2 40,-8-2 43,-3 2 30,-4 1 23,-3 0 20,-6 0 12,-3 0 7,-2 0 0,-4-1-1,-3 1 2,-4 2-2,-2-2-3,-5 3 1,-3-1 6,-3 0 6,2 2 7,0-2 7,-1 0 8,6-2 5,2-1 3,2 1 1,7-1 4,6-2 6,6-2 9,11 1 7,4-1 3,9 0 0,6-4 1,9 2 2,12-4-2,10 0 7,8-2 12,15-1 12,8 0 18,13-4 15,7 1 16,10 0 6,6-4-1,1 0-6,0 1-16,4-1-14,-5 2-27,-2-2-24,-3 2-15,-5 0-11,-3 2-10,-6 0-8,-5 2-4,-8 1-2,-4 0 0,-8 2-2,-9-1-2,-2 2-14,-9 1-27,-7 1-37,-6 0-52,-6 0-57,-4 5-42,-7 0-24,-5 2-43,-5 2-146,-5 2-103,-5 0-28,0 1 2,-2-1 12,0-2 56</inkml:trace>
  <inkml:trace contextRef="#ctx0" brushRef="#br0" timeOffset="56813.2608">19766 10500 244,'-5'23'526,"2"-1"59,0-3 34,-1-4 18,2-1-237,-1 2-125,0-5-78,2 0-26,1-2 10,0-1 16,0-2 14,1-3 8,5 0 1,1-3-6,5-1-22,0-3-22,6-3-30,0-2-35,4-2-25,3-3-27,-1-4-13,0 1-16,3-3-5,-3-3-7,1-4-6,-3-3-1,1-5-4,-3-5 2,1-1-3,-4-4-1,-1 2-1,-3-4 1,-1 0 1,-3 1 0,-3 1 6,-3 5 12,1 3 8,-6 3 11,0 4 6,-1 4 11,-5 5 4,3 2-7,-4 8-4,-3-1-4,0 7-5,0 5-6,0 5-2,-3 5 3,5 6 3,-2 8 8,3 3 5,1 6 4,4 3 2,3 4 5,1 4-3,3 0 1,1 3-4,5-1-4,0-1-7,3-2-5,3 0-5,1-2-8,3-5-8,2 0-3,1-5-1,2-2-3,3-1-5,1-4-5,2-4-10,1-3-12,3-2-26,-1-5-39,3-3-48,1-4-82,-1-3-145,2-4-125,-3-4-63,1-6-109,-2-3-169,0-2-41,-6-3 81,-1-2 104,0 0 71,-3-2 133</inkml:trace>
  <inkml:trace contextRef="#ctx0" brushRef="#br0" timeOffset="57021.6626">20915 10275 186,'-5'0'509,"0"2"98,-4-2 86,1 0 97,1 0-136,-1-2-76,2 2-59,3 0-54,-1 0-62,1 0-81,0 0-84,3 0-76,4 0-57,4-2-42,2 2-23,5-1-15,4-1-15,1 2-18,2-2-45,0 1-91,-1 1-164,-1 0-129,0 0-100,1 0-179,-6 1-149,3 1-13,-8 1 111,-1 3 97,-3-1 89,-4 2 187</inkml:trace>
  <inkml:trace contextRef="#ctx0" brushRef="#br0" timeOffset="57179.5514">21050 10428 78,'-12'19'552,"0"0"142,-3-5 91,2-2 67,3 0-98,-1-4-162,4-1-155,1 0-117,6-2-72,3-2-55,4 1-47,7-3-43,5-1-34,8-3-26,4-2-43,8 0-94,-1-2-168,7-1-120,-2-1-232,3-1-206,0-2-88,-3-2 25,-1 0 125,0-2 103,-2-1 221</inkml:trace>
  <inkml:trace contextRef="#ctx0" brushRef="#br0" timeOffset="57886.2893">22566 9858 468,'-36'7'612,"4"-2"104,4-3 78,4 0-35,4 1-167,2-2-109,7-1-105,4 2-84,5-2-52,6 0-47,7 0-41,6-2-31,5-2-18,6 0-21,4-1-24,2-2-17,1 2-17,-2-2-12,1 0-10,-1 2-4,-3 0-21,-5 0-36,-2 0-75,-3 4-114,-5-3-112,-2 0-76,-3 3-33,-6-3-13,-3 1 1,-1 0 28,-5 2 35,-5-1 9,-3-1-14,-5 3 13,1 3 55,-6 0 98,-1 0 133,-4 2 150,-2 0 124,-1 2 90,-5 1 60,1 1 25,-5 1-25,1 4-55,-3 0-50,3 1-37,0 2-33,1 2-22,3 0-8,5-1 2,4 1 8,6-2 17,5 0 25,5-1 26,6-1 25,8-2 6,6 2-5,8-3-16,8 2-29,4-2-38,9 0-46,3-1-24,-1 1-20,1 2-12,0-1-5,-4 1-3,-1 1-2,-5 1-4,-3-4 0,-5 3 7,-5 1 17,-7-1 33,-3 0 35,-6 2 31,-6-2 23,-6 0 16,-4-2-2,-6 0-15,-5 0-27,-4-1-21,-7-3-23,1 2-21,-4-2-19,-3-1-14,4 0-9,1-1-7,2-2-10,4 2-17,2-2-36,7-1-70,3-4-131,5 3-128,6-3-74,2-3-65,10-1-119,2-3-119,6-3 29,4-2 74,5 0 51,5-3 66,3-3 147</inkml:trace>
  <inkml:trace contextRef="#ctx0" brushRef="#br0" timeOffset="58196.5995">22844 10150 229,'32'2'481,"-4"0"46,-5 3 31,-5 2 32,-3 1-224,1 4-93,-6 2-35,4-1 11,-4 2 30,4-2 29,0 0 15,1 1 2,5-1-8,0-2-28,4-2-35,3-1-42,3-5-38,-1 0-34,4-3-26,0-1-14,-2-2-14,-3-1-8,1-2-3,-9-1 3,-2 0 6,-4-1 3,-3-1-1,-7-3-6,-4 0-6,-8-1-17,-2-1-16,-11 2-14,-3-4-14,-7 1-5,0 3-8,-5-2-5,0 7-11,3-3-16,4 3-24,0 2-36,3 0-45,5 1-62,3 2-119,5-1-136,5 1-82,7 1-26,2-1-12,12 0-38,4-1-27,5-3 12,7 1 29,5 1 20,3-4 37,3 2 92</inkml:trace>
  <inkml:trace contextRef="#ctx0" brushRef="#br0" timeOffset="58411.8252">23811 9951 322,'47'-9'504,"-6"1"67,-3-1 69,-4 4 31,-7 0-138,-2 3-35,-7 2 1,-3 4 9,-5 1-12,-7 7-44,-5-1-74,-7 6-77,-2 3-72,-7 4-64,-6-1-52,2 4-33,-1-1-28,0 1-16,-1-1-14,0 3-8,2 0-11,2-3-17,3 1-19,-2 0-30,5-2-42,0-3-60,3 1-102,3-7-147,-1 1-105,5-5-45,1-1-62,-2-6-107,2-3-59,-1-2 71,1-7 74,1-1 48,0-7 91</inkml:trace>
  <inkml:trace contextRef="#ctx0" brushRef="#br0" timeOffset="58637.6032">23705 10059 216,'-2'-26'492,"4"2"74,-2 4 63,0 3 77,0 3-185,1 1-87,2 4-23,0 3-4,4 1-12,3 5-17,0 5-24,0 2-29,5 3-41,-2 5-55,4 2-38,0 2-44,2 3-40,1 1-27,1 2-22,0-2-19,0 5-16,-2-3-8,5-2-9,-5 3-6,2-2-9,0-3-21,-2 1-34,-1-1-49,1-4-77,-1 0-151,1-3-144,-2-4-75,1-3-75,0-2-118,-2-4-98,-3-2 58,1-4 102,-3-2 70,2-3 94</inkml:trace>
  <inkml:trace contextRef="#ctx0" brushRef="#br0" timeOffset="59136.8525">24346 10118 208,'7'-14'498,"3"4"70,-2 2 58,-5 4 57,3 0-144,-2 0-42,1 6-12,1 4 3,-5 2-1,3 4-20,-2 5-83,0-1-87,-2 4-81,0 3-67,-2 2-49,4-1-37,-2 0-22,2 0-13,1 2-12,3-3-7,-2-1-9,1 2-11,3-4-24,-1-2-31,1-1-43,2-4-55,-1-1-85,2-3-104,0-2-92,3-7-44,0 0-8,1-3 27,0-6 58,2-3 84,2-5 73,-3-2 46,3-2 35,-2-3 35,0 0 49,0 2 63,-2 5 63,-2 0 48,-4 3 27,0 1 6,-1 7-4,-1 3 4,1 1 21,-1 4 48,1 1 58,2 0 60,-1 4 46,1 0 21,4 0-7,1 2-27,-1-3-46,6 1-41,-1-3-47,3 1-30,2-5-26,0 0-19,1 0-11,-1-5-13,-2 1-4,1-1-2,-4-2-4,-3 2 2,-1 0 2,-3 0 4,-3-2 6,-3 1 8,0 0 1,-6 1-3,0-4-7,-6 3-15,-2-3-22,-3 4-19,-4-1-19,-2 1-14,0-2-11,-1 2-7,-2 2-11,2-2-16,-1-2-16,3 1-22,-2 2-27,3-1-33,-1-2-47,2 2-59,0-1-109,3-4-169,1 0-106,2-4-132,4-1-195,-2 1-63,1-1 58,1 0 153,1-2 111,1 0 158</inkml:trace>
  <inkml:trace contextRef="#ctx0" brushRef="#br0" timeOffset="59429.4478">24580 9757 263,'-26'5'590,"2"-2"130,0-1 99,5-2 86,1 0-198,3 0-104,5 0-115,2 0-107,2 0-76,5 0-76,2 0-61,7-2-52,8 2-33,7-3-26,3 0-17,8-2-18,3 1-4,2 0-15,1-1-32,1 2-62,-4 0-151,-2-1-159,4-1-136,-6 2-249,1-2-145,-3-1-32,-1 0 99,-3-2 136,-3-2 120</inkml:trace>
  <inkml:trace contextRef="#ctx0" brushRef="#br0" timeOffset="59745.7801">25285 9535 360,'-10'-3'767,"-5"-6"143,3 1 81,0-2 54,3-1-232,3 3-242,5-1-223,2 1-129,5 1-77,3 4-47,3 1-22,0 6-16,3 4-10,3 4-5,-3 4 1,-5 7-4,0 3-7,-2 1-3,-2 4-2,-2-1-1,-2-2-6,2 0-4,-1-3-2,3-2-3,4-2-1,-1-4 3,6-3 1,0-3 2,6-5-3,1-3 1,2-3-5,1-1-8,-1-3-18,-1-2-28,-4 3-50,-3-3-144,1 2-194,-7-3-237,-3 2-236,1-2-110,-4 0-18,1 1 104,-4-2 173,4 3 232</inkml:trace>
  <inkml:trace contextRef="#ctx0" brushRef="#br0" timeOffset="60592.4895">26405 10031 200,'2'-13'537,"-7"1"130,-1-2 97,0 3 75,5 0-174,-4 2-125,2 3-107,2 2-106,-4 4-70,4 5-49,-2 6-38,1 4-23,2 5-15,0 4-12,0 4-21,5-2-22,-4 3-17,1 0-16,1-1-14,0-1-8,-2-1-3,4-6-1,-4 3-5,2-4 1,0-5 3,-1 0 11,-2-5 7,1 0 18,2-2 19,-2-4 19,-1-1 11,4-2 2,-2-4-8,2-4-15,0-5-20,1-6-19,2-1-18,0-4-8,5 1-3,0 0-3,-1 2 1,-2 1-3,2 5-1,-3 4 2,-1 2-3,1 4-2,-1 5-3,1 5-1,1 4 1,-4 3-1,1 4 0,2 1 0,-2-2 0,1 1 1,0-2 1,2-1-2,1-3 0,3-1 3,2-2-1,1-4 4,5-5-2,0-4 3,-1-2 2,4-1-1,-3-3 6,2-2 2,-1 3 3,-1-1 0,-2 0-2,-3 2 0,1 3-4,-1 4-2,-6 3-3,4 2 1,-5 2 0,2 4-2,-3 3 1,1 2-1,3-2-5,-3 0 3,1-1-4,2 2-1,1-4 2,1 0 0,2 0 1,1-3-1,-3-1 0,4-4 0,-1 2 1,-3-4 0,0 2-3,-4-4 2,2 2-2,-1-1-2,-4 0-9,2-4-18,-5 1-28,1 2-34,1-1-56,-5-2-80,1 0-168,-1 0-153,4 0-137,-4-2-243,1 4-89,-2-2 5,-2 4 136,-4-1 149,2 3 152</inkml:trace>
  <inkml:trace contextRef="#ctx0" brushRef="#br0" timeOffset="61823.8168">15780 8933 129,'-21'2'440,"-3"-2"50,1 2 29,-4-2 22,0 1-199,3 1-133,0-1-69,-1 1-26,6-1 6,1 1 24,5 1 25,2-3 37,5 3 40,6-3 42,9 0 25,9 0 16,8-3 1,13 2-17,6-3-30,12-2-52,2-1-46,7 0-44,2-3-29,8 1-22,-2 1-13,5-1-8,1 1-11,1-2-7,-1 4-11,-6-1-9,-4 0-7,-4 2-8,-8 2-4,-8 1-6,-5-1-2,-8 3 0,-5-4-3,-8 4-1,-4 0 0,-4 0-7,-7 0-13,-1 0-26,-7 4-32,-2-4-61,-3 5-122,-1-2-161,-5 2-102,3 1-212,-3-2-167,3 1-47,-3 0 66,3-2 139,0-3 99,1 0 228</inkml:trace>
  <inkml:trace contextRef="#ctx0" brushRef="#br0" timeOffset="62562.7894">30709 10591 80,'14'16'743,"0"-5"171,2-1 95,3-9 46,13-2-43,11-9-364,16-1-293,17-8-161,18-5-90,16-6-51,15-2-25,12-7-13,8-1-14,7-1-25,0-4-32,-5 0-51,-3-1-101,-7 3-135,-11 2-85,-11 3-47,-12 2-72,-16 7-131,-10 3-49,-10 4 51,-10 5 54,-9 0 38,-13 6 91</inkml:trace>
  <inkml:trace contextRef="#ctx0" brushRef="#br0" timeOffset="63874.9329">19612 8713 89,'-9'12'272,"3"0"-12,3-4-36,1 3-153,4-3-181,3 0-100,2-2-38,8-1-2</inkml:trace>
  <inkml:trace contextRef="#ctx0" brushRef="#br0" timeOffset="67037.6107">13258 11109 330,'-3'-8'425,"2"-1"35,-1 0 25,-2-2-103,1 2-131,1-1-84,-2 1-45,2 1-30,-2-1-21,2 1-20,-2-1-9,2 3-5,1-1 0,-1 1 11,-2 2 8,4 1 10,-2-1 0,2 3 3,0-2-1,0 3-5,0 3 9,0 0 31,2 3 39,2 6 48,-2 4 39,1 6 26,1 3 6,1 4-13,-4 7-22,1 1-41,-1 2-31,2 1-26,0 1-23,-3-1-25,2-1-22,-2-1-14,-2-1-11,1-1-9,-1-1-6,-2-3-4,1 0 0,-6-4-3,4 0-1,-1-5 2,-1-3 4,-1-1 6,-1-4 10,-1-2 6,1-2 5,0-3 11,-1-2 2,-1-4-3,2-2-7,-4-2-3,1-4-8,3-2-9,0-3-4,-1 0-6,5-3-2,0 0-3,3 1 0,2-2-5,5 0-2,2 0-3,7 1 1,2 1-2,5-1 1,1 3-2,6-3 2,1 5 1,3-2 0,1 3 0,1-3-1,3 3 1,1-1-3,-1 1-5,0-1-2,-1-2-4,-1 3 0,-1-4-2,-4 0-2,0-1 2,-2-1 4,-6 0 0,-1-3 2,-3 0 3,-3-4 1,-1 0 2,-4-2 1,-3-4 1,0 1 0,-5-1 0,1-2-2,-3 2 4,3 1 7,-3 4 4,0 5 8,-3 1 6,3 4 7,0 1 0,-1 5-7,-1 2-3,0 6-5,-3 8-4,0 6 2,1 9 2,-1 8 6,0 5 9,1 5 3,3 0 6,1 5-1,0-2-1,0 1-2,1-1-3,1-2-2,0-2-5,0-2-3,1-1-3,-1-3-4,2-4-6,-2 1-7,-1-2 0,2-5-5,-3-2 0,0-1-3,0-4-8,0-1-22,0-1-38,0-4-62,-3 0-134,3-3-196,-3-4-254,-1-3-230,2 1-99,-1-6-9,-1 0 96,-2-2 180,0-4 253</inkml:trace>
  <inkml:trace contextRef="#ctx0" brushRef="#br0" timeOffset="72355.7861">30017 6251 429,'-18'3'504,"2"-3"40,3 0 22,4 0-91,3 0-182,2-2-90,8-2-39,3 2-11,6-1 16,10-4 18,3 0 8,7 0-11,6-2-22,3 1-27,2-1-32,2 3-42,0-3-26,-2 4-16,-6 1-10,1-1-4,-10 0-3,0 2-6,-10 2 1,1-1-2,-7 1 2,-6 1-7,-7 1 1,-6 2 0,-4 2 1,-9 0 2,-8 2 2,-3 1 7,-3-1 3,-4 1 3,-3 0 1,-1 2-4,0-3 2,1 1 2,5-1 21,2-3 32,4 1 29,7 1 27,6-1 21,5-2 14,8 0-7,8 1-23,8-1-26,12-1-19,7-2-18,7 0-18,6 0-15,7-3-12,2 1-5,3 0-4,-1-2-7,-2 3-7,-4-1-54,-5 1-121,-4 1-132,-3-2-80,-8 2-185,-6 2-207,-5-1-65,-8 1 61,-2 1 101,-4 1 61,-10 1 179</inkml:trace>
  <inkml:trace contextRef="#ctx0" brushRef="#br0" timeOffset="74065.5447">24389 12221 129,'0'13'483,"-2"2"74,-1-2 45,-1 2 20,-2 0-162,4 2-149,1 0-73,1 0-40,3-2-7,3 1 8,1-1 8,2-1-2,4-3-17,2-2-24,5-5-23,0-1-25,3-1-31,2-4-25,2-3-15,3-2-12,-4-1-8,1-3-6,2-1-3,-5-2 7,2-3 10,-1 0 17,-3-5 11,-4-3 12,0-1 6,-3-6 6,-3-2 0,-2-1 0,-1-3 8,-1 5 5,-2 0 5,-1 4 1,-3 3 2,0 6-4,-1 4-9,-1 2-10,-1 5-10,-1 6-11,-2 6-14,-4 8-12,1 8-11,-4 4 1,1 5-6,4 3-3,0 2 1,2-1-1,0 1-3,2-4-7,2 2 1,2-2-2,3-5-2,1 0-1,3-1-2,3-4 2,1-2-1,2-4 0,2 0-2,2-5 0,-1-1 0,4-4 0,-1-3 0,0-2 1,4-3-1,-6-1 0,4-5 0,-3 0-1,1-3 0,-4 0 2,0-5 0,-5-4-1,2 1 0,-3-2 1,-1-1 1,0-3-4,-6 3 1,2 0 2,-4 5-1,-1 1 4,2 4 0,-1 2 1,-2 3 4,0 0 3,-2 6 2,-1 1-2,2 3-3,-1 5 0,-4 7-2,3 3-2,-3 5 2,1 2 2,3 3 1,0 1 6,0 2 0,2-1-5,0-1-4,2 0 0,2-2 0,1-3-5,3 1 0,-1-4 2,2 0 1,3-3-2,1-4 2,1 2 0,-2-6-1,3 0 0,2-4-1,0-1-2,-1-2 1,2-2-2,-3-1 0,0 0-5,-2-4-14,-2 0-21,-2 1-37,-4-1-57,1-1-91,-2 3-167,0-2-141,-1 2-142,0 0-229,-6 1-87,0 1 20,-1 3 130,-1 0 132,-5 1 153</inkml:trace>
  <inkml:trace contextRef="#ctx0" brushRef="#br0" timeOffset="83835.6174">2868 11989 135,'6'-12'460,"-6"-1"50,0 2 28,-4 0 17,4 3-191,-2 3-160,2 1-82,-1 3-49,-1 2-18,2 6 14,2 6 19,-1 6 36,-1 6 37,2 6 63,2 3 45,-1 1 10,1 2 1,2 2-20,0-4-32,-3 3-48,3-4-35,-3 2-36,2-3-24,-2-1-17,1 1-10,-4-4-14,3 0-12,-3-2-4,-1 0-5,-1-5-4,0 0-3,0-6 2,0 1 3,-1-3 15,0-5 20,2-1 20,-1 0 15,-2-3 9,1-3 1,-3-2-10,-2-4-18,1-1-17,0-3-16,-3-2-14,3-1-9,0-1-4,-1-2-6,4-1-6,4 0-1,0 1 3,4-1-3,1-1 0,5 2-3,1-1 2,5-3-3,3 2-1,2 0 1,1 0 0,2-1 0,3 0-2,0-2-2,-2 4-2,3-2 1,-4 3-4,1-2-1,-2 1-1,-3 0 1,0-1 1,-1 0 3,0 0 2,-4 0 1,-3 0 2,0-1 3,0 0 2,-5 0-3,-2 2 2,1 0 1,-2-2 0,-1 3 3,-1 0-1,-2 5 1,0-1 0,0 3-1,0 2-2,0 0 0,0 3 0,0 1-7,0 4 1,3 3 0,-2 7 1,1 4 2,-1 6 3,2 3 3,0 6 8,0-1 2,0 3 1,0 2 5,2-4-2,-1 4 2,1-1-3,-1-2-5,-1 2 2,3-4-3,-2 0-2,-2-3-1,4-1-1,-5-1 1,2-3-4,0-1-2,0-2-1,-3-3-4,3-3-17,-1 0-24,-1-5-43,-1-1-66,2-3-139,-1-3-135,2-2-83,0-5-108,1-3-201,0-6-58,0-2 68,-1-5 107,1-1 75,0-3 129</inkml:trace>
  <inkml:trace contextRef="#ctx0" brushRef="#br0" timeOffset="84115.7904">3766 12222 455,'-9'10'616,"3"-4"97,-1 2 79,1-4-23,0 1-171,0-5-121,5 2-95,-1 0-76,0-1-66,2-1-58,2 0-56,4-1-43,3-1-32,6 0-17,4-4-10,5-1-10,4-1-3,2-1-5,-2 3-14,2-3-36,-3 4-91,-5 0-131,-1 2-100,-5 1-62,-5 2-73,-4 3-150,-4 2-78,-9 0 42,-1 4 55,-5 1 37,-3 1 69</inkml:trace>
  <inkml:trace contextRef="#ctx0" brushRef="#br0" timeOffset="84267.4917">3848 12360 42,'-13'19'468,"1"-4"100,0-2 62,3-2 41,0-2-109,3-2-168,0-2-106,2 0-82,2 0-48,2-2-26,6-1-7,3 1-14,4-2-13,8-1-13,6-1-9,4-2-19,6-1-71,5-2-104,4-1-88,3 0-90,2 0-230,-1-2-154,-2-1-36,-1-2 43,-2-3 52,-2-4 71</inkml:trace>
  <inkml:trace contextRef="#ctx0" brushRef="#br0" timeOffset="84659.8387">5377 11496 119,'1'-10'462,"-1"1"55,-1 1 42,-2 1 30,3-1-152,0 4-142,-2 0-80,2 3-38,-1 1 6,1 5 38,1 1 27,1 7 13,-2 2 20,4 2 8,-4 4-29,0 3-64,2-1-52,-2 1-46,1-1-34,2 3-24,-1-4-18,-1 3-8,2-2-14,0-1-35,1-4-81,0 1-116,0-4-102,1 0-64,2-2-60,-1-6-93,1-2-119,-1-2 5,-3-3 41,2-4 34,-4-3 49,2-2 118</inkml:trace>
  <inkml:trace contextRef="#ctx0" brushRef="#br0" timeOffset="85108.5804">5399 11573 220,'-2'-24'494,"-2"4"68,1 1 83,0 2 102,0 3-162,3 0-84,-3 3-50,6 3-40,0 1-53,3 2-73,3 3-63,4 2-41,4 4-27,2 1-16,0 2-24,5 1-23,-1 3-30,-1 1-21,4-1-14,-2 4-6,0-2-8,1 3-2,-1-1-4,-3 1-15,0-2-25,-3 1-42,1-1-71,0-3-123,-4 2-111,0-3-66,0-3-29,-2-3 9,-1-2 41,2-4 75,-3-2 63,0-3 24,-1-3-11,-5-3-5,1-2 25,-5-2 69,2-1 94,-3-2 98,-3-4 102,2-1 73,-2 2 39,-2-3-3,2 1-25,-3 4-18,2 1-2,1 1 26,-3 0 59,4 2 59,-2 3 48,3 3 23,-1 3-15,-1 2-54,3 1-81,0 5-59,0 2-34,5 7-17,-2 3-4,1 3 5,2 3 3,-3 4-16,3 0-26,0 1-21,-3 2-20,3 3-15,-2-6-11,1 4-9,-1-2-4,-1-1-3,3 0-7,0-1-19,-3 1-36,3-4-61,0-2-108,0-1-145,1-4-105,-1-1-62,-1-4-89,5-2-165,-5-3-13,2-5 76,-1-3 79,0-2 60,1-6 114</inkml:trace>
  <inkml:trace contextRef="#ctx0" brushRef="#br0" timeOffset="85361.4296">6263 11313 167,'13'-12'476,"-4"1"60,0 3 50,-3-2 41,-3 4-188,0 1-133,0 3-59,0 2 26,-2 2 36,1 6 34,2 5 27,-2 2 14,1 4-3,1 1-65,-2 3-70,2-1-65,-1 2-58,2-1-36,-2-1-30,1-2-21,2 2-13,-3-2-9,3 0-4,-3-1-8,3-1-6,-2-3-23,-2 2-39,1-4-58,1 1-120,-2-4-146,2-1-92,-2-3-63,-1-2-153,-1-3-129,-1-2 19,-1-3 96,0-2 69,-2-3 68,0-2 186</inkml:trace>
  <inkml:trace contextRef="#ctx0" brushRef="#br0" timeOffset="85596.4099">6250 11414 223,'-14'-9'498,"1"-2"77,1 0 81,-3-3 114,3-2-161,3 3-83,2-2-41,1 0-36,6 0-54,0 0-102,7-2-82,2 0-63,3 2-51,5 0-38,2 0-19,-1 2-16,4 2-10,-1 1-4,1 3-3,-3 3-6,2 1-7,-4 3-15,-1 3-27,-1 1-43,-2 3-70,-1 3-95,-1 3-95,-4 3-61,-3 1-17,-2 2-21,-2 2-63,-3 2-97,-5 3-3,1-3 18,-5 3 19,-1-2 45,2 0 125</inkml:trace>
  <inkml:trace contextRef="#ctx0" brushRef="#br0" timeOffset="85787.8375">6306 11557 172,'-15'22'448,"0"0"51,0-2 34,2-1 15,0-2-165,1-2-82,3-4 0,0 1 29,3-3 35,3-1 23,0-1 1,6 0-27,0-3-61,6 0-57,3-4-47,7 0-44,5-3-35,6-2-33,1-1-28,3-2-22,2-2-25,-2 1-37,-1 1-54,1-2-109,-1 1-142,-1 0-101,-2 1-66,-2-3-99,-2 0-149,-1 0-25,-1-3 69,-2 3 67,-1-4 53,-2 0 117</inkml:trace>
  <inkml:trace contextRef="#ctx0" brushRef="#br0" timeOffset="86053.8257">6902 11333 216,'6'-17'481,"-4"2"43,-2-4 51,0 3 78,-2 2-141,-2 3-52,2 1-16,1 3-5,-2 3-27,0 2-70,1 2-80,0 5-60,-1 4-33,-2 7-16,2 4-1,1 5 4,-2 0-22,3 4-21,-1 1-21,-1 2-16,3 4-13,0-2-8,0 0-8,-1 2-8,-1-1-7,2 0-9,0 1-5,-1-2-3,1-3-4,-3 1-6,3-3-1,0 0-3,0-2-6,0-3-6,3 0-17,-2 1-29,-1-6-42,3 1-64,0-3-117,0-1-147,-1-1-89,4-7-96,-2 2-193,3-5-84,-3-4 42,1 1 112,1-7 84,0-2 113</inkml:trace>
  <inkml:trace contextRef="#ctx0" brushRef="#br0" timeOffset="86537.5946">7273 11875 294,'4'19'579,"-2"-3"74,-2-1 88,0 1 89,0-2-203,1 1-129,-1-3-78,0 0-39,4-5-56,-2 1-58,4-2-46,1-3-41,2 0-29,5-3-28,1-1-29,1-1-29,5-3-22,-2-2-14,1-1-11,0-1-5,1-3-3,-4-2 2,0-2-4,-2-2 0,0-1 1,-2-6-4,-2 1 1,-4-4-6,1-1 7,-4-1 2,-1 1 1,-3-2 1,-1 0 5,-4 3 3,2 3 0,-3-1 3,1 4 2,0 3 2,-1 2-1,0 1 2,0 4-1,0 3-3,1 0-5,-2 5-6,1 4 0,-3 4-6,-1 6-5,1 5-1,0 2 6,2 6 3,1 3 3,1 1 6,4 2 2,1 1 5,1-2 2,4 3-3,1-3 1,1-2 0,2-1 0,4-2-5,1-1 0,0-2-3,3-1-3,2-4-5,-1 0-1,3-3-1,1-2-3,1-2-5,-1-1-16,-1-3-24,1-2-38,-1-2-54,1 0-106,-1-2-199,0-5-156,-3-1-291,-1-5-128,-2 0-34,-4-1 59,-4 0 178,-2-3 159</inkml:trace>
  <inkml:trace contextRef="#ctx0" brushRef="#br0" timeOffset="88809.335">3087 13137 178,'2'10'480,"-4"-1"44,-3-2 28,1-3 19,-2 1-211,0-2-141,3-3-64,1 2-13,-2 1 2,4-3 9,0 0-6,0 0-9,6-3-24,1 1-27,5-3-29,6-2-21,1-3-13,5 1-7,3-3-4,3 2-3,-1-2-5,3 1 0,-2-1-2,-2 1 1,0 0-3,-3 1 0,-5 1 1,-1 2-2,-6 1 0,-2 0 5,-1 3 1,-5 2 6,-1-3 14,-4 4 9,-2 0 5,-4 0 4,-1 4 0,-8-1-1,-2 0-11,-3 6-5,-4-3 10,-1 5 14,-2-1 15,2 1 17,-2 0 17,3-1 11,-2 0 9,3-2-2,4 2 7,1-3-1,3 0-1,2-2-8,4 0-15,3-1-21,2-2-16,4-1-21,4-1-14,5-1-9,6-1-8,7-2-2,3-1-3,5-3 0,3-1-1,-1 1-4,0-1 1,-4 1-1,-1 2-1,-5 1 1,-4 1 1,-5 0 0,-1 3 3,-6 1 2,-4 1 3,-7 3 2,-5 5 1,-8 0 4,-4 3 5,-4 3 8,-2 0 6,-2-1 7,2 0 6,0-2 2,4 1 2,2-4-4,2-2-2,5 0-4,4-2-4,2-1-6,3-1-8,3-3-10,4 0-10,5-3-17,7-1-20,7-4-44,4-3-68,5 0-150,1-1-144,3 1-94,1-1-169,-2 2-167,0 1-39,-4 1 94,-1 0 113,0 2 87,-2-1 182</inkml:trace>
  <inkml:trace contextRef="#ctx0" brushRef="#br0" timeOffset="90087.853">5653 11818 233,'6'7'488,"-3"-3"43,-3-4 23,0 2 18,-3-2-251,3 2-126,-3-2-68,2 0-28,-1 0-14,1 0-9,-2-2-12,3 2-13,-3 0-14,3 0-13,0 2-16,0-2-9,0 2-18,0 0-22,0 2-21,3 0-18,1-1-19,2 2-81,2-1-115,1-3-139,0 1-61,4-2-28,2-2 1,1-1 69</inkml:trace>
  <inkml:trace contextRef="#ctx0" brushRef="#br0" timeOffset="90735.5859">7780 11998 97,'3'5'453,"-3"1"50,3 2 28,-3-5 18,-3 0-164,3-1-149,0 1-65,-2-1-5,2 0 22,-1 0 40,-1-1 28,2-1 19,0 2-1,-3-2-16,3 0-33,-1 2-42,1-2-30,0 0-34,-2 0-21,2 0-19,0 0-8,0 0-8,0 0-1,0 0-2,0 0-3,-1 0 1,-2 0-1,3 0-4,0 0-7,0 0-2,0 0-10,-2 1-7,2-1-8,0 0-2,0 0-5,0 0-5,0 0 0,0 2-2,0-2 1,0 0-2,0 0-2,0 0 2,0 0-4,0 0 0,0 0-2,-1 0-2,-1 0 2,2 1-2,0 1-8,-2 0-24,2 1-40,-2-1-82,2 2-126,0-4-104,0 3-58,2-3-42,-2 2-101,-2-2-117,0 1 16,-3 1 51,-3 1 37,1 0 46,-5 3 136</inkml:trace>
  <inkml:trace contextRef="#ctx0" brushRef="#br0" timeOffset="94768.4157">7267 13305 251,'0'-20'510,"0"-1"49,-2-1 52,1 0 76,-2 3-162,1 4-53,-1 1-19,3 5-3,-4-1-18,4 4-50,-2 4-84,2 4-62,0 6-45,0 3-25,2 7-14,-2 4-11,3 1-14,-2 7-23,1-1-20,-1 4-21,1-2-15,2 1-12,-2 1-10,2-2-9,-1 0-10,3-2-1,-2-5-3,1 2-8,-1 0-14,0-6-16,0-3-29,2-2-39,-3 1-47,1-5-55,-1-5-77,-1-1-111,4-5-79,-2-5-34,-1-3-2,3-4-1,-3-5-8,3-3 5,-3 0-33,0-2-5,1-2 9,-1-2 41,3 2 85</inkml:trace>
  <inkml:trace contextRef="#ctx0" brushRef="#br0" timeOffset="95116.8544">7482 13229 116,'14'-9'448,"-4"2"52,-1 1 27,0 2 18,-2 2-174,-2 2-115,3 5-41,-3 2 22,3 1 43,-1 4 54,-1 2 38,2-1 5,-3 2-12,3 0-44,1-1-45,0 1-50,3-1-47,-2-1-33,6-2-27,-1-2-22,0-1-16,2-1-13,-1-4-7,2 1-7,-2-4-4,1-2 0,-3-1 5,1 0 2,-3-3 10,-3 0 6,-3-3 4,0 1 3,-5-3-3,-1 0-7,-4-2-12,-2-3-12,-3 3-10,-3-3-12,0 1-8,-3 1-5,2 1-3,-2 2-4,0 0-2,0 4-3,-1-2-7,1 2-12,-2 3-16,0-1-23,2 2-35,-1 3-44,1 0-51,1 0-104,4 0-146,3 0-103,2 0-41,5 3-11,2-3-20,1 5-12,4-2 27,2-2 16,0 2 14,4-3 25,-1 0 66,6 0 113</inkml:trace>
  <inkml:trace contextRef="#ctx0" brushRef="#br0" timeOffset="95457.5549">7936 13132 48,'21'-2'418,"0"2"64,-5 0 36,2 2 21,-3 3-141,-1 2-134,0 2-69,-4 2-13,-1 2 15,3 1 41,-3 1 46,1 0 38,1 1 20,-1-2-6,1 2-23,0-3-37,0 0-44,4-1-42,-2 1-34,2-5-23,0-1-12,0-2-13,4-3-9,-4-2-10,0 0-4,1-5-3,-1 3-3,-1-5 5,-1 0 0,-4-3 2,0 0 0,-2-4-6,-2 0-6,-4-1-6,-1-1-7,-1-3-11,-4 2-5,-4-1-8,0-1-7,0 5-8,-4-2-6,-2 2-5,0 3-8,-4 2-5,1 2-7,-1 2-13,-2 1-17,-1 2-24,-1 4-29,3-1-50,0 2-63,4 3-128,5 0-154,4 1-93,1-2-61,6 2-106,3 1-136,3-1 29,3 1 113,4 0 85,-1-1 76,3-1 148</inkml:trace>
  <inkml:trace contextRef="#ctx0" brushRef="#br0" timeOffset="95921.6643">8608 13074 251,'2'-7'456,"-1"-2"48,4 1 27,-1 1-46,-3-1-160,1 0-91,0 5-27,0 0 7,-2 1 30,0 2 40,0 2 50,3 3 33,-3 2-1,2 3-18,2 2-30,-2 3-38,2 0-60,1 0-58,2-2-41,3 2-28,0-1-19,1-1-13,1-2-9,3-2-6,-1 0-3,-1-2 0,2-2 2,0 0 2,-2-2 4,0-1 3,-2-2 6,1-2 4,-3 1 6,0-2 2,-2-3-1,-1 1 7,-2-1-1,0-2-3,-2-3-9,-4 0-1,0-3-5,-4 0-15,-1-1-11,-2 1-10,-3 0-7,0-1-7,-2 3-12,-1 0-9,-2 4-17,0-1-22,2 2-31,2 4-41,0-1-62,2 4-84,2 0-178,2 3-129,4-2-95,0 2-168,5 1-124,-1-1-4,5-2 139,1 3 125,1-4 110,1 2 202</inkml:trace>
  <inkml:trace contextRef="#ctx0" brushRef="#br0" timeOffset="97254.4785">9702 12629 229,'-4'-3'618,"-3"3"121,-2 0 68,0 0 47,-3 5-174,3 1-131,1 7-125,-2 4-76,0 2-32,1 5-24,-1 6-45,2 2-58,3 2-53,1 1-40,1 0-33,0 0-19,3-4-14,0 1-8,3-3-7,-2-5-9,1 2 1,0-3-2,2-3-1,-1-4-1,0-1 0,-2-5-1,1 0 2,0-2 6,0-3 10,0-2 8,-1-3 6,-1-3 1,0-4 1,0-4-2,-3-4-11,3-2-6,-4-6-4,2-4-3,-2-4-2,1-3-4,1-6-1,-2 0-3,2-4 0,-2 0 0,1 0 0,0 3 6,3 0 4,0 2 6,0 3 2,0 5 7,3 3-1,-1 3 5,-1 4-1,3 4-1,-2 4 0,2 2-6,1 2 0,3 4 4,3 3 3,0 6 8,6 6 10,0 3 11,2 6 8,2 4 0,-1 4-3,0 4-5,1 0-10,1 5-11,-1-3-10,0 3-7,-3 0-7,3-5-5,-2 2 0,-3-4-3,1 0-3,-4-3-3,0-2-9,-4-2-12,2-1-18,-4-4-19,-4 0-26,-3-2-30,0-1-34,-3 0-37,-3-4-34,-1-1-32,-2-3-14,-1-3 5,-1-3 29,-4-3 37,2-3 48,-5-3 47,0-1 49,-3-2 49,1-2 51,1 3 45,0 0 46,3-1 40,1-1 22,2 5 2,1-3-18,5 2-30,2-2-32,2 1-37,7-1-29,2-2-23,9-1-12,3-2-12,7-1-10,5 2-7,1-2-14,3 1-12,2-1-22,-3 2-24,-1 0-23,-2-1-19,-2 0-7,-2 1 1,-5 0 13,-2 0 22,-3-2 23,-5 0 23,-1 0 20,-1-2 13,-5 2 12,0 1 15,-3 3 26,-1-1 25,0 1 20,-1 2 14,-1 3 12,0 1 0,0 0-11,0 1-12,-1 0-9,3 6-7,-3-4-5,3 3-8,0-2-1,0 2-2,0-1-7,0 2-4,3-1-2,0 1-3,1 0-2,4 0-3,1 0 0,4 0-1,-2-2-6,6 2-3,-2-1-7,2 1-4,2 0-6,-1-2 0,4 0-4,2 1 0,0-1-4,-2 0 0,2 0-4,-2 0-10,-1-1-18,-2 1-20,1 1-29,-1-1-37,-4 2-50,-2-2-64,-2 2-123,-1-1-141,-5 1-84,-1 0-117,-4 0-183,-4 1-52,-1-1 74,-5 2 128,1-2 90,0 0 148</inkml:trace>
  <inkml:trace contextRef="#ctx0" brushRef="#br0" timeOffset="97491.5953">10449 12457 21,'-9'0'459,"3"1"116,-3-2 116,2 1 117,2 0-27,-1 0-128,0 0-71,3 1-62,-3 5-72,2 3-78,-2 1-74,3 5-52,2 3-42,-1 4-37,2 2-30,0 1-25,0 2-20,3 2-16,0-1-16,0 0-12,0 2-15,3-2-11,-2 0-7,-2 0-5,1-3-5,1-1-3,0 2-12,1-3-15,0-2-25,-1-1-33,2-3-50,0 0-65,0-4-100,1 0-134,1-4-99,-1-3-45,2-4-27,0-5-89,0-4-84,2-5 49,-2 0 68,2-7 51,0-3 62,4-4 146</inkml:trace>
  <inkml:trace contextRef="#ctx0" brushRef="#br0" timeOffset="97767.5861">10770 12538 168,'13'-27'476,"-5"4"66,1 1 82,-6 2 118,1-1-105,-2 5-47,2 1-17,-4 3-11,0 1-48,0 5-93,0 3-103,-1 1-84,1 4-55,-3 6-33,3 4-12,0 7-6,-2 4 3,2 3-8,-4 7-11,3 2-10,-1 2-9,0 3-9,-2 2-10,1 0-9,0 4-3,2-1-3,-3 3-5,2-2-5,-1 1-6,1 1-7,-1-4-9,0-1-9,2 2-11,-4-6-13,2 3-24,-1-7-31,-2 5-35,3-7-47,-3 0-68,4 0-99,-3-3-200,3-4-132,2-6-198,2-4-186,3-2-49,-1-6 39,3-4 189,5-4 145,-2-6 220</inkml:trace>
  <inkml:trace contextRef="#ctx0" brushRef="#br0" timeOffset="98365.7919">11066 13074 129,'9'-21'573,"-3"3"130,-3-1 92,-3 4 84,0 0-108,0 5-156,-2-1-154,2 8-96,0 1-60,0 5-52,2 8-43,2 3-32,-2 5-21,4 0-20,0 5-26,1 0-22,-1 2-24,3-1-11,-2 1-12,2-2-8,-3 1-2,3-2-1,-3 1-4,2-3-2,-1-2-2,-1-2 4,-1 0-5,-1-3 4,-1-3 7,1-2 12,-2-1 11,0-5 18,0 0 14,0-3 10,1-1 3,-3-6-6,3-2-8,-2-3-15,-1-7-12,2-2-10,-2-2-6,3-4-4,-2-3-4,-1 1-1,3 1 1,-1-3-34,2 4-2,-1 4 0,2 2 0,-1 3 0,-1 4 0,-1 3 0,0 2 0,0 4 0,1 4 0,3 1 0,1 4 0,4 5 0,-2 1 0,1 2 0,2 0 0,1-1 0,2 2 0,-3-2 0,4 0 0,-1-4 0,0 0 0,0-2 0,0-1 0,1-1 0,-1-2 0,3 1 0,-3 0 0,-3-2 0,3 3 0,-2-1 0,1 2 0,-3-1 0,0 2 0,1 0 0,-3-1 0,1 1 0,0 0 0,-1-4 0,3 2 0,-3 0 0,4-1 0,1-4 0,-2-2 0,6 1 0,-2-4 0,-1-2 0,1 1 0,2-1 0,-3-2 0,-2-1 0,-1 1 0,-1-3 0,-2-1 0,-2 0 0,-1 1 0,-3-1 0,1 4 0,-2-2 0,2 4 0,-4 3 0,-4 3-188,-2 4-448,-1 3-117,-4 2-93,-2 5-157,-6-2-87,-2 6 20,-5 2 152,0 0 167,-4 4 155</inkml:trace>
  <inkml:trace contextRef="#ctx0" brushRef="#br0" timeOffset="98731.4816">10503 13853 120,'-51'35'645,"-1"-3"162,1-4 94,4-4 68,7-2-101,4-3-203,9-5-203,3-2-133,8-2-65,8-2-35,8-3-25,9-1-20,12-4-19,12-4-14,10-2-16,12-3-23,6-2-19,12-3-14,10 2-14,2-6-5,7 3-7,2-1-5,-2-1-8,2 2-3,-5-1-8,0-1-7,-4 0-4,-3 2-6,-2-1-4,-3 1-4,-4-1-2,-6 2 0,-3-1-2,-10 3-4,-4 0-2,-8 1-11,-5 3-8,-9-1-20,-7 4-20,-4 0-32,-6 0-37,-6 3-45,-2 0-53,-9 2-66,-6 2-111,-3 2-101,-3 3-48,-7-1 1,0 5 11,-5-1 2,-4 2 2,-2 0-30,-4 2 1,-6 1 8,-2 1 24,-5-1 71</inkml:trace>
  <inkml:trace contextRef="#ctx0" brushRef="#br0" timeOffset="99013.6308">10843 14039 142,'-73'23'502,"2"3"93,2-3 61,1-3 46,7 3-152,5-4-113,9-3-57,7-1-32,6-3-12,12-4-10,6-1-14,8-2-24,8-2-35,13-3-40,8-3-23,11-2-18,11-4-21,13-1-18,11-3-22,10-2-16,8-1-15,9 2-17,1-3-10,3 0-14,2 0-7,-4 0-5,-4 1-5,-4 0-6,-3 1-3,-6 1-5,-6 0-5,-5 0-3,-10 2-1,-6 0 1,-6 2 0,-6 0 0,-10 1 0,-6 5-2,-5-3-11,-5 3-23,-7-2-44,-7 3-74,-6-1-172,-7 3-182,-8 2-260,-4 3-212,-8-1-79,-3 1 5,-2-2 137,-4 2 171,-3 0 258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14:51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11546 1933 283,'-13'-3'487,"0"0"40,-5 3 31,-3 5 4,0 4-204,-3 10-64,2 4 2,1 7 17,0 2 28,5 4 8,4 1-11,6 0-37,5 1-45,7 2-36,4-4-37,9 0-25,5-4-27,6-4-18,6-1-21,5-5-16,6-3-14,3-7-8,2-3-7,3-4-3,-1-5 1,-1-2 6,-2-6 10,-4-1 9,-2-7 13,-5 1 4,-6-4 7,-3-2-1,-4-1-7,-7-4-7,-3-1-12,-8 1-11,-3-3-12,-6 2-12,-6 0-9,-7 2-7,-5 1-6,-7 2-10,-6 5-12,-5-1-15,-6 5-24,-2 3-32,-1-1-38,-1 5-43,0 1-47,6 1-92,1 2-134,6-2-92,5 3-35,4-2-39,3 2-119,2-2-64,6 0 63,4-1 71,3-3 54,4-1 72</inkml:trace>
  <inkml:trace contextRef="#ctx0" brushRef="#br0" timeOffset="255.8617">11640 1805 7,'9'-20'427,"-3"2"71,0 1 42,-5 3 37,1 2-79,0 2-167,0 4-81,-2 0-35,0 4 13,3 4 57,-1 5 53,1 8 42,0 9 30,1 9 10,1 4-26,1 13-70,0 1-79,-1 8-64,3 2-49,-2 4-34,-1 3-24,0 1-16,1-2-16,2 0-9,-1-2-11,1-3-8,-1-5-4,0-5-3,1-3-3,-1-3-3,1-6-2,-2-4-13,1-5-19,-1-5-32,-1-1-53,1-6-80,1-2-143,1-3-137,3-4-73,0-5-53,4-5-125,2-1-106,0-6 48,2 0 91,2-5 65,1 0 72,2-1 166</inkml:trace>
  <inkml:trace contextRef="#ctx0" brushRef="#br0" timeOffset="522.0694">12532 2541 226,'-10'-3'610,"-1"3"157,1 0 123,0-3 97,-2 1-166,5 2-119,-1 0-150,3 0-128,1 0-103,2 0-83,4-3-71,4 2-39,7-1-35,5-1-27,9-2-15,4 0-10,9-2-13,1 0-6,3 2-10,-1-2-2,-1 2-13,-3 0-20,-4 0-31,-6 3-48,-3-1-81,-5 1-154,-5 1-155,-2 1-90,-7-2-162,-4 2-170,-6 2-38,-3-2 92,-3 3 129,-4 0 93,1 0 180</inkml:trace>
  <inkml:trace contextRef="#ctx0" brushRef="#br0" timeOffset="740.0585">12764 2503 237,'-12'2'539,"5"1"82,-2 1 64,3 2 78,0-2-158,3 4-58,-3 4-49,2 3-27,1 4-26,1 1-48,-2 6-80,2 0-78,2 3-59,2 0-48,-2 0-32,4 2-26,-2-3-16,-1 3-18,1-2-11,2 0-10,-4 2-5,3-2-3,-3 1-5,3-2-7,-1 3-25,-2-5-31,1 0-47,1-2-86,1-5-181,0 0-143,1-7-127,3 2-216,2-8-106,-1-1-2,-1-1 140,2-10 127,1-2 134</inkml:trace>
  <inkml:trace contextRef="#ctx0" brushRef="#br0" timeOffset="1161.8888">14223 2673 241,'-22'8'643,"-2"-3"149,3-2 96,2 0 69,1-3-184,6 0-146,0 0-170,5 1-129,1-1-77,3 0-56,4 0-47,5-1-36,8-2-29,5 0-18,6-4-11,7 1-12,3 0-10,3 1-13,-1-1-13,0 3-20,-3 1-38,-4 0-64,-2 2-142,-6 2-168,-2 0-101,-6 1-153,-3 3-198,-5 0-62,-4 1 79,-6 4 131,-2-1 89,-3 1 160</inkml:trace>
  <inkml:trace contextRef="#ctx0" brushRef="#br0" timeOffset="1357.2496">14239 2902 326,'-16'15'689,"0"-4"128,1-1 86,6-3 61,0-2-229,0 1-166,3-3-176,3 0-104,3-1-63,9 1-43,2-3-37,8 0-33,5 0-23,6-3-21,2 1-23,4-4-22,1 0-28,0 1-34,0-1-47,-1 1-93,-3 0-158,1 0-126,0 2-85,-4-1-180,-2-1-147,-4 2-8,0 0 103,-2-1 100,2 0 87,-2 0 200</inkml:trace>
  <inkml:trace contextRef="#ctx0" brushRef="#br0" timeOffset="2015.9286">16397 2293 33,'14'-18'435,"-3"1"59,-6-2 38,1 2 29,0 0-106,-5 3-134,1 2-27,-4 0 18,-1 3 30,-1 3 12,-2 4 0,-5 4-21,-2 4-38,-2 10-44,-5 7-31,-3 9-17,-1 8-20,-2 6-19,2 4-27,-1 3-27,5 3-29,2-1-21,8-3-14,2-4-6,8-4-7,4-2-2,3-5-1,8-4 4,6-4 0,3-4-3,5-3 5,5-8-3,2-4 1,1-3 0,1-5 4,1-4 0,-1-3 3,-3-2 6,-3-4 4,-4-1 5,-6-1 1,-3-3 4,-4-1 1,-6-1-5,-7 1-1,-2-4-8,-7 3-5,-7 1-10,-4 3-10,-6 0-8,-7 4-12,-3 1-16,-2 3-14,-4 2-17,3 1-22,1 3-27,5 0-44,1 3-51,4-1-80,3 1-138,4 0-131,8-1-65,4 2-34,3-2-83,6 0-96,3-2 41,7-2 92,4-2 63,5-3 62,3-3 137</inkml:trace>
  <inkml:trace contextRef="#ctx0" brushRef="#br0" timeOffset="2238.1654">16901 2392 221,'52'-19'486,"-5"-1"54,-6 1 59,-4 2 79,-7 5-155,-2 3-42,-7 2-2,-4 4 9,-6 3 5,-3 5-34,-7 5-65,-5 9-71,-5 5-60,-6 5-49,-6 2-44,-1 5-39,-4 2-33,0 3-30,-1-1-21,3 1-19,0-5-21,2 3-25,0-2-30,3-3-38,-1-2-51,5-4-84,1-3-155,5-2-133,-1-3-69,5-7-80,0-2-106,1 0-63,-1-5 57,2-4 92,1-2 66,-2-5 100,4-5 148</inkml:trace>
  <inkml:trace contextRef="#ctx0" brushRef="#br0" timeOffset="2474.5215">16837 2608 182,'0'-34'476,"0"4"72,4 4 75,-2 1 96,0 3-130,4 5-63,-5 3-17,5 2-9,1 2-21,3 6-50,0 3-62,3 4-62,5 4-47,0 5-38,1 2-37,2 5-32,-1 1-26,-1 6-25,0 1-18,-3-1-23,1 3-16,1 1-14,-2-3-12,1 2-7,-4-2-10,0-4-14,0 0-22,-2-2-29,-2-3-34,-3-1-56,1-2-70,-2-2-134,1 0-147,-2-4-81,2-4-47,0 1-75,1-6-79,-1 0 1,3-6 89,-3 1 67,5-7 62,1-4 116</inkml:trace>
  <inkml:trace contextRef="#ctx0" brushRef="#br0" timeOffset="2909.9961">17364 2651 16,'13'-20'434,"-4"2"69,1 5 54,-2-1 50,-2 6-35,-1 0-73,2 7-6,-1 1 26,1 3 18,-1 6 1,-3 3-41,3 4-95,-2 3-88,-2 1-79,-2 2-58,0 0-50,0-1-42,-2 1-28,1-2-20,-2 1-17,2-1-10,1-3-11,0 1-17,0-4-21,-2 0-39,2-1-49,2-4-75,-2 0-113,1-2-129,5 0-89,0-5-30,1-1 8,2-2 42,3-5 74,3-4 90,-2 0 56,4-4 17,-1-3 20,-1-2 49,3 0 82,-3 1 103,-1 1 91,1 4 82,-1 1 42,-4 3 1,-1 2-26,3 4-30,-4 1-14,1 4 8,1-1 44,-1 3 71,1 3 65,2-2 49,0 1 31,0 0 10,3 1-23,0-2-50,1-2-50,0 1-46,-1-2-31,0-2-33,2 0-22,-6 0-22,3 0-12,-7-2-7,2 0-7,-3 0-3,-3 0-7,-3 1-10,0-2-17,-3-2-16,-3-3-24,-6 2-26,2-1-23,-4 0-29,-2 0-33,-2 1-44,0-1-60,-1-1-101,1 0-174,-1-3-106,2 0-113,-2 0-175,1-1-92,3 1 32,-2-3 142,3 0 106,2 0 132</inkml:trace>
  <inkml:trace contextRef="#ctx0" brushRef="#br0" timeOffset="3141.0301">17471 2207 250,'-8'-3'653,"-1"0"165,-1-1 117,6 3 71,-4-2-197,2 3-144,2 0-190,1 0-147,1 0-93,2 3-62,2 2-46,1-2-28,4 3-29,5 1-14,1 0-22,4 2-14,2-1-22,-1-1-27,5 0-35,-3-2-54,5 0-112,-1-2-156,3-2-106,0-1-55,0-1-83,-1-4-90,-2-2-58,-2-3 66,1-2 71,-2-2 52,-1-1 97</inkml:trace>
  <inkml:trace contextRef="#ctx0" brushRef="#br0" timeOffset="3459.3646">17890 2109 5,'2'-12'435,"-1"5"99,-1 0 73,0 0 62,0 4-51,-1 1-144,-1 2-43,1 3-23,-4 2-15,-1 4-20,3 1-34,2 1-44,-2 1-73,6 0-65,-2 1-51,2-1-37,5 1-20,2-2-19,2 0-12,3-3-12,3-2-13,0-1-7,3-1-10,-1-3-3,3-1-7,-3-3 5,3-1 2,-3-1 7,1-1 6,-3 0 4,0-3 5,-3-3 10,-3 2 11,-2-2 16,-1 2 14,-1-2 17,-1 4 15,-3 0 16,0 0 5,-3 4-1,2 1-6,-2 1-9,-1 0-17,-1 4-9,-2 1-9,3 6-9,-1 4-2,-3 2-8,0 5-3,2 4-2,-2 1-8,1 2-2,1 0-12,-2 1-18,3 1-29,-1-2-43,-1 1-72,2-1-146,-1 0-171,2-3-124,0 1-240,3-1-131,2-2-22,-4-3 97,5-2 152,1-3 124</inkml:trace>
  <inkml:trace contextRef="#ctx0" brushRef="#br0" timeOffset="3960.0561">19052 2584 264,'-12'7'518,"4"-4"87,1 3 79,0-4 81,3 1-162,-2-2-61,2 1-42,3-2-41,1 0-54,0 1-76,1-1-76,3 0-62,7 2-44,5-2-33,6-2-17,7 2-15,0-1-17,7-2-18,1-2-18,1 1-16,-3-1-13,1 0-18,-5 2-30,-3-1-50,-5 1-81,-4-1-152,-7 1-133,-2-2-77,-5 0-115,-7-2-144,-3 0-56,-4 0 79,-8-2 97,2-1 74,-2-1 130</inkml:trace>
  <inkml:trace contextRef="#ctx0" brushRef="#br0" timeOffset="4159.8648">19242 2389 103,'-9'-14'458,"0"3"67,-1 3 54,2-1 49,4 2-118,-5 4-115,6 0-34,1 3 18,-2 3 23,4 7 15,0 2-9,0 6-29,4 4-44,-1 3-66,-1 5-69,4-3-60,0 2-48,0 2-39,-2-2-23,2 3-14,0-3-16,0 0-23,-3 0-27,0-5-48,0 0-92,1-4-153,5 1-125,0-3-74,-1-4-146,3-3-163,0 1-21,2-6 95,2 0 98,3-2 77,2-6 164</inkml:trace>
  <inkml:trace contextRef="#ctx0" brushRef="#br0" timeOffset="4400.0299">19800 2493 285,'20'-15'645,"-2"0"137,0 3 97,-6 2 77,-2 2-210,-1 3-118,-3 1-154,2 4-105,-3 4-66,-1 1-58,2 3-47,-3 5-42,3-2-32,-5 5-27,5 3-22,-2 0-17,2 0-16,-3 2-13,3 1-12,-3-1-14,3-1-20,-2-1-22,-2 2-28,-2-2-34,0 1-53,-2-4-78,0 2-134,0-1-119,-4 1-55,5-6-46,-1 0-86,1-2-81,-2-1 21,3-3 73,0-2 44,4-2 66,-1-2 124</inkml:trace>
  <inkml:trace contextRef="#ctx0" brushRef="#br0" timeOffset="4591.1903">20131 2671 260,'15'-13'510,"-3"0"86,1 1 102,-1 2 99,-4 0-145,1 2-50,-4-1-35,1 2-43,-2 1-72,-4 1-96,1-1-96,-2-1-83,1 3-65,-4-4-48,-2 4-48,2-1-49,-5-1-65,2 3-122,-5-2-160,6 4-115,-4-3-80,0 3-165,1 1-129,4-2 14,-3 2 106,7-1 87,1-2 89,1-3 184</inkml:trace>
  <inkml:trace contextRef="#ctx0" brushRef="#br0" timeOffset="4790.8212">20350 2458 226,'19'1'488,"1"-1"59,-4 2 57,2 0 91,0 3-166,1 1-57,-1 3-7,1-1-1,0 4-10,-1 3-56,0 0-70,-2-1-66,-1 3-68,0 0-49,-2-2-43,-4 2-31,1-2-24,0 0-16,-7-2-15,1 1-19,-4 0-28,-6-5-55,0 4-117,-3-4-158,-4 0-117,-2-4-121,-1 1-208,-4-4-98,4 0 32,-5-4 119,2-2 92,3-2 122</inkml:trace>
  <inkml:trace contextRef="#ctx0" brushRef="#br0" timeOffset="4963.8872">20427 2424 263,'12'-25'597,"3"3"118,0 1 83,1 2 66,3 0-201,4 1-116,2 3-127,0 2-102,4-1-71,2 4-61,3-2-61,2 3-60,3 2-57,0-1-76,0 1-131,3 3-123,1-4-83,0 3-49,0 2-68,0-1-72,2 2-36,-2-3 16,2 2 27,-1-1 27,4 0 74,-4 1 122</inkml:trace>
  <inkml:trace contextRef="#ctx0" brushRef="#br0" timeOffset="5139.4164">21471 2152 280,'34'0'454,"-6"1"54,-4 1 39,-5 0-2,-2 1-141,-4 4-28,-4 2 18,-3 0 28,-4 3 28,-4 1 23,-4 6-15,-3 1-73,-6 3-75,-5 1-62,-3 3-57,-2 1-54,-2-2-48,-4-1-34,2 2-23,0-2-20,0 1-24,0-1-35,2-1-50,1-3-70,2 1-148,1-3-137,4-1-73,4-1-58,0-4-99,4-1-114,2-5 33,0-2 83,3-3 58,1-4 70,4-5 138</inkml:trace>
  <inkml:trace contextRef="#ctx0" brushRef="#br0" timeOffset="5379.786">21193 2433 417,'2'-34'488,"2"0"42,-3 3 35,4 2-58,-4 4-97,-1 5-9,3 2 19,-3 3 23,2 5 7,1 1-21,0 5-51,4 4-65,1 3-52,3 4-33,4 6-14,0 4-21,0 4-29,4 3-23,-4 2-23,3 3-23,0 2-24,-2 1-19,2 2-13,0-1-14,-2 1-7,1-1-12,1-2-13,-4-1-22,1-3-26,0-2-42,-3 2-57,0-5-78,-2-1-150,-1-4-135,2-4-66,-1-4-43,-1-2-71,0-4-71,1-3 19,1-3 79,1-6 51,2-3 62,1-4 116</inkml:trace>
  <inkml:trace contextRef="#ctx0" brushRef="#br0" timeOffset="5591.2764">21779 2502 301,'10'-28'482,"2"3"55,-3 4 53,-3 4 15,0 2-135,-3 4-60,0 3-8,0 4 17,-2 1 17,1 6-12,1 5-40,-6 3-49,1 6-43,-2 2-61,1 4-58,-3-1-50,3 4-42,-1-1-28,0 0-19,0-2-13,4 3-17,-1-2-18,1-5-31,0 3-37,1-4-60,1-2-105,2-1-134,2-1-104,1-7-40,2 1-11,5-5 5,1-3 23,-1-3 27,6-5-3,-2-1-35,2-6-10,1-2 24,2-4 72,1-1 101</inkml:trace>
  <inkml:trace contextRef="#ctx0" brushRef="#br0" timeOffset="5812.0286">22070 2596 226,'18'-12'417,"1"4"67,-4 1 40,-1 3-12,-4 4-130,2 2-113,-1 3-41,-4 2 18,2 1 48,0 1 51,0 1 45,2-2 14,2 3-2,3-3-34,0 0-45,1-1-50,3-2-50,-2-2-37,3 1-24,-2-2-23,-4-2-13,0 0-14,-2-2-5,-4-2-11,-3 2-14,0-1-14,-6-3-20,0-3-18,-4 1-26,-4-1-23,-1-2-27,-4-1-32,-2 0-38,-4 0-47,3 1-78,-5-1-152,0 1-134,1-3-77,1-2-130,-2 1-169,1-2-29,2 0 101,-2 1 123,6-3 83,-1-1 162</inkml:trace>
  <inkml:trace contextRef="#ctx0" brushRef="#br0" timeOffset="6312.2751">22122 2121 459,'-5'-1'623,"-3"-1"124,2 1 89,1-2-32,1 2-165,1 0-99,-3 1-115,3 0-98,2 0-68,-1 0-59,2 0-51,0 1-37,3 3-37,6-3-28,2 2-12,2 2-22,3-2-15,5 1-25,3 1-27,4-2-35,0-1-45,7-2-36,-1 0-44,-1 0-32,1-3-12,-5-1 11,1-1 28,-6-2 34,1 1 58,-7 0 79,0-2 70,-6 2 78,-2 0 72,-1-2 65,-1 3 38,-7 2 8,3 1-17,-2 1-35,-2-1-49,0 4-53,0-1-35,-2 3-28,1 1-18,-2 4-13,2-1-11,-1 1 1,2 2-12,2 0-4,3 1-4,0 0 0,5 0-1,4 0 0,1-3 1,3 2 1,1-3-6,3-1-4,0-2 0,1 0-3,-2-2 3,-2 1 8,-1-2-1,-3-2 3,0-2 7,-4 2 9,0-2 7,-4 0 9,1-1 16,-4 1 18,-1 0 7,2 2 4,-5-1 0,1 1-8,-1 0-11,-1 1-17,-1 3-14,-4 3-15,0 3-8,0 4-4,-3 3-5,2 2-3,-2 3-5,1-1-9,1 4-21,0-2-28,-4 0-44,7 3-60,-4-3-113,1-3-173,2 3-113,0-2-228,-1-1-150,3-5-43,-3 1 63,3-2 154,0-4 115,1-3 248</inkml:trace>
  <inkml:trace contextRef="#ctx0" brushRef="#br0" timeOffset="7027.1258">24583 2591 217,'-14'5'480,"0"-3"62,4 0 60,-4 0 75,5-2-145,2 0-47,1 0-4,0 0-9,2 0-23,2 0-57,2 1-89,0-1-80,6 2-60,2-1-45,5 1-27,3-1-20,3 1-16,5 0-11,0-2-23,1 1-28,-1 2-40,3-3-63,-5 2-112,-1-2-133,-3 3-98,1 0-44,-4 1-16,-2 0-12,-2 2-1,-7 1 3,-2 1-24,-8 1-7,-1 1 15,-4 1 59,-1-2 261,-1 5 294,-2-3 225,2 1 127,1-3 80,-2 1 51,3-4-80,0 2-73,3-3-11,-2 0 9,6-2 5,-2 1-15,4-2-49,0 1-83,4-1-83,3 1-72,5 0-61,5-2-64,3 1-95,4-2-119,7 0-93,-1-3-58,3 1-38,3-2-80,0-1-110,-1 1-21,0 0 22,-4 0 24,6-5 33,-4 0 103</inkml:trace>
  <inkml:trace contextRef="#ctx0" brushRef="#br0" timeOffset="7464.3643">25468 2389 283,'9'-14'618,"-1"-2"126,-2 4 92,-1-1 70,-3 5-225,0 0-130,0 1-152,0 4-111,-1 0-78,5 1-56,2 2-41,5 2-28,5 2-17,4 2-14,7-1-12,3 3-15,4-2-14,3 2-4,4 1-9,-2-4-13,5 1-2,-2-1-6,0 1-7,-5-6-4,1 2 1,-6 0 8,-7-2 1,-2-2 8,-2 0 10,-9-2 6,0-1 10,-5-3 12,-2 1 20,-4-2 18,2 1 16,-5-3 10,0 5 10,-5-3 4,4 3-9,-2 0-5,-2 1-10,4 2-13,-1 2-10,-2 1-12,1 4-7,-5 1-4,-2 9-2,0 6 4,-4 6 6,4 2 4,-4 6-2,1 1-4,1 2-3,2 2-7,1-1-3,-1 0-7,5-2-1,-4-2-6,4-1-1,0-4-2,0 1-8,0-5-11,1-2-12,3-3-19,-1 1-22,-1-5-36,0-1-44,2-2-56,-2-2-109,0-1-143,0-3-88,-2 0-114,-1-2-193,-1-2-70,-5-1 47,2 2 127,-4-4 87,1-2 139</inkml:trace>
  <inkml:trace contextRef="#ctx0" brushRef="#br0" timeOffset="7667.331">25785 2819 285,'-9'-6'656,"6"-3"160,-3 1 118,3 2 87,-1-2-204,1 4-127,-2-1-167,4 0-135,1 2-100,-2-3-79,4 2-62,4 1-47,1-2-34,8-1-28,6-2-16,3 1-10,5-1-18,1 2-25,4 0-40,-1-2-54,1 2-106,0 0-165,-1-3-125,1 2-80,-4 0-149,0-2-142,-3 3-5,-7 3 118,3-3 102,-1 5 86,0-1 178</inkml:trace>
  <inkml:trace contextRef="#ctx0" brushRef="#br0" timeOffset="7810.3672">26369 2645 202,'14'1'493,"-4"1"112,0 1 117,-4-3 110,-2 2-132,0-2-70,-3 0-40,3 0-62,-4 0-87,0 0-92,0 0-94,0-2-82,0 0-75,-4 1-66,4-1-70,-1 1-105,-2-1-191,3-2-145,0 1-144,3 0-229,-2-2-106,-1 2 6,4 1 144,0-2 118,2-1 138</inkml:trace>
  <inkml:trace contextRef="#ctx0" brushRef="#br0" timeOffset="8067.7717">26755 2445 237,'5'-7'529,"1"0"107,-2 0 88,-2 4 73,1 0-193,-1 1-89,1 2-37,0 2-50,3 4-42,3 5-43,2 0-42,3 2-52,2 4-64,2 2-54,1-2-38,1 4-31,-2-2-20,-2 1-11,2 2-10,-3-2-6,-2-1-5,-2 1 1,-6-3-4,1 0-2,-4-1-9,-4-1-8,-4-1-21,-5 0-30,-2-3-48,-1 0-89,-4-3-147,0 1-125,-3-4-71,2-2-81,-2-3-198,2 0-43,-5-3 82,4-1 100,-2-4 68,3 0 100</inkml:trace>
  <inkml:trace contextRef="#ctx0" brushRef="#br0" timeOffset="8220.5898">26722 2521 279,'9'-19'494,"4"-2"43,2 1 27,0 0-12,3 0-237,4 0-127,3 1-74,3 1-44,4-2-30,-1 2-25,3 1-30,2 2-20,0 1-33,-1 2-82,2 2-141,-1 0-136,0 3-61,1-1-31,0 2 4,5 3 70</inkml:trace>
  <inkml:trace contextRef="#ctx0" brushRef="#br0" timeOffset="8403.7772">27645 2216 37,'37'4'440,"-3"3"64,-5 0 43,-7 3 56,-4 2-66,0 4-80,-9 3-11,-3 5 25,-6 0 25,-5 2-1,-4 5-36,-6-3-91,-2 2-75,-3 1-77,-2 0-61,-3-3-48,-2-2-39,3 4-19,-1-5-21,-2-2-22,1 0-28,2-1-38,0-2-56,1-1-112,3 0-167,-1-4-105,4-3-81,1 0-144,4-6-141,0-1 5,3-2 111,4-3 85,1-3 86,4-2 171</inkml:trace>
  <inkml:trace contextRef="#ctx0" brushRef="#br0" timeOffset="8646.2943">27470 2508 236,'1'-25'513,"2"1"84,-3 5 80,3 0 107,-3 2-165,2 5-65,-2 1-45,0 3-43,0 4-57,1 0-69,5 4-69,0 8-58,3 0-32,3 5-15,-2 6-14,4 1-22,1 4-20,-4 2-18,2 5-22,-2 0-17,3 3-13,-5-2-12,2 0-12,0 0-13,1-1-13,-3-5-20,0-1-24,-2 0-39,2-5-48,1 1-72,-1-5-145,3-1-133,-1-3-73,0-4-51,4-5-90,0 0-108,2-5 35,2-2 92,2-1 62,-2-5 69,2-2 131</inkml:trace>
  <inkml:trace contextRef="#ctx0" brushRef="#br0" timeOffset="8856.4124">28115 2583 371,'12'-18'500,"-2"5"50,-1 2 40,-3 3-38,-3 0-155,2 7-22,-4 1 21,-1 5 31,0 4 25,-1 5 6,-4 3-28,2 3-77,-1 4-78,1-1-69,-3 1-59,2 2-46,0-3-34,0-2-24,3 1-18,-3-1-16,2-3-17,0-1-26,2-2-31,-1-2-51,1 1-99,0-3-150,0-6-113,1 3-58,3-4-64,0-1-88,0-3-86,3-1 56,1-2 75,2-2 50,4-5 80</inkml:trace>
  <inkml:trace contextRef="#ctx0" brushRef="#br0" timeOffset="9097.7436">28382 2675 52,'17'-12'433,"-2"3"59,-4 3 33,0 4 23,-3 2-137,-1 2-150,1 3-72,-1 2-13,-1 1 23,1 1 55,-1 1 60,2-1 42,1 2 29,-2-1 7,5-1-16,-1 0-45,0-3-52,2-1-45,-2-2-43,2 0-34,-3-1-24,-1-1-18,-2-1-12,-1 0-17,0-1-9,-5-2-15,4-1-17,-5-2-18,0-2-27,-3 1-29,0-6-37,-6 1-48,-1-2-63,-1-2-123,-1-1-160,2 1-98,-2-3-130,-1 2-200,-1-2-69,4 0 60,-2-1 140,5-2 96,-1 0 151</inkml:trace>
  <inkml:trace contextRef="#ctx0" brushRef="#br0" timeOffset="9342.1232">28326 2098 113,'-19'2'531,"3"1"174,-2-3 109,6 1 71,0 2-119,3-3-153,2 2-119,1-2-140,1 0-84,2 0-51,2 3-40,-2-3-33,6 1-33,0 0-24,4 3-23,3 1-14,5-2-14,2 2-17,4-1-13,-1 1-24,4-2-35,-1-2-51,1 1-95,-1-2-139,-1 0-104,2-2-59,0-1-66,1 0-108,-3-4-82,-1 0 42,2 0 68,-4-1 44,5-1 80</inkml:trace>
  <inkml:trace contextRef="#ctx0" brushRef="#br0" timeOffset="9663.103">28743 2024 403,'1'-4'486,"4"3"39,-5 1 18,0 0-95,0 1-178,-5 3-88,2 2-30,-3 3-10,0-1 8,2 2 9,-1 1-2,2 0-12,1-2-17,2 1-14,2 1-16,3-3-7,2-1-13,5 0-15,1 2-23,6-6-19,0 0-16,5-1-22,1 0-6,0-4-4,-1 0 10,3-3 5,-2 0 19,-6 0 32,2-2 36,0 0 49,-5-1 44,-1-3 44,0 1 29,-3-2 6,-3 0 4,-2 4-19,-1-1-29,0 2-27,-3 3-24,0 1-27,-1-2-31,-2 5-28,0 0-17,-2 5-17,-2 2-7,-2 7-9,-2 3-4,4 4-2,-5 4 0,0 1 0,2 3-14,-2 3-16,-2 0-29,1 4-36,1-2-63,-5 2-153,0 1-158,0 0-120,-2 1-227,-2-1-137,2 1-26,-2-2 103,-6 1 142,6-6 119</inkml:trace>
  <inkml:trace contextRef="#ctx0" brushRef="#br0" timeOffset="10131.4664">25492 3441 158,'-69'6'500,"0"2"77,3-5 46,8-2 24,6-1-201,9-1-152,8-2-102,9 3-70,8-4-41,15 0-23,14-2 1,15-1 0,13-2 2,16-1 17,12 0 9,12 0 26,9 0 0,9 2-12,11-2-14,12 0-21,10 5-14,4-1-21,4 1-10,8 0-7,4 0-3,5 1-5,4 3-3,0-1-1,-3-1-2,-6 3 0,0-2 3,-6 1-2,-2-3 0,-9 2-8,-9-1-5,-11 0-2,-8-2-1,-9 2 2,-12-2 2,-9-2 4,-10 0-3,-7 1-16,-9 0-18,-8 1-28,-12 2-36,-4 0-34,-10-1-40,-7 1-27,-8-1-7,-9 1-21,-6 1-83,-12 0-91,-4 2-81,-11 2-34,-2 0-8,-5-1 28,-5 3 107</inkml:trace>
  <inkml:trace contextRef="#ctx0" brushRef="#br0" timeOffset="10525.5387">26023 3573 209,'-76'9'378,"2"-3"28,2 0 20,5-5-82,3 1-105,8-2-69,4 0-33,7 0-13,8 0-6,4-2-9,9 1-21,7-1-23,8 0-19,9 0-13,7-1-8,14-3-4,11 0 2,7 0 11,14-1 17,6-2 38,14 3 58,13-2 68,12 1 61,11 0 38,8 1 23,14 0-9,11 1-39,8 3-59,9-1-57,1 3-43,4 0-40,-4 2-30,-3-1-24,-6 4-16,-5-1-8,-11-2-12,-10 0-3,-10-4-6,-13-2-1,-8 1 0,-12-2 0,-9 0 3,-9-1 0,-11 1 3,-4 1-9,-9-3-13,-8 3-27,-6-1-66,-6 1-111,-5-1-107,-5 0-75,-8-1-183,-8 1-161,-8 1-39,-4 0 60,-7-1 79,0 1 67,-11 1 188</inkml:trace>
  <inkml:trace contextRef="#ctx0" brushRef="#br0" timeOffset="12144.2681">29925 2476 261,'-2'5'562,"-2"-1"100,-2 4 99,-1 6 89,-2 6-181,-2 8-92,-2 4-79,-1 3-58,1-1-64,2-1-68,0-4-69,3 0-57,3-5-43,1-1-31,4-3-22,4-3-17,1-1-10,9-4-11,2-5-4,5 1-10,5-7-6,3-2-6,0-4-9,0-3-1,-4-1-5,2-1-4,-6-1-1,-5-1 1,-3 4-1,-4 1 0,-3 2-7,-6 3-6,-6 4-4,-5 3-7,-4 4-4,-2 3-4,1 1-3,3 3-3,1-4-6,4 2-4,7 0 1,1-2 2,4-3 7,7-2 7,2-1 9,5-5 7,1-2 6,5-3 6,1-3 2,1-3 6,-1 0 0,-1-4 4,2-3 3,-3 1-2,-3-4 0,-2-4 3,0 0-2,-6-3-6,0-1 0,-6-1-7,-3 4 4,-5 1-1,1 4-2,-5 4 2,-2 6 2,-2 3 0,0 4 0,-4 6-5,5 3-1,-2 3-3,3 2 1,5 0-7,0 2-5,8 1 0,0-3-7,5 2-7,1-5-6,6-2-1,-1 2-1,7-7 1,-3 1 1,1-4 6,1-2 9,1-2 6,-2-1 3,-1-2 2,3-2 7,-3-5 0,-2 0 2,2-3 0,-1-4 3,-4-4-3,1-1-3,-1-5 3,-2-2-2,2-1 4,-1-4 1,-4-1 4,-1 5 9,1 1 3,-1 5 8,-3 2 6,2 8 3,-7 1 0,3 8-9,0 3-4,-4 4 0,0 8-4,0 6 5,-2 7 2,-2 7 8,-4 9 2,1 3-2,-2 5-5,-3 2-8,2 5-8,-4 0-4,4 2-3,0-5-2,2-1 2,1-3 7,2-3 4,2-5 0,2-4 4,2-2 1,2-7 0,0-2 2,4-2-2,5-4 5,0-4-1,8-3 0,0-1-2,4-4 0,4 0-4,1-2-6,0 2-6,3 0-2,-1 2-4,-2 0-7,-3 3 1,-1 1 0,-5 0-2,-3 3 5,-2 1 1,-6 0 8,0 0 7,-4 1 11,-2-1 12,-5 0 11,-4 0 6,1-1 2,-6 0 0,0-1-1,-2-1-8,-5 0-5,2-2-9,-2-1-5,-3-3-9,-1 1-8,-2-2-15,4 0-20,-4-2-25,1-1-36,1-1-53,1 1-78,5-2-157,1 0-180,6-1-151,4 0-216,10-1-118,4 0-11,6 3 117,5-1 173,8 2 159</inkml:trace>
  <inkml:trace contextRef="#ctx0" brushRef="#br0" timeOffset="12258.9817">31149 2978 273,'27'4'574,"-5"0"75,-1-2 39,-8 0 23,-4-2-273,-3 0-208,-3-2-180,-3 0-114,-6-3-167,-4 0-236,1-2-109,-5 4-28,-1-1 16,1 0 23,-3 0 117</inkml:trace>
  <inkml:trace contextRef="#ctx0" brushRef="#br0" timeOffset="15217.066">10785 4981 378,'-2'-28'599,"-5"1"87,1 3 43,0 7 7,0 4-286,3 8-134,-3 9-80,1 10-63,0 9-20,-1 7-2,0 6 2,-1 3-15,2 4-16,1 0-10,-1 0-9,2-2-4,1 1-5,0-8-10,2 2-16,0-5-10,0-2-12,2-5-12,0-4-13,1-1-9,-3-6 5,2-2 15,2-2 22,-2 0 27,-1-6 19,-1-3 13,0-3 5,0-4-8,0-5-20,0-5-25,0-2-14,0-9-12,-1-3-7,1-1-7,0-8-4,0 2-2,0-1 1,0 2 5,0 4 7,-2 2-1,2 6 3,0 7-2,0 2-6,0 6-7,2 5-9,-1 7-3,4 5-4,0 5-3,0 7 3,4 1-1,-3 4 1,4 2-3,-1-1 1,0 1 1,1 0-2,1-2 0,2-3-1,-1-1 1,0-2 1,3-5 0,-3-1-1,4-3 3,-2-4-3,1-1 2,0-6-1,2-1 1,-2-5-1,1-2 1,-1-5 5,0-4-2,-3-3-2,0-1 0,0-4-2,-3-2-1,1 1 0,-1 2 3,-1 0 6,-3 5 3,0 5 5,-1 1-2,0 4 0,0 3-7,-1 6-2,1 4 1,2 4 0,0 8 3,-3 5 3,3 2 2,0 4 2,-3 4-5,1-1-2,0 3-5,-3-2-1,-1-1-9,0 2-20,0-2-30,-1-2-44,-1 1-61,0-1-98,0-3-162,2-3-117,0-1-61,2-2-119,2-4-153,1-2-14,1-4 109,-1-2 101,7-5 78,-2-3 150</inkml:trace>
  <inkml:trace contextRef="#ctx0" brushRef="#br0" timeOffset="15759.8752">11340 5286 279,'12'-20'495,"-1"1"61,-2 2 42,-3 8-8,-1 2-206,1 4-60,0 6-7,1 4 2,-1 5 12,-3 4 17,2 5-7,-4 1-50,-1 1-60,0 0-50,-1 2-42,-1 0-31,-1-3-24,2-1-18,-1-1-16,-1-3-10,3-2-9,-1-2-5,-1-1-7,2-3 6,0-3 9,2-1 13,-1-3 19,2-2 5,-3-4 7,2-2-1,-1-6-5,2-2-16,-1-3-11,1-7-13,-2-3-1,5-3-5,-2-6-2,0 2-4,3-4 3,-1 3 5,1 1-1,-1 5 0,0 5-4,0 4-3,-3 6-7,3 5-3,1 4-6,-1 7-3,2 5-1,-1 6 2,1 4 2,-1 4-3,-1 5 5,0 0-4,3-2 2,-2 1-3,2-1-1,0-1 0,0-4 2,3-1 0,1-2-2,-2-2 2,2-5-1,2-1-1,3-6 0,-2-2 0,2-2 0,0-7 0,0-1 0,1-4 1,-2-5 3,0-2-2,-2-4-2,-3-4 1,0-1-1,1 0 0,-4 1 0,0 1 3,-1 6 3,-1 3 0,-1 4 0,-2 2-2,0 7 0,1 3-1,0 5 3,-2 4-1,0 6 6,3 5 2,-3 4-1,-2 1 0,1 5-6,-1 1-1,-1 0-11,-1 0-15,-1 2-34,-2-2-48,2 0-65,1 2-113,-2-6-168,3 1-103,3-3-70,0-2-140,3-3-125,1-3 13,5-5 124,3-1 89,1-6 90,3-2 176</inkml:trace>
  <inkml:trace contextRef="#ctx0" brushRef="#br0" timeOffset="16133.842">12210 5369 394,'17'-21'498,"-2"3"50,-4 2 51,-1 0-55,-4 6-187,3 3-66,-4 4 12,2 4 34,-1 5 14,0 6 17,0 3 10,-3 3-20,0 4-61,-2 2-64,-1 1-54,-1 0-44,-2 0-39,1 1-26,1-1-20,-2-2-18,3 1-10,-2-3-8,1-2-6,-1-1-1,2-2 0,-2-2-2,2-3-3,-2-2 14,2-4 12,0 1 16,0-4 6,-2-4 8,1-1 3,-2-3-5,0-5-12,-1 0-10,0-6-7,0-4-4,1 0-4,0-6 0,0-2-5,3-4-1,0-3 0,0-1-2,3-2 3,2 0-3,0 2-1,3 4-3,1 1 1,3 5 1,-2 3-1,5 2-3,0 5-1,3 1-2,0 4-4,-1 2-3,1 3-7,-1 5-17,0 2-22,-2 4-31,-1 4-41,-4 4-58,-1 2-105,-3 3-142,-3 3-91,-6 1-87,-3 5-183,-3-2-97,-4 4 24,-2-3 115,0 0 89,0-3 108</inkml:trace>
  <inkml:trace contextRef="#ctx0" brushRef="#br0" timeOffset="16291.8345">12309 5496 48,'-22'17'454,"3"2"103,1-2 114,0-3 128,3-4-37,3-1-120,2-2-62,2 0-61,1-2-86,4-2-111,0 0-96,6-1-72,2-2-53,6-2-39,7-1-28,7-2-23,4-2-36,2-1-55,0-1-131,3 1-163,2-1-116,0 0-234,-1 0-165,1 1-50,0 1 73,-2-1 132,0 1 102,0 0 235</inkml:trace>
  <inkml:trace contextRef="#ctx0" brushRef="#br0" timeOffset="16659.9951">13863 5429 271,'-39'4'709,"-2"-1"144,5-3 91,5-2 58,4-1-175,5 1-239,7 0-208,2 2-138,7-1-83,6-1-58,7 0-39,11 1-26,8-1-11,3 1-7,7-1-5,4 0-3,-1 0-18,-2 2-37,-3 0-84,0 0-157,-8 0-119,-1 2-91,-9 0-156,-1 1-176,-6 0-29,-5 2 95,-4 1 88,-4 0 76,-5 3 158</inkml:trace>
  <inkml:trace contextRef="#ctx0" brushRef="#br0" timeOffset="16825.3694">13810 5594 271,'-27'17'598,"5"-2"125,-1-4 95,3 2 76,3-3-204,2 1-128,2-2-131,5-1-106,1-1-78,4 2-66,9-3-53,6 0-39,6-1-24,10-2-19,8-3-16,7-3-31,3 1-62,7-3-119,-5-1-151,5-2-104,-2-1-147,0 0-219,-5 0-76,-1-1 44,-1 1 116,-1 0 80,-1 1 142</inkml:trace>
  <inkml:trace contextRef="#ctx0" brushRef="#br0" timeOffset="17549.924">15466 5328 126,'-4'-23'546,"-5"1"161,-2-2 128,-2 3 101,0 1-95,-1 2-163,1 7-119,1 3-138,-4 8-106,1 8-80,0 9-62,-3 7-37,2 5-24,-4 5-16,6 3-15,0 2-15,5-1-11,3-1-16,0 1-11,3-2-6,3-1-6,0-1-2,3-3-5,2-1-3,-2-5-3,1-1 3,1-3-5,1-4-1,-2-6 2,-1 0 4,3-2-1,-2-5 2,-2-4-1,1-4 0,0-5-2,-2-4-2,1-4 1,-2-3-2,0-5-1,-2-6 2,-2-2 0,3-4-2,-3-5-2,2-3 0,-1-5 1,-2-1-3,2-2 3,0 3 1,2-1 0,-1 7 0,2 4 1,0 8-1,2 2-1,-1 8-3,-1 4-2,5 4 1,1 6 0,3 6 1,2 7 4,6 7 0,-1 7 4,3 9 4,2 4 0,0 6 1,-3 5-1,4-2 0,-3 4-3,2-4-1,-1 2-3,1-5 0,-1-1-1,0-3 1,-1-2-1,0-4 1,1 0 1,-4-5-2,-1-4 2,0-3-2,-3-2 2,-2-2-1,-1-6 6,1-1 6,-1-5 3,-1-3 5,-1-5 0,1-2 2,-1-7 1,-1-2-6,0-3 0,-3-3-4,3-3-3,-2-5-2,-1 2-1,-1-5-1,2 1-2,-1 1 3,0 0-2,-3 2-2,2 4-3,-1 2-1,-1 4 0,0-1-1,0 4-5,0 2-12,0 2-22,0 2-36,0 4-58,0-2-82,0 3-163,5 1-152,-1 0-80,4 2-148,3 0-162,1 1-33,3 4 108,0 0 127,0 2 87,1 2 179</inkml:trace>
  <inkml:trace contextRef="#ctx0" brushRef="#br0" timeOffset="18183.013">16379 5155 94,'-11'3'660,"-3"-3"181,-1-1 118,0-2 79,1-2-40,0 0-265,4-1-201,2 2-160,7-1-103,1 1-68,7-3-59,8 0-44,7 1-26,10-3-19,6 3-14,8-2-9,2 0-7,3 1-8,-2 2-6,0 1-7,-9 2-8,-3-1-15,-3 1-26,-10 2-36,-3 0-50,-4 0-69,-6 0-119,-5 0-138,-4 2-83,-4-2-38,-5 0-60,-7 3-81,-1-1-37,-4 0 67,1 0 62,2 1 48,-2-3 97,2 0 214,1 0 347,1 2 217,-1-2 124,5 0 71,0 0 50,1 0-14,1 0-114,2 0-57,1 3-14,-3-2 24,5 1 33,-3 6 20,0 4-12,-1 3-32,-1 7-25,1 3-45,-1 3-51,1 5-46,-1-2-43,1 3-39,1 0-31,3-1-24,-1 0-19,2-2-16,1-2-11,1-2-11,1-1-4,1-3-6,-1-1-15,2-2-21,0-1-27,-3-5-39,3 1-47,-2-1-67,-1-2-115,-1 0-115,-3-3-72,-1 0-16,-2-1 16,-1 1 55,-1-1 117,0-3 137,-2 2 101,-3-3 87,2 0 99,-3 2 145,4-2 120,-4-1 95,3 2 64,1 0 26,2-1-30,2-1-102,1-3-96,0 3-82,4 0-63,2-3-47,6 2-38,3-2-22,8-2-16,8-1-13,5 0-17,5-2-27,4-4-39,3 3-65,-2-2-125,3 2-192,0-1-132,0 0-224,-1 2-162,-3 0-43,1 0 69,-6 0 161,0 0 126,0 0 237</inkml:trace>
  <inkml:trace contextRef="#ctx0" brushRef="#br0" timeOffset="18638.0072">18320 5367 440,'-30'10'759,"2"-5"133,1-2 88,4 0 66,2-1-272,4-2-204,7 1-187,0 1-124,4-2-74,6 2-55,6-2-39,7 1-27,8-1-13,4 0-7,9 0-13,5-1-11,2-1-16,4 0-16,-2 1-30,-3 1-42,-3-2-63,-7 2-136,-2 0-146,-5 0-86,-4 2-62,-7-2-119,-2 3-129,-7 0 30,-6 2 98,-7 0 67,-1 1 73,-6 3 149</inkml:trace>
  <inkml:trace contextRef="#ctx0" brushRef="#br0" timeOffset="18801.4431">18391 5515 182,'-22'13'493,"0"1"90,-1-3 84,3 2 102,0-4-132,2 3-76,3-3-58,2-1-56,3 1-65,4-2-85,1 1-91,7-3-67,2-1-50,8 2-29,6-2-19,4-3-20,7 1-30,0-4-71,5-1-137,4 0-143,-3-2-98,1-1-199,-1-1-179,-1 1-44,0-3 72,-3 1 113,-1-3 77,0 2 199</inkml:trace>
  <inkml:trace contextRef="#ctx0" brushRef="#br0" timeOffset="19446.0936">20424 5146 354,'3'-8'563,"-3"4"77,-3 0 53,-4 4-3,-5 4-173,-3 4-79,-1 5-58,-4 7-28,2 4-17,-1 5-22,1-1-48,5 1-51,4 1-50,5-2-36,4 3-22,4-4-21,6-1-11,8-2-8,4-1-7,5-3-5,6-6-6,3 0-6,-1-6-3,6-2 5,-1-3 0,0-5 7,-2-3 5,1-2 5,-2-1 12,-3-4 2,-2-2 6,-2 0 5,-5-3-1,-3-2 1,-6-3-11,-2-1-7,-7-2-12,-5-4-14,-5 2-15,-8-2-10,-3 1-8,-9 0-19,-5 6-18,-5-3-29,-4 5-27,-5 3-42,2 1-48,-3 2-55,6 4-87,1 1-132,5 3-101,4-1-38,5 2-21,6-1-93,2 3-86,5-2 55,3 0 76,6-4 52,6 3 58,3-5 147</inkml:trace>
  <inkml:trace contextRef="#ctx0" brushRef="#br0" timeOffset="19692.3837">20542 4923 429,'11'-12'501,"-2"0"63,-3 3 78,0 1-17,-3-2-122,-1 5-58,1 2-26,-2 6-1,-1 2-9,2 11-39,-2 5-44,0 8-20,1 7-20,-1 3-41,3 8-47,0 1-40,2 2-27,-2 5-23,1-4-17,-1 0-18,3-1-16,-2-3-13,1 1-13,1-5-7,-2-2-8,1-4-3,-1-2-5,2-3-4,-3-4-3,1-2-12,-2-4-24,1-2-30,0-3-45,-1-2-53,-1-5-73,2 0-113,0-4-129,0-3-84,7-2-48,1-4-123,1-4-121,3-1 17,-2-2 101,2-4 80,1 1 78,3 0 170</inkml:trace>
  <inkml:trace contextRef="#ctx0" brushRef="#br0" timeOffset="19914.142">20974 5596 276,'0'-4'677,"2"1"166,-1 1 109,-1 1 75,0-1-205,3-1-146,0 1-194,5 1-135,3-2-85,4-2-55,3 1-39,7-1-33,-1 0-29,6 2-20,0-3-26,2 3-17,-2-1-15,2 0-11,-4 2-9,0 0-8,-1-2-19,-8 2-30,-4 1-45,-2 1-52,-1-2-80,-4 2-148,-7-1-138,-1-1-60,-1-1-46,-7-1-99,-2 2-91,-5 1 39,0-1 89,0 0 63,0 1 70,1-1 141</inkml:trace>
  <inkml:trace contextRef="#ctx0" brushRef="#br0" timeOffset="20102.0755">21267 5503 62,'-13'2'344,"2"1"110,2 0 65,2-1 50,-2 3-10,2 0-112,2 0-19,-1 6 23,1 1 30,1 3 19,0 3-15,1 2-57,0 2-83,2 3-75,1 0-60,-2 1-50,0 1-36,2-1-31,0 2-27,-2-3-19,2 0-19,-2-2-11,2 0-7,0-1-7,-1-3-12,1-4-27,0 1-34,0-2-57,-2-3-89,2 0-155,2-5-132,-2-3-67,5 0-93,0-6-142,1 0-65,3-3 78,1-3 101,1-3 65,4-3 118</inkml:trace>
  <inkml:trace contextRef="#ctx0" brushRef="#br0" timeOffset="20419.9803">21761 5405 226,'28'-33'502,"-5"4"85,-7 3 92,-6 2 98,-4 4-173,-6 0-77,-6 5-49,-5 2-45,-6 4-58,-4 4-71,1 5-60,-3 2-52,2 4-43,3 3-33,3 2-34,5 4-27,7 2-22,6 4-15,7-1-5,7-1-4,4 2-4,4-1-1,3 3-1,1-4 0,0 1-3,0 1 0,-4-2 1,-3 1 0,-4-3 2,0 0-3,-8 0 5,-1-1 9,-4-2 10,-5-2 5,-8 0 7,-1 2 3,-4-3-3,-5-2-10,0 1-8,-3-2-5,2 0-10,0-4-22,-1 1-41,4-2-64,1-1-147,2-2-161,4-2-99,1-1-155,4-2-187,2-1-52,4-1 81,2-1 127,5-1 86,2-1 168</inkml:trace>
  <inkml:trace contextRef="#ctx0" brushRef="#br0" timeOffset="20654.0764">22390 5502 508,'16'6'847,"-1"-4"133,-6-1 83,1 1 53,0-2-280,-1 0-268,6 0-202,4-2-115,1-1-68,9 0-42,0 0-35,7-3-28,1 1-19,0 3-17,5-4-14,-5 3-11,0 0-20,-2-2-29,-7 1-53,-4-1-80,-4 2-175,-1-2-175,-6-4-158,-4 2-219,-5-3-110,-4 2-13,-4-1 134,-4-1 149,-1 3 157</inkml:trace>
  <inkml:trace contextRef="#ctx0" brushRef="#br0" timeOffset="20833.5642">22807 5315 279,'-14'-3'678,"9"3"156,-2 0 91,1 0 73,0 3-202,-1 5-131,-1 4-183,1 5-125,-1 3-71,1 4-57,0 1-58,-1 4-48,1 1-42,1 0-29,0 2-23,1 1-12,3-2-12,-2 0-20,0 2-42,2-3-61,-2-1-123,3-1-189,-3-1-130,-1-1-214,-3-3-175,-4-1-49,0-2 64,1-3 156,-4-3 116,0-3 227</inkml:trace>
  <inkml:trace contextRef="#ctx0" brushRef="#br0" timeOffset="21551.0063">24072 5225 138,'4'-12'537,"-4"3"159,-1 0 91,-5 6 48,-1 3-150,-7 7-147,-1 7-106,-3 9-120,-1 3-58,-2 9-26,6-1-27,1 2-29,3-1-30,5 2-24,4-1-19,7-3-10,5 1-6,5-3-6,3-5-8,9-1-9,4-4-5,3-6-1,5-4-3,1-2 4,3-7 1,-2-2 5,-3-4 7,-3-3 7,-1-2 4,-5-3 5,-5-3 4,-3 0-2,-3-4-6,-9-1-12,-3-3-10,-6 1-17,-6-4-13,-8 1-15,-2 1-15,-6 1-21,-7 1-22,-2 2-27,-3 1-40,-2 2-46,1 0-50,2 5-66,-1-1-107,5 4-116,1-3-60,6 0-13,3 0 10,6 0-24,6-2-12,3 0-11,4-3 18,4-2 18,3-1 25,4 0 91</inkml:trace>
  <inkml:trace contextRef="#ctx0" brushRef="#br0" timeOffset="21752.1388">24094 5096 135,'11'-17'378,"0"3"85,-2 2 51,0 2 31,-3 2-105,0 2-149,-3 1-78,2 5 13,-2 3 73,3 9 72,-5 7 60,-1 7 37,3 10 22,-3 5-43,0 7-86,0 1-85,1 2-71,-1-2-55,2 3-42,2-1-27,0-1-21,-3 0-17,5-4-11,-2 1-12,-1-6-4,2-1-7,-5-3-6,1-3-21,-1-2-30,-1-2-44,1-2-70,-3-4-139,1-5-171,2-3-96,2-1-152,1-7-186,-2-1-51,1-4 79,2-1 140,4-5 94,-1-2 170</inkml:trace>
  <inkml:trace contextRef="#ctx0" brushRef="#br0" timeOffset="21955.9958">24482 5688 229,'15'-12'512,"-1"2"60,-5 3 45,1 2 78,-5 5-137,0 5-35,1 2-26,-3 7-10,0 1-4,-3 4-53,0 2-107,-3 1-101,2 2-74,-1 0-51,1-2-36,-4 1-27,4-2-18,-1 2-28,0-5-46,0 1-76,0-3-142,2-2-137,0-2-88,0 0-60,0-6-122,4-1-120,-2-2 37,1-3 82,3-3 61,0-3 62,1-2 155</inkml:trace>
  <inkml:trace contextRef="#ctx0" brushRef="#br0" timeOffset="22270.0044">24988 5496 221,'28'-31'481,"-8"0"57,-4 3 48,-12 3 67,-5 2-185,-5 3-48,-7 4-8,-2 3 13,-3 1-2,-1 5-27,-2 2-55,4 3-78,2 2-66,2 5-61,6 2-45,3 3-35,8 3-17,1 4-15,9 0-6,4 0-3,4-1-3,6 4-3,2-4-1,-2 1 0,2 0-5,-5-3-2,-2 2 1,-7-3-1,-3-1 10,-4 1 10,-3 0 18,-6-2 7,-6 1 8,-7 2 7,-3-3-9,-7 1-12,-1 1-12,-2-2-12,-2 0-5,-2 1-11,2-1-12,-1-3-27,5 1-46,4-2-87,2 0-164,3-2-126,3 0-84,5-1-165,2-3-155,5-1-18,6-1 105,3-3 102,4 0 76,2-2 183</inkml:trace>
  <inkml:trace contextRef="#ctx0" brushRef="#br0" timeOffset="22456.3498">25248 5563 77,'30'-7'490,"-6"4"107,-5-1 89,-3 4 135,-1 2-41,-3 3-98,-1 3-69,-4 3-60,-3 3-57,-1 1-111,-1 4-104,-2 1-87,0 2-64,-2 1-45,2 3-32,0-2-24,0 2-13,0-1-19,0 3-32,5-4-42,-4 3-64,1 1-148,2-2-175,1 1-131,1-2-269,0 2-116,-1-3-20,-3 0 104,1-4 149,-3-4 131</inkml:trace>
  <inkml:trace contextRef="#ctx0" brushRef="#br0" timeOffset="22933.8668">26601 5596 301,'-19'5'702,"4"-2"159,0 0 94,5-1 53,-2-2-233,5 0-188,-1 0-220,7 0-151,-1 2-90,5-2-52,6 2-32,5-2-16,6 0-11,4-2-22,4 2-49,2-2-131,4 2-145,0 0-99,-2 0-175,-6 0-210,0 4-73,-7-1 64,-4 1 115,-3 2 75,-8 1 167</inkml:trace>
  <inkml:trace contextRef="#ctx0" brushRef="#br0" timeOffset="23083.0838">26722 5770 288,'-20'14'689,"6"0"136,-1-4 77,3 1 41,1-3-247,5-2-181,1-1-221,1 0-135,8 0-72,3-3-37,6 1-23,10-1-49,7-2-132,5-2-124,10-3-101,1-2-215,2 2-185,0-4-58,1 1 68,-1-1 92,0 1 84,-4 1 204</inkml:trace>
  <inkml:trace contextRef="#ctx0" brushRef="#br0" timeOffset="23470.0118">28329 5374 546,'5'-7'734,"-13"0"107,-7 2 73,-2 4-8,-9 4-213,-2 5-163,-3 4-147,-2 2-82,3 2-58,6 1-55,2 1-50,5 1-39,6 0-23,7 1-15,5-2-9,9 1-6,5 0-4,9-2-4,9-1-6,1-3-3,8-2-4,4-1-5,5-3 0,-1-2 3,3-3 4,1-2 1,-2-4 7,-1 1 5,-7-6 0,-1 1 7,-4-4 2,-8-2 4,-4-3-1,-11 0 2,-2-4-6,-11 0-10,-9-1-10,-6-2-14,-9 0-15,-7 1-16,-10 1-23,-1-2-21,-6 4-24,0-1-24,-1 4-33,3 0-32,1 1-47,7 3-112,5 1-125,3 0-77,9 1-24,5-3-24,5-1-71,8 0-56,4-4 42,6 0 46,5-3 35,1-2 53,5-2 129</inkml:trace>
  <inkml:trace contextRef="#ctx0" brushRef="#br0" timeOffset="23687.1534">28532 4897 7,'14'-17'435,"-6"1"72,-2 4 49,-6 4 36,0 1-86,-4 5-157,0 5-44,-3 6 22,-1 7 44,-2 6 45,0 7 35,1 8 5,-1 5-34,0 8-64,5 1-69,0 6-63,2 0-53,3-1-44,0 0-32,3-2-27,0-2-23,1 1-12,4-6-13,-3 2-8,2-6-2,0-1-5,2-3-4,-3-3-17,3-5-28,-2-1-45,2-4-70,-1-3-157,1-3-179,2-4-129,4-3-226,0-4-136,2-5-22,-1-2 105,3-5 159,2-2 124</inkml:trace>
  <inkml:trace contextRef="#ctx0" brushRef="#br0" timeOffset="23910.4302">29068 5686 375,'0'0'781,"0"-3"163,-1 0 100,1 1 68,0 0-239,0 1-219,1-1-224,5 0-142,3-1-85,6-3-52,6 1-34,4-1-28,4 0-22,3-2-17,1 4-18,0-1-11,1 0-10,-5 0-10,1 2-20,-6-1-33,-2 0-47,-2 3-70,-6-1-140,-4-1-175,-3 0-105,-5-1-123,-6 0-155,-3 1-80,-5-2 62,-3 2 140,0-1 99,1 2 142</inkml:trace>
  <inkml:trace contextRef="#ctx0" brushRef="#br0" timeOffset="24077.9873">29299 5590 258,'-10'9'494,"1"-1"77,1 5 93,1 0 93,-2 5-149,1 2-45,-2 6-26,3 1-21,-2 1-54,1 3-82,1 1-96,-1 0-78,1 0-64,1-2-49,0 0-36,1-1-22,1-1-15,-2-3-16,3 1-32,-1-4-56,1-6-111,3-1-177,0-1-116,1-5-107,1-3-172,5-4-129,1-4 16,2-4 123,5-2 93,0-3 97</inkml:trace>
  <inkml:trace contextRef="#ctx0" brushRef="#br0" timeOffset="24540.3235">29895 5111 348,'3'-3'471,"2"0"37,-2 1 26,-1-2-75,-2 1-160,0 1-67,-2 1-12,-6 1 20,-1 0 39,-4 3 54,-4 2 34,-3 2 10,-4 5-14,1 3-33,-2 1-51,3 5-67,4-1-57,5 2-50,1 0-42,9 1-24,4 1-15,5-2-6,8-1-6,4-1 0,2 1-7,9-4 1,0 1-4,1-1 0,-2-2 0,1 1-4,-4-3 4,-2 1-2,-4-2 2,-4-3 0,-4 1 5,-2-1 13,-3-1 13,-3-1 13,-4 1 11,-3-1 4,-6-1-3,0 0-10,-8-1-12,2 1-12,-5-3-17,-1-1-24,-2 2-35,0-2-59,-1-2-133,2 0-171,3 0-107,2-3-171,3 0-189,1-2-61,3 1 66,5-1 138,3 0 94,4 0 179</inkml:trace>
  <inkml:trace contextRef="#ctx0" brushRef="#br0" timeOffset="24727.7203">30120 5573 413,'24'8'769,"-4"-5"138,-2 0 100,2-1 72,0-1-245,-2-1-230,6 0-194,0 0-126,0-1-92,4-2-67,2-1-45,4 1-33,0-1-19,0-1-14,0 2-29,0 0-48,-4 0-86,-2 0-186,-4-2-148,0-3-187,-5 2-229,-2-3-91,-5 1 11,-3-1 148,-3 2 129,-5 1 179</inkml:trace>
  <inkml:trace contextRef="#ctx0" brushRef="#br0" timeOffset="24903.2025">30670 5480 135,'-10'6'627,"-1"4"171,-1-1 103,-3 1 85,0 3-115,-4 8-163,3 3-196,-2 2-144,-1 6-92,2 2-72,0 3-59,0 2-48,2-1-35,0 5-26,4-2-11,2 2-17,-1 0-27,0-1-45,1 0-86,2-1-186,-1-3-146,1-3-162,-2-4-239,-3 1-95,2-3 10,-4-1 147,1-4 124,0 0 155</inkml:trace>
  <inkml:trace contextRef="#ctx0" brushRef="#br0" timeOffset="25781.2889">22186 5738 14,'-17'3'446,"-1"-1"105,-2-2 95,6 1 95,-1-1-39,4 0-141,1 2-69,5-2-60,-1 0-52,5 3-59,2 0-48,2 2-38,5 1-33,5-2-28,4 1-37,3 1-35,3-1-30,3 0-29,4-4-17,0 3-20,-2-4-23,5 0-40,-8 0-69,-1-2-143,-2-1-146,-1-1-87,-3-1-61,-3-2-90,-5 1-91,-4 1 1,-4-4 74,-4 3 51,-4 1 59,0-1 116,-1 4 268,1 4 340,-6-2 187,0 6 117,0-1 89,0 3 96,-3 4-1,2 5-107,0 5-31,-1 3-17,2 5-25,2 4-55,-1 1-91,2 4-84,4-1-77,-3 1-54,4-1-44,2-2-29,2 0-27,0-1-45,6-3-83,0-2-177,1-2-133,2 0-202,2-3-223,1 0-90,-2-5 16,6-1 137,-1-5 112,0-1 193</inkml:trace>
  <inkml:trace contextRef="#ctx0" brushRef="#br0" timeOffset="26598.2288">30954 5288 7,'9'12'475,"-2"0"160,1-6 116,-4 2 90,-1-3-29,1-1-133,4-1-81,-1-1-113,4 1-79,4-3-61,6 0-64,4-1-67,4-3-55,4 1-42,7-4-32,1 2-27,0-1-21,2 1-15,-1-2-13,-3 2-2,-2-2-14,-1 4-31,-7-2-46,-2 1-84,-6-1-174,-5 0-160,-1-2-104,-6-1-162,-1-1-156,-6-2-30,-4 1 119,-3 0 127,-4-2 98,0 0 181</inkml:trace>
  <inkml:trace contextRef="#ctx0" brushRef="#br0" timeOffset="26788.8343">31457 5108 376,'-9'-3'583,"-2"-3"124,2 4 80,0 1-3,2 1-170,-1 5-75,1 4-82,0 4-73,-4 6-43,1 2-33,1 6-42,-3 4-52,0 1-51,3 3-45,0-1-37,3-1-29,1 2-21,0-3-13,1 1-14,0-3-20,2-2-35,2 3-47,2-5-97,2-4-174,1 1-126,4-5-82,3-3-158,0-3-154,8-4-7,-1-5 117,5-3 101,0-1 79,4-6 184</inkml:trace>
  <inkml:trace contextRef="#ctx0" brushRef="#br0" timeOffset="27141.6778">32057 5219 423,'26'-15'650,"-5"1"100,-7 4 56,-5 4-37,-3 7-179,-3 4-102,-6 7-120,2 4-65,-5 1-24,3-1-13,-2 4-40,5-2-47,3 3-44,3-1-26,6-2-20,5-1-16,3 0-10,5-1-3,7-5-3,2 0-1,0-3-2,6-5-1,3 0-1,0-3-2,2-2 1,-2-2-2,2-4 5,0-1-2,-5-4 2,-3-1 0,-4-3 2,-7 0 4,-2-1 4,-9-3 4,-1-1-3,-10 2-1,-6 0-9,-8 0-11,-6 0-18,-8 2-10,-7 3-12,-6 3-10,-4 2-10,-5 1-17,2 3-13,-3 0-21,3 3-24,1 1-35,3 0-38,2 4-45,9 0-69,0 0-122,9-1-124,3-1-53,4 2-24,5-2-98,3 0-117,3-2 35,2 2 93,4-3 63,4-4 56,1-1 145</inkml:trace>
  <inkml:trace contextRef="#ctx0" brushRef="#br0" timeOffset="27426.98">32457 4845 233,'15'-22'488,"-2"3"65,-5 2 51,-1-2 70,-3 5-190,0 3-73,-3 1-29,1 2-28,1 3-26,-2 5-20,-1 3-21,4 8-17,-2 8-12,0 6-5,-1 9-4,1 3-25,1 7-38,-3 3-35,0 3-26,1 5-17,1 1-7,-2 1-8,1 1-9,-1-1-4,5-2-10,-4-4-12,3-1-12,0-2-13,-3-5-9,5-2-9,-3-4-4,0-2-4,-1-6 1,2-1-5,-4-4-6,1-3-14,1-4-23,-2-3-38,3-2-52,-3-2-61,0-3-105,1-4-183,7-3-114,-1-2-180,2-6-176,9-2-57,-3-4 44,4-1 165,6 1 115,-1-2 212</inkml:trace>
  <inkml:trace contextRef="#ctx0" brushRef="#br0" timeOffset="27820.2719">33223 5587 348,'-9'0'733,"0"0"141,-2-3 92,-2 0 70,2-3-220,-3 1-182,4 2-190,0 0-111,1 0-69,3-2-57,3 2-47,3 1-43,3-2-33,4 1-30,6-1-20,8 0-14,2-2-12,3 2-4,0 3-2,-1 1-1,-1 1 1,-2 5-2,-3 2-2,-7 1 2,0 6-4,-8 2 0,-2 1 3,-6 4 0,-5 2 3,-5 1 3,4 0 5,-5 1 6,0-3 5,2-1 4,1 0 4,3-4 1,3-1 2,4-2-1,2-2 0,4-1-1,1-2 3,9-2-6,1-3-3,5-2-5,3-2-6,-1-1-9,0-1-11,1-1-24,-6-1-34,1 0-63,-4-1-104,-4-3-222,2 0-168,-3-1-276,-1-2-153,-1 1-38,-3-4 55,4 1 197,-2 1 160</inkml:trace>
  <inkml:trace contextRef="#ctx0" brushRef="#br0" timeOffset="28791.9491">34556 5218 36,'14'-12'435,"-2"1"64,-1 1 36,-5 2 31,-3-1-106,-1 2-134,-2 1-41,-2 1 8,-1 1 23,-5 4 26,-3 4 19,-2 4-8,-4 6-26,-1 6-42,-3 4-34,3 2-42,2 3-45,3 1-40,3 0-28,7-1-25,1-1-14,4-2-14,6-1-3,2-3-2,4 0-2,5-3-4,5-3 0,0-2-4,6-4-3,2-1 2,1-4 1,1-3 7,0-2 6,-1-2 13,1-1 12,-3-5 10,-1 0 13,3-4 6,-8-2 4,3-1 4,-5-1 0,-2-3-3,-2-3-2,-6 1-6,-2-2-12,-6-5-13,-5 1-14,-1 1-13,-7-3-17,-5 2-15,-3-1-19,-8 6-22,0-1-27,-5 3-36,-1 1-35,-4 3-46,1 2-45,-1 3-69,1 2-118,6 1-131,2 1-69,4-1-34,5 0-93,3 5-122,2-5 38,3 4 104,3-1 77,5-3 65,4 0 145</inkml:trace>
  <inkml:trace contextRef="#ctx0" brushRef="#br0" timeOffset="29061.9301">34730 4934 162,'16'-15'466,"-3"2"71,-1 1 72,-3 3 84,-3 0-119,1 2-74,-3 1-18,0 2-22,-3 0-33,-1 2-59,2 2-61,-2 6-41,0 7-33,-2 6-17,2 6-10,-1 9 0,-3 5-24,2 3-25,0 4-23,1 4-25,1 0-21,0 1-17,0-3-13,0-1-9,1-3-10,1-1-7,0-2-5,2-1-6,-3-6-8,4 2-2,-4-7-1,2 2-4,2-4-1,-4-4-2,4-1 0,-2-1 0,-2-2-3,2-6-7,-1 0-16,-1-3-18,1-1-32,-2-3-35,0-1-50,2 1-53,-2-3-94,0 1-168,0-3-107,0-1-161,0-1-190,0-3-66,0 2 39,4-1 150,-3 1 119,8-1 190</inkml:trace>
  <inkml:trace contextRef="#ctx0" brushRef="#br0" timeOffset="29409.979">35424 5592 255,'24'-8'733,"-9"-1"176,-8 4 97,-5-4 57,-6 1-189,-3 2-207,-6 3-254,-6-1-166,-4 4-84,-2 0-53,0 4-33,-1 1-21,4 4-15,-2-1-13,11 4-7,1 0-4,6 5-7,4 4-2,8-1-3,5 0 0,4 3-1,4 0 0,3-2-5,1 1-5,1-1 2,1-1-2,-6-1-1,5-3-2,-6-2 4,-3-1-2,-4-3 1,0 1 4,-5-5 2,0 1 11,-6 0 6,-6-2 4,-2 0 10,-2-1 0,-8 1-6,0-1-4,-3-2-5,-1 1-6,0 0-5,-3 0-5,1-1-12,1 0-20,-2-2-32,6 0-47,-4 0-81,3-2-158,-1-1-125,4-2-74,0 0-155,0-2-161,1-1-30,-2 0 97,3-3 107,-1 2 75,-1-4 179</inkml:trace>
  <inkml:trace contextRef="#ctx0" brushRef="#br0" timeOffset="30091.9702">34040 5337 233,'20'-14'493,"-6"-4"50,-5-2 42,-6-4 41,-5 4-187,-4 0-61,-7 3-24,-3 0 6,-5 4 11,-5 2-2,-2 3-34,-2 4-52,0 4-50,2 4-49,2 4-45,3 4-37,7 2-37,3 6-19,5 1-17,8 5-4,8 1-8,6 2-2,3-1-2,5 1-6,3 0 0,-1-1 0,0 1-4,0-2 1,-6-3-3,1 0 6,-4-1 14,-6-1 19,-5 1 20,-4-3 20,-4-1 19,-5 1 10,-5-2 5,-5-2-6,0 1-8,-6-4-15,-1 1-11,-1-5-15,-1 2-15,3-3-11,1-1-13,5-1-7,-1-1-14,6 0-22,2-3-33,4 1-46,1-1-63,4 1-108,-1-3-166,6 2-115,3 0-62,2 0-140,1-2-144,-1 0-1,3 1 117,-1 1 102,3 1 77,0 0 178</inkml:trace>
  <inkml:trace contextRef="#ctx0" brushRef="#br0" timeOffset="30647.9613">34121 5873 235,'15'0'661,"-3"2"169,-1-2 114,-4-2 81,2 0-193,-5 1-130,4-1-215,-1-1-147,1 0-98,-1 1-72,3-2-48,-1 3-38,0 1-22,2 0-22,-2 3-13,-5 1-10,5 2-5,-8 5-5,-1 0 0,-4 2-1,-2 4 6,-4 0 8,1-2 6,-5 3 8,1-3 7,2-4 11,1 1 3,1-2 5,3-3-2,2-1-2,-1-1 3,4-3-5,-2-1-6,6 2-3,0-6-6,3 2-5,3-2-7,3-2-5,-2-2-6,4-1-3,-3 1-2,0 0-6,-1 1-1,-4 1-1,3 2 2,-6 0-2,1 1-1,0 0 0,-4 0 2,1 2-1,2-2-2,-3 2 0,0 0-1,1 0 0,-1 0-2,2 0-1,0 0 1,3 2 0,1 0-2,2 0 1,1 1 3,2 2 0,3 1 0,-4 2 0,4 4 1,-4 3-1,0 4 0,-2 3 0,-6 3-1,-2 1 1,-6 6 1,-3-3 3,-5 4 4,-1-2 2,-3-2 5,1 0 2,-1-2 3,0-2 2,2-3 0,2-3-2,4-2-5,2-5-4,2 0-1,5-3-2,2-2 5,5-3-1,3-2 2,8 0-1,4-4-2,-1 2 0,4-3-4,1 0-2,-1-1-2,-1 1-9,-1-1-10,-1-1-17,-2 1-28,-1-2-36,-3 4-53,-2-2-74,2-3-127,0 1-180,0-1-110,2-3-190,-2 1-163,0-3-39,0 0 79,1 0 162,1 1 118,2-4 219</inkml:trace>
  <inkml:trace contextRef="#ctx0" brushRef="#br0" timeOffset="31761.6943">35107 5498 182,'-1'-13'629,"-8"5"168,-7-1 95,-2 4 52,-6 3-169,-3 2-164,-3 7-166,-2 2-124,0 3-63,1 2-32,3 0-22,3 1-36,5-2-43,4 5-40,6-3-28,4 1-14,7-1-14,5 2-3,6-3 0,4 0-5,7-2-1,5-3-6,2-2-4,4-1-2,-1-4-1,1-2 0,0-4-3,-1 0-1,1-5 2,-4 1-3,-2-6 0,-2 0-2,-2-5-2,-6-1 4,-2 0 4,-3 0 9,-9 1 7,-6 0 7,-4 4 5,-5 1 0,-7 2-1,-9 2-10,-4 4-6,-9 4-4,-1 2-5,-3 4-3,-4-1-1,4 3-1,-1 0-1,3-1 0,4 1 4,4-2-1,5 1-1,9-2 2,1-1-3,8-2 1,3 0-4,8 0 0,8-3 0,3-3 2,8-1-2,3-5 0,3 0 0,3-3 0,-2-2 0,2-4 0,0 0 1,-1-5 0,-3-2 0,-4-4 0,-2-2 1,-6-1 1,-4-1-1,-5 2-1,-8 5 1,-2 0 0,-8 5-4,-9 5-1,0 5 1,-7 6-2,-6 2-1,-3 6-2,-2 4 2,2 5 1,0 3 0,3-1 0,4 4 1,4 0 3,5 0 0,5 1-3,8-1 3,3-1 0,13 3 0,4-2 1,10 1-1,6-2 0,9-1 0,8-2 0,4-1-1,3 2-6,-1 0 2,1 3 5,-4 2-4,-6 3-4,-3 2-4,-9 3-2,-3 3-4,-8 0-6,-5 2 7,-5-2 4,-2 2 3,-4 0 3,1-4 7,-1-1 0,4-1 0,2-1-1,4-4 0,0-1 1,9-1-3,4-4-2,1-1-7,6-2-2,-1-2-5,4-2-1,-3 1 0,-2 1 1,-4 1 6,-4-1 6,-3 3 3,-5 0-1,-3 1 0,-9 1 5,-2-1-5,-5 2 2,-7-3-4,-1 0 13,1-1 8,-6-1 3,4-3 12,-1 0 6,1-4 7,6 1-1,-2-3-2,3-3-8,2 1-4,3-4-5,2-2-5,0-3-7,4 0-3,-2-6-3,2 0-1,-2-3-2,2-2-2,-4-3 0,2-2 2,-5-5-1,0-2 1,-2-1-2,-2-4 1,-4-2 1,-1-1 0,-2 0-1,-2-2 0,-6 1 5,0-2-3,0 3-2,-1 0 0,0 2-2,0 2 2,2 4-2,1 5 3,1 1 0,5 4-1,-3 7-1,4 0-4,-2 5-2,1 3-1,-3 7 1,-5 6 0,0 4 2,-4 8 2,1 1-2,5 8 4,3 0-3,8 4 0,8 1-2,9 0-1,9-1 1,12-1 0,7 1 2,4-2-1,11-4-1,2 2 4,3-2 2,4-1 0,-2 1 0,2 0 2,-4 0 0,-1-2-2,-4-1 0,-3 0 0,-5 1 0,-7-4 2,-5-3 0,-2 1-1,-6-2 0,-6-2-1,-3 0 1,-2-2 4,-3-1 5,-3-2 6,-3 0 2,-1 1 0,-1-2 0,-3 0-6,0 0-5,-2 1-20,-3-1-24,0-1-48,-4 2-79,-2 1-213,-4-1-174,1 0-323,-4-1-162,-5 1-50,0 2 27,-2 3 182,-3 0 163</inkml:trace>
  <inkml:trace contextRef="#ctx0" brushRef="#br0" timeOffset="35487.9536">12046 7626 214,'0'-20'488,"-3"1"62,-2 0 43,0 2 33,0 7-215,-2 5-115,1 8 11,0 11 33,-6 13 28,0 8 17,-3 12 7,-1 3-14,1 4-83,0 0-82,0-2-63,2 1-50,1-3-36,3-2-25,0-4-13,2-1-10,-1-3-8,2-1-13,1-4-39,1-3-89,0-4-157,4-1-122,0-4-76,4-6-104,-2-3-130,2-2-76,-1-7 69,-1-3 77,5-6 49,-2-5 102</inkml:trace>
  <inkml:trace contextRef="#ctx0" brushRef="#br0" timeOffset="35724.21">11888 8047 112,'0'-46'444,"-4"-1"57,3 1 32,-1 5 32,2 4-168,0 5-124,0 8-65,3 5-1,3 4 44,6 6 53,1 9 41,5 5 24,3 8 13,1 8-17,-1 6-52,1 3-64,-1 3-57,0 3-50,-3-2-38,1 1-32,-1-1-29,0-2-17,-2-2-9,-1-1-7,-2-3-4,-2-2-5,2-2-15,-4-1-42,0-4-78,-2-5-127,1 0-120,-1-4-86,2-5-38,-1-1 0,1-5 23,1-7 26,-1-2-2,0-5-41,-2-3-31,1-5-5,-1-6 31,-1-3 89</inkml:trace>
  <inkml:trace contextRef="#ctx0" brushRef="#br0" timeOffset="35931.324">12348 7903 97,'4'-50'384,"-2"0"75,-2 4 49,2 1 3,0 9-87,-2 3-119,0 8-65,2 5-18,-2 7 37,1 8 67,1 8 60,1 11 25,-3 9 17,0 11-2,-3 6-45,0 4-74,-1 3-74,0 0-52,-1 0-41,-1-1-42,2-1-27,-3-1-19,3-3-17,-2-1-15,4-2-7,-1-2-7,2-2-3,-2-5-6,3 1-20,0-2-41,0-5-60,4-2-120,-1-3-153,6-2-119,1-7-59,1-2-112,4-4-162,3-3-4,-2-3 95,1-4 89,0-5 62,1-2 141</inkml:trace>
  <inkml:trace contextRef="#ctx0" brushRef="#br0" timeOffset="36163.3676">12825 7906 242,'6'-8'549,"0"2"84,-1 4 47,-5 2 58,0 4-152,-2 5-62,-1 5-52,-1 6-34,-2 1-5,1 3-30,-1 3-95,2 1-79,2 1-73,-2-2-51,4 1-36,0-1-28,0 0-19,0-2-9,3-1-8,-2 0-8,1-2-25,-2-2-45,4-3-96,-4 0-158,2-4-138,-2-1-88,2-4-149,0-2-166,-2-4-19,-4 1 100,4-6 105,-2 1 79,2-6 164</inkml:trace>
  <inkml:trace contextRef="#ctx0" brushRef="#br0" timeOffset="36377.0083">12782 8044 205,'-9'-30'497,"-4"3"95,-2 0 122,2 1 117,-1-2-136,5 4-78,0 2-48,3 1-58,2 1-98,7-1-102,3 3-95,4-2-67,5 1-46,4 2-32,5 0-23,0 2-14,3 4-10,1 1-14,0 3-3,-4 4-4,3 3-11,-3 1-19,-2 4-25,-3 4-39,-2 1-78,-4 3-142,-4 7-122,-1 1-67,-4 4-75,-7 1-156,-2 3-87,-5 1 52,-2 2 85,-4 1 60,0 0 86</inkml:trace>
  <inkml:trace contextRef="#ctx0" brushRef="#br0" timeOffset="36565.34">12736 8352 221,'-25'32'515,"4"0"101,-1-6 117,2-2 124,1-2-154,3-1-80,2-2-68,3-5-66,3-1-89,7-3-98,5-1-86,5-2-60,7-2-39,8-5-33,9-2-30,6-5-19,4-1-26,4-1-38,1-3-53,-1 1-95,2-3-167,-1 0-137,1-2-80,-3 2-158,0-1-155,0 3-15,-3-1 107,0 1 106,-1-2 73,3 1 179</inkml:trace>
  <inkml:trace contextRef="#ctx0" brushRef="#br0" timeOffset="36837.9143">14125 8111 522,'-11'0'857,"-3"4"132,0-4 78,-1 0 52,4 0-301,0-2-272,5 2-212,0 0-122,6-2-70,5 1-44,5-1-27,5-1-21,7 0-15,7 0-9,2-3-11,5 3-6,2-1-13,-1 1-28,0 2-46,-1-1-78,-3 0-162,-5 2-155,0 0-100,-5 2-186,-4 0-159,-6 1-30,-4 0 104,-3 2 125,-4 1 95,-4 2 202</inkml:trace>
  <inkml:trace contextRef="#ctx0" brushRef="#br0" timeOffset="37031.7213">14320 8305 308,'-19'20'727,"-4"1"159,1-4 88,1-5 54,3 0-223,-1-2-207,8 1-211,1-6-140,3 1-71,2 0-41,2-3-19,8 1-21,2-1-17,8 0-19,3-2-17,7-1-12,3 0-16,5-1-18,3-1-34,1 1-49,-1-1-104,1 2-167,-1-1-131,-1-1-153,-1 0-225,-2-1-85,-2-1 31,-4 2 126,-2-1 113,-2 0 158</inkml:trace>
  <inkml:trace contextRef="#ctx0" brushRef="#br0" timeOffset="38980.6965">16310 7963 187,'-8'-7'437,"2"-1"57,-1-1 25,-2-2-15,0 0-170,-1-3-102,-1 0-41,2 0 19,-1 2 58,2-1 46,5 2 25,2 1 3,2 0-13,5-1-57,6 1-68,3 2-50,10 1-37,1 4-26,6-1-21,4 2-15,1-1-15,3 3-17,2 0-9,-1 0-7,-2 3-2,1-3-2,-4 0-2,-3 0-2,-3 0 1,-4-3 1,-3 2-1,-4 0 4,-3-3-3,-3 1 5,-3-2-2,-5 0-1,0-4 1,-2 1 9,-3-3 16,-3 1 15,0 0 13,1 1 18,-3 1 11,-1 3-2,2-1-8,-1 3-8,-1 1-11,0 4-15,-1 7-9,-3 6-1,-3 9-3,2 7 5,-2 5 5,2 5 8,0 2 6,-1 5 9,3-2 2,-3 3-3,3 0 0,0 0-1,-1-2-5,0 0-9,1-3-5,-2-2-7,2-3-8,0-2-8,2-3-5,-1-1-6,3-3-2,-1-4-5,3-2-7,-2-4-29,4-2-38,-1-3-50,-1-5-65,3 1-112,-1-6-159,1-4-94,0-2-113,-2-3-175,1-3-83,-4-3 38,2-2 126,-1-3 96,-2-1 140</inkml:trace>
  <inkml:trace contextRef="#ctx0" brushRef="#br0" timeOffset="39180.4632">16488 8303 427,'-8'-8'566,"-2"0"111,1 0 118,0 0 2,2 2-135,1 1-74,0 1-86,4 1-89,2 1-95,2 1-84,5-3-65,7 3-46,2-1-25,7 0-19,3 0-19,4-2-20,1 3-15,2-1-11,-2-1-21,2 1-39,-4 1-73,0-1-162,-4 0-153,0-1-107,-3 1-191,-2 0-165,-1 1-36,-4-1 107,-1 1 119,-1-1 95,0 2 195</inkml:trace>
  <inkml:trace contextRef="#ctx0" brushRef="#br0" timeOffset="39340.8471">17087 8212 225,'10'0'553,"-5"0"139,-5-1 121,0-3 103,-3-3-171,-1 4-104,-1-2-116,-2 0-119,-2 1-112,0-2-102,3 3-78,1-2-63,-1 2-68,2-1-111,3 2-175,1-1-122,4-1-122,-1 2-198,5-1-132,-3 0 9,4-2 120,2 1 92,-1-1 107</inkml:trace>
  <inkml:trace contextRef="#ctx0" brushRef="#br0" timeOffset="39602.3897">17357 8044 379,'7'-2'512,"0"-1"49,-1-1 32,0 4-29,3-1-132,4 2-26,2 3 5,5-1 22,0 4 19,4 3-12,3 2-65,-2 3-84,-1 1-72,1 0-60,-2 0-45,-3 3-29,-3 0-21,-2 1-14,-4-1-5,-6-1-9,0-1-2,-5 1-9,-5-3-6,-4 2-3,-1-2-5,-8-1-7,2-2-8,-4-1-18,-4-2-39,0-1-65,-2-1-135,-1-2-154,2-2-103,-2-3-73,3-1-127,0-3-133,-1-2 34,1 0 100,-1-2 74,6-5 81,0 0 159</inkml:trace>
  <inkml:trace contextRef="#ctx0" brushRef="#br0" timeOffset="39774.1599">17270 8074 181,'16'-19'470,"-1"3"54,0 0 31,3 0 32,7 1-197,1 0-101,4 1-35,4-1-11,1 4-10,2-1-18,1 0-32,-3 3-47,1 1-50,0-1-40,-1 3-53,-2 0-63,-2 1-61,1 2-54,-3 0-32,0 2-31,-6-2-71,2 2-126,-6 1-79,0 1-22,-4-1-6,-1 3 12,-3-3 87</inkml:trace>
  <inkml:trace contextRef="#ctx0" brushRef="#br0" timeOffset="40242.0518">18582 8001 234,'10'-19'471,"-4"-1"43,0 1 30,2 3 16,-6 2-164,1 1-28,-1 2 14,1 3 34,-3 2 31,0 3 6,-3 1-39,1 6-77,-3 4-69,-6 8-52,-2 6-49,-4 3-30,-4 5-27,-1 2-20,1 1-29,-4 3-22,3-1-13,-2-1-10,3 0-6,-1-1-12,1-2 1,3-1-22,2-4-30,0 0-56,3-2-109,0-5-156,3-3-118,4-3-67,0-2-106,-2-1-111,2-5-32,1-1 85,-3-3 78,5-6 65,-1-4 127</inkml:trace>
  <inkml:trace contextRef="#ctx0" brushRef="#br0" timeOffset="40481.276">18251 8093 182,'2'-22'492,"-2"1"87,-2 3 96,2 4 88,0 2-162,0 1-104,0 3-44,4 3-20,3 5-40,2 3-42,6 6-34,4 3-29,2 3-39,1 3-54,2 4-43,1 3-39,1 2-27,0 3-23,-2 1-15,-1-1-13,-1 0-15,-3 1-5,0-3-8,-2-2-2,-4 1-10,-1-2-17,-2-4-29,-1 1-44,-3-3-68,0-3-136,-1-1-162,1-4-89,1-3-68,-1-3-120,3-1-125,1-6 38,-1-3 111,0-2 77,5-5 80,-4-5 158</inkml:trace>
  <inkml:trace contextRef="#ctx0" brushRef="#br0" timeOffset="40699.6683">18892 8150 198,'14'-17'486,"-1"2"74,-4 5 54,-1 1 55,-3 5-158,3 2-52,-1 2-4,-2 6 1,1 3 1,-2 2-16,-1 4-57,2 2-78,-4 2-75,-1 0-68,0 1-49,0 2-38,-1-2-28,-1 0-18,2-1-12,-3-1-9,2-1-6,-1 0-8,-2-2-18,2-3-38,-2-1-57,3 0-111,-1-5-144,2 0-110,2-1-51,-1-4-30,5-1-62,-2-1-34,4-5 7,-1-1 38,2-3 34,4-1 41,2-6 109</inkml:trace>
  <inkml:trace contextRef="#ctx0" brushRef="#br0" timeOffset="40954.8727">19205 8207 198,'15'-4'453,"0"1"51,-6 3 30,1 4-8,-3 1-148,1 5-66,-4 0-2,2 0 41,4 2 46,-1 1 36,0-2 11,5-2-28,1 2-51,1-3-61,3-1-59,-1-2-48,3-1-35,1-1-30,-1-1-20,-2-2-13,-2 0-6,-2-2-4,-2-1 2,-4 3 4,-1-3 1,-6 0-5,0 0-8,-4-2-13,-4-2-19,-4-1-17,0-1-16,-4-1-19,1 1-19,-2-2-26,-1-1-34,-1 0-51,0 0-72,0 0-132,2 0-181,0-4-123,0 3-218,-1-1-146,3-1-30,-7 0 83,6-1 168,-1 2 130,0-3 243</inkml:trace>
  <inkml:trace contextRef="#ctx0" brushRef="#br0" timeOffset="41210.9275">18912 7684 447,'-20'-5'792,"1"2"153,4 0 96,1-1 60,0-1-274,4 3-225,2-1-202,2 1-143,3 1-82,3-1-55,2 0-36,5 2-25,4 2-15,6-2-11,4 2-8,5-2-5,2 0-5,3 0-7,0 0-15,-1 0-25,-2 0-44,-2 0-68,0 0-125,-3-2-166,-3 0-102,3-1-78,-7-1-144,1 1-127,-1-2 27,-6 0 115,-1-2 85,3 0 85,-3-2 182</inkml:trace>
  <inkml:trace contextRef="#ctx0" brushRef="#br0" timeOffset="41591.7668">19362 7470 224,'3'-9'486,"-3"2"63,0-2 57,-3 2 57,3 3-184,-2-1-81,2 2-37,-4 3-29,4 0-27,0 3-35,0 2-58,4 1-50,1 0-34,6 3-23,1-1-24,5 1-16,3-1-15,5-1-12,3 0-9,4-2-16,-3-2-5,4-1-6,-2-2-2,1-2-2,-3-1-3,-2-2 4,0-2 1,-8 0 6,2 1 11,-3-3 25,-6-1 22,0 0 28,-3 0 27,-2-1 21,-3-1 9,0 3-4,-2 1-1,1 1-14,-3 1-14,0 1-18,0 4-14,0-1-17,0 2-17,0 5-10,-1 4-7,-1 4-5,0 6-2,0 2 1,-1 5-5,0 3-2,0 0-7,0 2-4,0 2-3,-1-2-4,2 1-1,1 0-4,-4-4-12,4 3-19,-1-3-31,2-1-45,0 0-70,0-2-123,2-3-161,-1-2-103,2-1-190,-1-2-170,-1 0-45,1-2 67,2-4 141,-1 0 103,1-3 211</inkml:trace>
  <inkml:trace contextRef="#ctx0" brushRef="#br0" timeOffset="43205.8735">20617 8040 7,'3'-3'427,"-1"1"66,2 1 38,-4-1 27,2 1-101,-2-1-163,-2 2-79,2 2-8,-4 1 25,1 3 29,-3 3 26,-1 3 14,-2 3 8,-2 2-23,-1 3-35,-3 0-41,2 2-42,-2-2-41,2 2-34,-4-2-33,1-2-26,1 3-18,1-4-8,1 1-16,0-4-48,0 0-101,-1 1-129,5-5-95,0 0-69,-1-4-114,4-1-154,2-1-29,-2-2 63,1-2 58,2-3 52,3-5 115</inkml:trace>
  <inkml:trace contextRef="#ctx0" brushRef="#br0" timeOffset="43491.6179">20363 8067 114,'3'-12'457,"-3"4"59,0 0 43,0 1 28,0 2-163,0 2-134,2 0-30,4 3 37,-1 3 34,5 2 49,1 5 38,4 0 10,3 7-26,3 2-67,1 1-57,1 2-64,2 1-55,-1 1-42,0-1-34,-2 0-28,1 0-19,-3-1-11,-1-3-8,-1-2-9,-2 0-3,-1-1-4,-3-4-1,-2-1 0,-1-3 0,-1 2-4,-2-5-12,0 0-17,-5 1-31,2-2-44,0-2-76,0 0-141,1-1-131,1-2-77,0-3-169,0-2-160,3 1-35,-1-4 85,2-1 114,0-1 78,3-3 189</inkml:trace>
  <inkml:trace contextRef="#ctx0" brushRef="#br0" timeOffset="44348.3113">21711 8148 87,'-8'-1'447,"-1"-1"54,-3 0 32,0-3 24,-1 1-157,0 0-134,-2-1-41,0-2 28,1 0 55,5 3 56,-2-4 31,3 2 6,1 1-28,4-3-60,-2-1-66,5-1-68,5-2-36,-2-2-26,6 2-16,3-4-11,2 1-7,6 0-6,-1 1-10,5-1-10,0 6-10,0-2-12,1 6-3,0 2-4,-3 5-6,-1 1-2,0 6-2,-5 4 1,-1 3-4,-3 3-3,-5 5-4,-2 1-2,-8-1 1,-3 6 0,-3-2-3,-6 4 2,-1-2-2,-5 2 2,0-2-4,1 0 4,-3-1 0,1-1 4,0-3 10,-1 0 6,4-4 9,3-2 7,2-1 6,4-6 1,0 2-1,6-4 0,0-2-2,7-1-4,2-2 0,5-1-3,4-3-7,5-1-6,3-1-4,5-3-6,-1-3-6,4 1-10,-2-3-15,2-1-27,-5 1-44,0-2-61,-2 2-116,-2-2-198,-3-2-136,-3 2-205,-1 1-181,0-1-57,-1-1 50,0 1 170,2-2 132,2 0 220</inkml:trace>
  <inkml:trace contextRef="#ctx0" brushRef="#br0" timeOffset="44703.9678">22377 8088 279,'-17'-10'667,"0"-2"164,0-2 119,1 2 82,-2-1-212,7 1-135,2 1-194,4-1-148,5 2-107,5-2-71,10 2-56,3 0-31,9 2-20,3 0-9,1 5-9,3 3-4,-2 6-7,-6 0-7,-2 5-5,-3 3-6,-8 5-2,-4 1 1,-6 2 3,-7 3 6,-5 3 1,-6 0 7,-6 0 5,-1 3 9,-3 0 7,1-2 2,0-2 5,5-4-4,2-1-2,5-4-7,8 0-5,1-3-7,9-4-4,4 1-4,10-5-4,5-2-3,4-5-7,3 0-8,3-3-13,-2-1-16,1-1-24,-4 1-33,-3-2-45,-3 4-66,-4-4-128,0 1-171,-4-1-102,1-1-144,-6 2-162,-2-2-71,0-1 63,2 4 147,-2-3 105,1 0 163</inkml:trace>
  <inkml:trace contextRef="#ctx0" brushRef="#br0" timeOffset="45042.3875">23121 7994 287,'2'-17'504,"0"-2"66,-2 0 64,0 0 41,1 2-150,4 0-45,-5 3-13,3 2-3,1 5-16,-1 0-34,5 4-66,-3 3-58,6 3-49,-7 6-38,4 3-25,-2 7-18,-1 3-17,-3 4-15,0 2-14,-2 2-16,-2 2-9,0-1-10,2 5-2,-1-2-4,-2-2-7,3 2-3,0-3-10,-1 1-10,1-2-10,0-1-11,-5-2-11,5-4-8,-3 1-18,2-3-25,-1-2-32,-1-4-42,0-1-54,2-2-66,-2-1-80,1-3-135,7-2-120,-4-4-57,7-2-26,1-3-78,2-4-77,0-3 34,2-4 83,2-3 65,4-2 61,-1-6 137</inkml:trace>
  <inkml:trace contextRef="#ctx0" brushRef="#br0" timeOffset="45326.4851">23458 8169 328,'13'-14'496,"-2"4"52,-4 1 46,-3 4 3,2 5-138,-6 3-34,2 5 10,-4 1 18,2 6 10,0-2-23,0 3-58,0 0-74,5 0-73,1 0-57,1-1-41,7 0-28,-1-4-14,3 1-6,4-1 0,-2-3-1,-1-1 6,6-4 3,-4-1 4,2-2 2,-2 0 1,2-2 3,-5-1 4,-1-3 2,-1 3 4,-4-5 3,0 1-6,-2-3-52,-5-2-62,0 1 0,-6-4 0,-2 0 0,-1-1 0,-5 1 0,-4 0 0,-2-2 0,-2 4 0,-2-1-80,2 3-121,-2 2-58,0 0-78,2 3-149,2 1-135,4-1-105,3 0-203,2 3-96,2-1 16,5 3 129,-4-4 150,10-1 130</inkml:trace>
  <inkml:trace contextRef="#ctx0" brushRef="#br0" timeOffset="45939.2926">24307 7849 366,'0'0'494,"0"-3"45,-2 1 49,0-1-21,2 1-129,-2 1-36,0 1-3,2 0 22,0 1 20,-1 6-8,-2 2-42,2 8-60,-1 1-47,0 5-51,0 3-56,0 0-45,2 1-35,0-1-23,2 0-17,4 1-14,-2-3-8,3-3-8,2 1-4,0-1-6,5-5-5,-1 1 1,0-4-6,4-3-2,-1-1-4,3-1-1,-1-5-4,3-1-2,-2-2 0,-1-3-1,3-2 2,-3-2-2,-2-1 5,-1-2 1,2-2-1,-6-3 2,3 0 0,-4 0 2,-2-4-2,-1 2 0,1-3 0,-4 1 2,-1 1 8,1 3 3,-2 0 16,0 3 10,-2 4 7,0 1 5,0 0-3,0 4-7,0 1-6,0 4-7,0 3-1,0 5-4,0 3 3,-2 4-2,2 1-3,0 4-2,-2 3-6,2-3-5,0 2-2,0 2-1,-1-3-2,1 0-3,0 1-8,0-1-15,0-4-22,-5 1-36,2-2-50,-3 0-66,2-4-112,-2-2-165,3 0-107,1-3-121,0-2-200,0-3-71,2 0 48,0-3 139,4-2 109,-2-1 143</inkml:trace>
  <inkml:trace contextRef="#ctx0" brushRef="#br0" timeOffset="46403.4474">24927 8181 190,'24'-9'495,"-1"4"77,1 2 74,1-1 100,-1 3-138,5 1-72,-4 1-43,3 3-32,-1 1-41,-2 1-78,0 0-88,-1 2-74,-1 0-55,-4 2-43,-3 0-29,-2 0-19,-7-2-9,1 3-3,-7-1 0,-2-1 0,-8 1 2,-3-1 1,-5 0 0,-3-3-5,-3 2 7,-3-2 10,2-3 8,-3-1 8,5-2 6,2-2 10,1-3 2,6-1-6,-1-4-7,8-1-12,2-6-6,4 1-13,3-3-12,4-1-2,5-3-5,3 0-3,1-3-2,4 1 0,-2-2 2,1-2-2,2-3-2,-1 2 0,-2-2 1,0 4 4,-3-3 1,-5 4 8,1 3 13,-7 1 13,2 3 8,-3 3 7,-3 2 7,0 4 7,0-1 1,-1 4 0,-2 2 2,-2 1-3,2 3-6,-4 1-8,-1 2-13,-2 3-13,0 2-8,-4 3-9,4 1-3,-2-1-3,0 3-6,3-1-10,2 0-18,-1 1-26,2 0-41,2 0-62,1 2-90,1-2-188,7 0-164,-1-2-129,5 2-225,3 1-105,1-3 7,2 2 150,3-1 156,2 1 141</inkml:trace>
  <inkml:trace contextRef="#ctx0" brushRef="#br0" timeOffset="46532.2535">25457 8064 356,'13'8'708,"-2"-4"167,-6 2 117,1-5 46,-2 1-205,-4-2-169,0 0-220,-1-2-157,-2-1-119,3-1-97,0 0-111,0 1-201,4-2-171,2-4-208,2 1-251,1 0-112,1-4-12,4 3 135,1-2 140,2 1 190</inkml:trace>
  <inkml:trace contextRef="#ctx0" brushRef="#br0" timeOffset="46784.9112">25896 7827 291,'0'0'699,"5"2"149,-5 1 97,1-2 75,-1 5-199,2 1-154,0 2-197,3 2-120,1 2-75,2 2-59,2 0-51,2 3-38,1 0-31,1 0-23,-4-1-17,4 2-15,-4 0-5,0-5-8,-2 3-4,-2-2 1,-5-3-3,1 2-1,-2-2-5,-3-3-2,-2 3-6,-4-4-6,2-1-18,-5 0-25,-3-1-47,0 0-73,-1-3-146,-3-1-194,2-4-163,-2 1-263,3-3-111,-4-1-9,4-2 103,-1-2 176,4 0 163</inkml:trace>
  <inkml:trace contextRef="#ctx0" brushRef="#br0" timeOffset="46940.009">25907 7838 450,'9'-21'687,"-5"-1"128,2 1 90,0 2-4,0 0-212,1 1-158,7 1-175,2 0-123,7 0-90,5 0-90,7 2-125,3 2-172,5-1-121,-4 3-158,-1-1-245,1 0-106,-6 3 14,-1 4 115,-4 0 91,-2 2 141</inkml:trace>
  <inkml:trace contextRef="#ctx0" brushRef="#br0" timeOffset="47249.1858">26551 7564 76,'-2'2'480,"1"0"111,-4-2 112,4-2 108,-1 2-76,2 0-137,0-2-89,2 2-80,4 0-88,3 2-94,1 0-75,5 2-46,-1 1-37,-1 1-28,-1 3-18,-5 2-4,-4 4 5,0 2 15,-6 2 20,2 2 19,-4-1 15,2 3 10,2-1 3,-4 0-3,5-1-8,5-1-10,-4 1-10,7-2-11,1-3-16,2-1-13,0-2-10,1 1-13,-2-2-10,0-2-8,-5 1-4,1-2-3,-3-1-3,-8 1-3,-2 1-4,-8 0-11,-1 2-14,-8 0-23,-1-2-30,-5 2-51,-3 1-66,0-3-139,-1 2-167,0-4-111,-4 1-201,0-2-147,-3-1-31,0 0 90,-2-4 150,3 1 116,3-3 226</inkml:trace>
  <inkml:trace contextRef="#ctx0" brushRef="#br0" timeOffset="48205.1408">27885 7922 308,'-9'0'497,"-2"-2"68,4-1 65,-2 1 56,0 0-125,1-2-31,-2 3-6,6-1-5,-1 2-25,2-2-74,0 2-87,2 0-86,2 0-66,4 0-48,2 2-28,6 0-18,7 1-7,8-1-3,6 0-6,5 0-1,3-2-10,-1 3-14,0-3-11,-1 0-12,-3 0-10,-2 0-6,-3 0-3,-4 0-8,-4 0-13,-3 0-16,-6-3-22,-4 3-28,-2 0-37,-3 0-47,-3 0-78,0 0-142,-6-2-117,2-2-58,-2 1-45,-5-2-123,1 2-92,-3-3 62,-3-1 86,3 2 57,0-2 70</inkml:trace>
  <inkml:trace contextRef="#ctx0" brushRef="#br0" timeOffset="48489.3804">28195 7712 200,'-4'-13'480,"1"1"77,-1 0 81,0-1 100,2 3-137,0 0-50,2 2-14,-1 2-22,-1 1-46,-1 2-75,3 1-92,0 2-76,0 5-48,3 6-21,0 7-12,-1 6-1,2 7 4,-1 5-6,0 3-19,0-1-25,-1 2-15,2 1-21,-1-3-17,0 0-11,0-4-9,0-3-9,-2-1-8,1-3-4,-2-3-1,1-2-5,1-1-12,1-4-18,-2-3-23,-1 1-35,0-3-49,2-1-64,-1 0-88,-1-4-151,5-2-123,-1-3-78,-1-2-143,3-4-130,0-2-5,-1-5 115,2-1 116,2-3 96,0-3 186</inkml:trace>
  <inkml:trace contextRef="#ctx0" brushRef="#br0" timeOffset="49101.3429">29839 7521 48,'19'-22'437,"-4"3"66,-5-1 50,2 3 61,-4 0-55,-3 3-74,-1 1 3,-3 4 18,-2 0 4,-3 4-25,-1 2-78,-7 4-90,-5 7-85,-3 8-61,-4 8-31,-5 8-8,-2 5 3,-1 6-1,-1 6 0,4 0-8,1 3-15,3-1-16,6-3-14,5-1-10,5-2-14,3-3-6,6-5-2,4-1-4,6-3-5,2-6-6,5-1 0,2-5-6,6-3 0,-2-5-2,6-3 7,0-3 6,0-4 9,-1-3 14,-3-1 11,2-3-3,-6-3-70,-5 2 0,1-3 0,-6-2 0,-5-1 0,-2-3 0,-4-2 0,-5 3 0,-7-2 0,-1 0 0,-5 1 0,-3 1 0,-2 1 0,1 2 0,-3 1 0,4 3-123,-1 3-185,1-3-53,6 4-120,3-1-134,0 0-61,7 0-78,1 1-120,4-2-69,4-1 77,6-4 134,2 1 87,7-6 119</inkml:trace>
  <inkml:trace contextRef="#ctx0" brushRef="#br0" timeOffset="49297.4312">30138 7679 60,'49'-18'461,"-6"0"111,-6 5 110,-3 1 110,-6 3-55,-2 6-100,-4 2-41,-4 2-47,-3 6-58,-6 5-69,-4 3-63,-5 6-62,-4 0-61,-3 4-51,-4 4-44,-4 0-40,-2-1-33,-1 1-30,-3-1-23,0-1-28,-1 0-37,1-1-46,0-2-66,2-1-108,-1-1-188,5-3-124,2-2-119,3-2-182,1-1-94,2-4 26,2-1 149,1-6 115,4-3 140</inkml:trace>
  <inkml:trace contextRef="#ctx0" brushRef="#br0" timeOffset="49547.0378">30230 7844 203,'1'-34'504,"4"4"165,-5 2 142,0 0 124,0 6-148,0 4-84,0 1-60,0 6-137,0 2-121,3 4-93,4 3-64,3 5-44,8 6-22,2 4-6,2 6-4,0 3-16,5 3-18,-2 3-20,-1 1-21,1 0-17,-1 1-17,-1 0-16,-1-3-7,-1 3-7,-4-6-7,-2 0-5,-3-2-10,0-2-20,-3-4-26,-3 1-35,-3-2-44,1-1-61,-4-1-64,0-4-113,2-1-146,1-3-89,-2-1-70,-1-4-127,4-2-112,0-5 35,2-1 120,3-5 94,1-2 102</inkml:trace>
  <inkml:trace contextRef="#ctx0" brushRef="#br0" timeOffset="49971.2566">30834 7887 421,'14'-8'531,"-2"-1"73,-3 3 80,-1 2 14,-2 4-102,-3 4-23,3 4-22,-6 2-17,0 4-42,0 1-84,-4 1-86,2 0-78,-1-1-56,1 0-42,-2 0-32,2 1-28,-2-2-23,2-3-18,1 0-15,-4 1-14,5-3-10,-1 1-9,1-3-23,-2 0-26,1-4-37,1 2-41,0-1-56,0-4-95,0 0-144,3-2-101,3-3-44,1-3-28,4-5-60,2-1-35,2-2 13,2 0 49,2-3 35,0 0 50,1 2 114,0 3 217,-1 3 291,0 2 195,-2 3 127,-1 1 73,-2 2 34,-3 3-58,2 0-123,-2 0-87,0 2-41,1 1 19,1 0 63,0 0 67,4 0 56,-1 2 39,3-5 14,1 3-32,-2-3-61,-2-3-59,3 3-57,-4-2-46,-1-1-33,-4 3-17,-2-3-9,-2 0-8,-5 2-13,-1-3-16,-5-2-17,-2 0-26,-3-1-26,-7-1-27,1 1-27,-8-1-38,0 1-46,0 0-62,-2-1-85,0-1-159,1 0-147,6-2-100,-2 0-198,2-3-116,1-1-11,0-1 116,3 1 139,2-3 119</inkml:trace>
  <inkml:trace contextRef="#ctx0" brushRef="#br0" timeOffset="50573.6395">30902 7342 511,'-12'-3'833,"0"-2"147,3 1 93,0-2 57,2 3-309,-1 1-218,2-2-210,2 3-127,3-1-78,1 1-49,4 1-34,3 0-28,2 0-21,6 0-21,4 1-11,4-1-6,1 2-12,1-2-14,-1-2-20,0 1-29,-2-1-40,-1 0-53,-1-1-71,-3-3-115,0 1-123,-2-1-75,0-1-25,2-1 5,-4-3 17,0 0 40,1-3 43,-4-1 32,4 0 8,-4-2 48,0 2 128,-1 0 178,-1 0 172,-2 1 122,-2 2 84,2 1 31,-1 2-39,-2 3-56,-2 1-26,-1 2 25,3 3 66,-1 0 58,-1 5 36,-1 1 14,0 2-17,3 4-58,-2-2-84,1 2-82,2 0-62,4 2-50,1-3-29,1 1-17,4-2-7,3 0-9,6-3-5,-4-1-7,6-2-5,2 0-5,-2-4-2,-1-2-2,0-2-1,-2 0 1,-4-2 4,1 1 2,0-4 4,-5-1 6,1 0 14,-3-1 18,0-3 27,-3 3 21,-3 0 26,-2 3 14,2 1 8,-2 2-4,-4 2-14,2-1-16,-2 6-14,-2 2-13,2 5-9,-4 3-9,-2 5-9,5 2-2,-7 1-8,5 3-11,-3 1-8,0 1-6,3 0-12,-3-1-11,5 2-21,-3-3-31,2-2-37,-1 3-58,3-1-72,3-2-153,-1-1-151,3 1-92,1-3-197,3 0-133,0-2-24,-1-3 110,3-3 144,-1-3 104,1-2 231</inkml:trace>
  <inkml:trace contextRef="#ctx0" brushRef="#br0" timeOffset="53750.3178">24154 5791 28,'-8'0'356,"2"2"43,0-2 21,3 0-19,-3-2-134,5 2-181,-2-2-170,2 2-169,1 0-91,0 0-46,4 0-6,2 0 39</inkml:trace>
  <inkml:trace contextRef="#ctx0" brushRef="#br0" timeOffset="53894.9365">24384 5819 258,'-3'0'336,"2"0"14,-4 0-24,2-2-149,-1 2-197,-1 2-161,1-2-91,1 3-45,0 0-18,3 2 36</inkml:trace>
  <inkml:trace contextRef="#ctx0" brushRef="#br0" timeOffset="55090.3178">32566 7682 65,'15'-9'460,"-6"1"101,1 0 89,-4 3 85,3 0-76,-8 1-106,3 1-40,-2 1-43,0 2-40,-4 2-41,0 1-48,-3 8-56,-1 2-55,-6 7-47,2 2-37,-4 5-40,-2 3-33,-2-1-24,0 1-17,-3 0-12,2 1-12,-1-2-4,0-1-12,-4-1-26,5-2-36,-2 1-54,2-7-124,2 2-178,2-2-115,4-6-175,-3-1-193,5-2-66,-1-2 63,2-3 144,2-2 108,5-4 186</inkml:trace>
  <inkml:trace contextRef="#ctx0" brushRef="#br0" timeOffset="55299.6478">32294 7858 225,'-2'-19'638,"-1"5"170,-3 3 104,5 0 59,-4 5-207,5 2-139,0 4-172,6 2-131,2 5-74,2 3-34,4 2-19,1 3-32,5 1-38,1 1-33,3 3-31,3-1-22,-1 1-14,4 0-13,1 2-3,2 0-13,-2 1-21,2-1-36,3 1-67,0-1-174,1-2-166,-2-4-177,-1-3-249,2-2-108,-4-3-9,0-2 135,-1-5 146,1-2 171</inkml:trace>
  <inkml:trace contextRef="#ctx0" brushRef="#br0" timeOffset="55617.9549">33677 7458 447,'24'-6'770,"-4"-3"138,0 3 79,-1-2 29,6-1-239,-2 1-207,5-1-196,-3 2-126,2-1-72,1-1-50,-1 1-44,-2 1-32,2-1-21,-3 3-12,-2-1-18,-3 0-36,-1 1-47,-4 2-100,-3 0-151,-3 1-130,-2 0-75,-3-1-90,-3 1-115,-3 0-63,-6 2 66,0 0 86,-2 0 62,0 2 106</inkml:trace>
  <inkml:trace contextRef="#ctx0" brushRef="#br0" timeOffset="55904.3519">33946 7353 356,'-32'9'476,"-2"2"51,-4-2 42,-2 4-32,-3 1-117,2 1-26,0 1 14,3 2 22,4 1 13,5 0-20,6-1-52,7 2-74,4-3-65,9 4-58,8-3-48,12 0-34,9-1-27,8-2-25,6 1-20,8-3-12,1-1-9,-2-1-6,1 1-2,-8 0-1,-2-1 1,-8 2 1,-4 1 2,-5-3 7,-7 0 12,-2 1 13,-9 2 14,-4-1 17,-5 1 8,-5-2 8,-4 2-2,-5-3-5,-3 0-11,-2-1-13,0 1-11,-2-3-9,2-1-8,0 0-16,1 0-20,1-3-32,3 2-51,3-4-86,2 2-155,2-2-141,5-4-90,-2 2-169,7-4-152,-3-1-22,5-2 102,2 0 116,4-4 91,2 2 193</inkml:trace>
  <inkml:trace contextRef="#ctx0" brushRef="#br0" timeOffset="56190.9424">34169 7618 161,'25'-12'533,"-2"4"158,-6-1 99,0 3 63,-2 0-143,1 1-111,3-1-94,4 4-121,3 1-72,1 2-35,6 3-50,-3 1-47,4 2-40,-1 2-28,1 0-17,0 2-18,-9 3-11,2 1-8,-5 1-6,-5 1-4,-2 2 5,-5-3 2,-5 2 1,-1 1 1,-8 0-6,-1-1-7,-5 0-10,-5 3-11,-3-4-11,-3 0-11,-2-1-19,-1-1-30,-2 1-36,-1-5-45,2 1-75,0-1-125,1-3-144,5-3-81,1-2-52,3-2-99,1-2-104,1-4 3,1-1 95,3-5 68,4 0 70,3-6 136</inkml:trace>
  <inkml:trace contextRef="#ctx0" brushRef="#br0" timeOffset="56348.2122">34432 7647 218,'17'-22'522,"3"0"109,0 4 93,0-1 72,4 2-185,4-1-87,4 3-60,3-2-72,3 0-71,-1 0-58,3 2-59,-1 0-64,-2 0-52,3 4-41,-7-2-41,1 1-61,-4 2-117,-2 2-135,-4-1-95,1 3-68,-3-3-114,-1 5-146,-3 0-20,1 1 62,-1 0 60,3 3 50,0-2 124</inkml:trace>
  <inkml:trace contextRef="#ctx0" brushRef="#br0" timeOffset="57201.3962">35791 7429 264,'-7'-3'419,"1"1"40,1-4 25,0 0-93,0 3-128,5-3-92,0 1-62,0-2-33,5 2-18,-1-2-7,1-1-10,0-1-1,1 1-4,2-1 2,-2 0 6,-2-3 21,4 0 34,-2-2 62,-1 3 95,1-1 82,-2 0 62,-3 4 32,2 0 4,-6 1-33,2 2-79,-3 0-71,-2 2-62,1 1-50,-3 2-36,1 2-26,-2 2-15,-5 9-12,1 1-3,0 8 3,-4 5 8,2 5 4,1 3 1,0 6-3,-1-1-2,5 2-7,-4 0-9,3 0-5,2-1-3,0-2-5,-2-3 0,4 0-4,0-6-1,-1-2-1,2-4-4,1-1 1,1-6-3,-2 0 0,5-5 0,-2 0 2,-2-5 0,5-1 3,-1 0 3,1-4 5,-2 1 9,2-3-1,2 0 2,-2-3-5,0-1-6,1-1-6,-1-2-8,2-2-3,1 1-5,-2-1-2,1-2-1,-1 2-2,-1-2-2,3-1-1,-1 2-1,-1 0 0,1 0 1,0-1 1,0 0-2,0 0 0,-1-3 1,4-1-1,-4 2 0,2-2-1,0 2 1,-1 0 0,3-2-1,0 0 0,-2-3 1,3 3 0,-5-2-1,5 3 0,-3 2 0,3-2 1,0 2-1,-3 0-1,6 1 2,-2 2 0,1 0 0,2 0 0,2 1 0,0 1 0,2 2-3,3 0 2,0 1 1,2 4-4,-3 0 2,2 5-1,1 2-3,-4 3 4,0 6-2,-1 2 4,-5 2 0,-4 6 1,-5 0 4,-1 5 1,-7 2 0,-3 2 3,-4 1 2,-2 0 7,-2 2 9,-2-4 13,3-1 14,1-1 17,0-1-66,7-5-5,-2-2 0,5-1 0,2-4 0,5-1 0,5-3 0,0-2 0,9-3 0,4-3 0,3-2 0,5-2 0,1-6 0,4 3 0,0-5 0,-1-2 0,3 0 0,-4-4 0,0 3 0,-2-4-20,-2 2-335,-4-1-166,-2-2-156,0 1-194,1-6-203,-2 3-69,-3-2 34,4 0 160,-1 1 183,1-3 229</inkml:trace>
  <inkml:trace contextRef="#ctx0" brushRef="#br0" timeOffset="57661.4296">36957 7415 350,'11'-16'760,"-4"-4"160,-3 3 97,1 0 69,-5 5-231,0 1-195,0 3-227,-6 1-139,0 2-87,-6 5-52,-4 5-24,-7 7-10,-3 7 4,-6 5 7,3 5 1,-1 4-1,2 0-15,4 3-15,0 0-14,8 5-16,3-2-3,5 2-4,5-1-1,3-3-4,6 2-17,1-5-43,4-2 0,4-1 0,0-5 0,4-2 0,-1-3 0,3-5 0,-1-1 0,1-5 0,0-3 0,-3-1 0,1 0 0,-2-5 0,-2-1 0,-2-3 0,-2-1 0,-3-4 0,-1-2 0,-5-4 0,-4 0 0,-3-3 0,-5-2 0,-4 0 0,-6 2 0,0 0 0,-4 0 0,-3 1 0,2 2 0,0 1 0,1 2 0,1 0 0,3 2 0,0 1 0,6-1-157,-1 4-290,6 0-138,0-3-102,1 3-125,4-1-207,1 0-56,0 2 32,3 0 162,3-3 147,1 2 176</inkml:trace>
  <inkml:trace contextRef="#ctx0" brushRef="#br0" timeOffset="57996.2208">37139 7563 464,'5'-9'742,"-3"-3"149,0 2 99,2-1-6,-3 0-193,1-2-162,2 0-192,-1 1-122,3-2-73,2 2-51,-1 1-40,2 2-30,3-2-25,1 5-21,1 0-19,-2 2-11,3 4-10,-4 4-5,-2 2-5,2 3-1,-7 5-2,-1 2-2,-1 5-1,-4 1-3,2 1-3,0 2-3,2-1-4,1 0 1,3-3 2,5 3 4,4-4 1,3-1 2,7-3 1,2-1-3,6-3-1,-3-2-7,1-3-1,-1-2-7,-2-3-17,-6 0-19,2-2-33,-9 0-53,-5-2-78,-1 0-146,-4 1-178,1-3-118,-6 0-205,0 1-143,-3 0-21,-5 1 95,4-1 161,-4-1 127,1 2 227</inkml:trace>
  <inkml:trace contextRef="#ctx0" brushRef="#br0" timeOffset="60135.141">14131 10013 102,'-9'2'456,"-4"-2"69,-1 1 58,-1-1 72,0 0-81,-1 2-72,4-2-7,-1 0 3,4 2-1,0-2-34,1 1-71,3 1-85,0-2-73,2 0-59,5 2-46,2-1-25,3-1-22,4 2-15,4-2-13,6 0-11,1 0-8,3-2-15,1 1-6,0-1-8,-2 0-6,-1 1-8,-1-1-16,-3 2-27,-2 0-47,-3 0-73,-5 0-148,2 0-162,-4 0-83,-1 2-126,-3-1-190,-3 3-51,-2-1 89,-2 4 128,1-2 81,-1 1 145</inkml:trace>
  <inkml:trace contextRef="#ctx0" brushRef="#br0" timeOffset="60377.393">14131 10200 275,'-21'14'659,"0"0"154,-1-3 113,1 1 82,2-1-198,-1 0-138,6-2-180,2 0-134,3-2-92,3-2-69,4 3-52,7-4-33,4 3-22,6-3-19,5-1-15,4-3-14,6 0-10,3-2-13,-2-1-6,3-1-6,-1-1-10,1 2-13,-3 0-16,-2-3-18,-3 6-25,-2-5-29,-5 5-24,-1-3-32,-3 3-51,-3-1-85,-3 1-92,-2 0-68,1 0-31,-1 0 5,-2 1-4,-1-1-42,1 3-61,-1-3 3,-2 5 12,1-5 15,1 4 51</inkml:trace>
  <inkml:trace contextRef="#ctx0" brushRef="#br0" timeOffset="61786.7698">16962 10223 287,'0'-10'483,"0"2"51,0-1 52,-1 4 11,-1 0-159,2 0-48,-3 2-1,3 3 30,-1 3 22,-1 5 5,2 8-28,0 6-49,-4 4-48,2 8-58,-2 3-52,1 2-43,-3 1-28,3-1-21,-3-2-20,2-1-20,-1-1-17,2-2-15,0-2-14,2-2-14,-2-5-6,1 0-14,2-3-18,-3-6-26,3-1-41,0-2-51,0-4-74,0-1-121,3-2-147,3-3-93,2-5-52,1-5-107,0 0-133,2-4 22,1-3 107,-1-2 85,2-4 73,4-3 153</inkml:trace>
  <inkml:trace contextRef="#ctx0" brushRef="#br0" timeOffset="62245.6438">17386 10298 338,'29'-19'511,"-4"-2"99,-7 6 123,-3 0 53,-5 6-127,-6 0-57,-1 4-41,-9 3-59,0 2-92,-7 4-90,1 2-71,-6 4-50,3 0-38,-1 0-31,1 1-26,3 0-25,3-1-23,3 2-19,3-1-14,1-2-9,4 1-6,3 0-2,5-2-1,-1 0-2,6-5-1,2 2 0,-3-4-4,6-1 2,-6-1 0,3-4-2,-1 0 0,-1-2 1,-3-3 2,1 0-1,-4-1-1,1-5 2,-5 1-1,1-3 2,0 3-2,0-1 0,-3 1 2,1 1-2,-2 1 4,0 2-3,0 3 2,0 0 0,-1 4-1,4 1 1,-2 5 4,3 3 1,-1 3 3,3 6 4,-1 6 2,1 3 0,-1 4-1,-1 2 0,-1 3-7,-1 2 3,-2 0 3,-1-3 0,-2 3 5,-1-3 3,1-2 3,-5-1 2,0-1 1,0-4-3,-3-2-4,2 0-2,-3-2-5,0-4-4,1 0-4,-4-4-6,-2 0-11,0-3-15,-1-1-32,-5-1-32,0-5-60,1 1-81,-4-4-151,1-1-154,1-4-95,0 0-175,2-5-145,0-1-22,2-3 104,4-4 139,3 0 108,2-4 200</inkml:trace>
  <inkml:trace contextRef="#ctx0" brushRef="#br0" timeOffset="62719.9778">17850 10251 145,'42'3'475,"-1"5"75,-4 0 57,-2 3 53,-2-1-145,1 2-85,-6 0-41,-3 2-19,0 0-11,-7-1-16,0 2-35,-6-1-56,-2 0-40,-5-2-38,-5 0-35,-1 1-27,-7 0-19,-3-1-15,-5-2-10,0-2-6,-2 0-2,-3-3 3,2-2 0,1-1-3,0-4 3,3-1-1,1-2-3,3-3-6,3-5-10,4 1-9,4-6-6,6 0-13,1-4-3,8-1-6,0-4-2,4 3 2,1-3-3,2 2-1,-1-2-2,0-2-1,-2 4 1,-2-2-1,-2 3 0,-4-2 5,-2 0 8,-3 5 14,-4-1 10,-4 4 14,-1-1 11,-1 5 7,-4 1 0,-2 1-3,1 3-6,-2 6-7,-2-1-9,-2 4-9,0 2 1,2 3-2,-5 4-1,5 5 3,-5 1 2,2 4 0,1-1-4,1 3-8,1-1-4,4 5-7,2-3-9,1 0-10,3-3-19,-2 2-22,5-2-38,0-2-44,2 0-73,2 0-108,-1-2-186,3-2-121,2-2-148,3 0-203,0-3-64,2-2 46,2-1 163,4 0 125,-1-2 172</inkml:trace>
  <inkml:trace contextRef="#ctx0" brushRef="#br0" timeOffset="63025.099">18677 10401 363,'10'9'595,"-7"-5"112,2 1 87,-4 3 28,-1-4-159,0 3-94,-1 2-104,-2 1-82,1-1-67,1 0-70,1-1-60,0 3-48,0-3-33,1 1-19,1-1-11,1-3-4,-2 2 1,-1-2 5,3-2 7,-3 1 2,5-2 7,-4-2 8,1 2 1,2-4 2,-1 0-1,2-2 2,-1-1-9,-1-1-12,1-3-11,-1-3-14,-1 0-14,-2-3-18,0 1-15,0-3-25,-2 1-27,-3-1-38,1 2-50,-1 1-69,0 2-85,0 0-166,1 1-149,4 0-132,0 2-214,0 1-83,2-1 11,0 3 140,2 0 150,2-2 153</inkml:trace>
  <inkml:trace contextRef="#ctx0" brushRef="#br0" timeOffset="63882.2989">19820 10040 408,'14'-15'509,"-7"-1"54,-4 3 58,-3-1-33,-3 4-119,-4 0-28,-7 6-2,-1 2 9,-2 4-5,-3 7-29,-5 3-61,1 3-65,-1 0-63,1 4-56,6 1-44,2-2-38,7 2-27,3 1-14,5-2-11,7-1-6,1-1-6,6 0 0,2-2-7,6-3-5,1-3-5,2 0-2,3-5-4,1-3 0,-2-1 0,0-4 6,-2-1-3,1-3 1,-3 0 0,-2-4 4,-4-1 4,1-1-2,-7-1 8,4 1 4,-7 2 8,0-1 0,-1 5-2,0-1-3,-3 4-5,2 2-7,-4 1-3,1 4-4,0 3 4,-2 4 1,-2 2 7,0 3 4,-1 5 4,-3-3 3,-1 3 3,-1 1 0,-3 1-2,-3-1-3,-1 1 0,-1 0-5,-1 1-1,-2-5-6,-1 0-2,-3 0-4,2 0-1,-1-3-4,-2-3-2,2 1-8,-1-2-8,-2-3-25,1-1-29,1-1-47,0-3-59,-2 0-84,4-4-157,3-1-130,2-4-75,3-2-142,-1-4-145,5 0-18,3-5 107,2-1 121,7-3 87,2-1 181</inkml:trace>
  <inkml:trace contextRef="#ctx0" brushRef="#br0" timeOffset="64276.7629">20113 10035 230,'34'15'551,"-4"-2"138,-6 6 124,-1 1 109,-6 2-168,-5 3-91,0 0-101,-3 3-112,1-3-105,-1-1-97,0 0-79,5-1-51,-3-4-38,4-1-24,2 1-14,3-3-13,1-4-7,2-3-10,2-4-2,2-2-3,-1-3-4,0-3-2,0-3 2,-2-2 3,-1-3 0,-3-4 6,0 0 10,-4-4 5,-1-2 10,-3-1 12,-2-1 15,-2 1 12,-1 5 11,-1 0 7,-3 3 9,0 2-1,-1 4-8,-2 3-9,1-1-10,-2 8-11,1 3-12,-2 3-9,-2 6-5,0 2-6,0 3-6,-2 1-6,3 3-10,-1 1-2,-1-3-9,1 2-16,-2-1-16,0 1-25,3-3-28,-3-1-35,0 0-44,1-3-53,1-2-60,1 0-114,0-4-128,3 0-75,3-3-24,4-4-17,3-1-51,-1-4 6,2-3 24,4-3 45,0-3 32,2-6 62,3-2 118</inkml:trace>
  <inkml:trace contextRef="#ctx0" brushRef="#br0" timeOffset="64613.2147">20875 10303 85,'26'-31'412,"-2"2"67,-3 5 41,-3 5 12,0 3-89,-3 4-78,-5 7 6,0 4 34,-1 4 42,-3 4 30,0 5 5,-3 2-47,2 3-86,-4-2-76,2 4-69,2 0-55,0 0-42,0-3-30,5 1-23,-1-2-15,5 0-11,2-4-10,1-1-4,3-6-4,5 2-3,4-6-4,-4-3-1,5 0 1,-2-3 0,5-4 0,-6-1 8,1-2 9,-1-2 11,-2-2 17,-3-3 18,-1 0 17,0-1 15,-5 5 13,-2 0 14,-3 4 4,-2 1 3,-3 4-2,-2 4 3,0 3 4,-3 5-1,-1 5-131,-3 5-5,1 5 0,-2 3 0,-2 9 0,3-1 0,-4 6 0,1 2 0,-2 1 0,3 2 0,-3 0 0,-1 0 0,-3 2-66,3 1-257,-4 0-88,0-2-173,0 1-112,0-1-216,-4 0-144,0-2-34,-4-2 60,2-1 186,1-6 149,-3 0 263</inkml:trace>
  <inkml:trace contextRef="#ctx0" brushRef="#br0" timeOffset="65714.2346">11912 9824 245,'-1'-17'578,"1"0"176,-3 3 136,-2-2 108,1 1-177,-1 3-99,1 2-114,-2 4-143,3 1-114,1 2-90,-2 3-66,1 5-42,3 2-29,0 7-21,0 5-15,3 1-10,1 4-19,-2 0-18,1 4-12,3-4-12,-2 5-12,1-2-16,-1-1-24,-2 0-28,-2-2-49,0 1-63,0-2-88,-2-3-160,1-1-135,1-3-62,1-2-69,-1-7-99,0 1-75,2-6 74,-2-2 100,0-5 69,0-3 102,4-1 287,-4-7 341,0-3 205,-4-1 115,2-4 73,-5-6 51,1 0-64,0 0-78,-1-2 2,2 1 27,-1 3 29,2 4 8,2 6-25,4 1-68,2 6-83,4 2-69,5 6-51,3 3-37,5 10-22,1 3-18,2 6-21,1 1-23,-1 3-17,0 2-15,-3 2-9,1 1-10,-1-3-3,-2-1-2,-2 1-2,-2-3-2,-2-3 0,0-2 1,-2-2 2,1-1 4,-5-6 8,1 1 15,-3-2 19,-1-4 20,1-2 19,-3-4 16,2-1 7,-1-7-2,3-4-7,-4-4-6,2 0-10,-1-7-15,2-3-9,-4 0-12,2-5-9,0-1-14,0 3-11,0-3-6,-2 3-7,-1 4-19,2 1-24,-2 3-34,0 5-38,2 2-53,0 3-69,-2 4-77,4 3-141,1 2-131,1 0-65,3 3-74,0 2-130,-1 2-68,2 1 78,-1 2 121,0-2 78,4 5 117</inkml:trace>
  <inkml:trace contextRef="#ctx0" brushRef="#br0" timeOffset="65943.8051">12779 9661 105,'24'0'489,"-2"1"152,-5 3 148,-4 3 139,0 3-68,-1 2-102,-4 5-60,-4 4-103,-1 1-107,-1 5-104,-2 0-85,0 2-63,-2-1-51,2-3-41,0 2-37,2-1-31,-2-3-26,1 0-18,3 0-21,-2-5-20,0 1-27,2-3-37,-2 0-45,-1-1-65,3-3-84,-4 0-166,2-3-149,1-4-100,0 3-191,-2-4-121,-2-4-12,-2 2 127,0-5 146,1-3 116,-2 0 228</inkml:trace>
  <inkml:trace contextRef="#ctx0" brushRef="#br0" timeOffset="66163.4708">12831 9913 258,'-16'-24'639,"-5"1"195,-4-2 141,3 2 99,1-2-178,1 6-133,3-1-151,3-1-165,5 3-113,3 0-82,6-1-56,6-2-45,9 1-30,6 1-25,9 0-21,5 0-20,1 2-14,5 4-12,0 0-11,-1 5-10,-3 0-14,0 5-23,-7 3-30,0 3-36,-5 1-46,-4 5-61,-5 1-83,-1 1-160,-8 6-135,-1 0-79,-6 2-157,-7 3-139,-5 4-16,-3 1 124,-4 2 134,1 2 97,-3 2 198</inkml:trace>
  <inkml:trace contextRef="#ctx0" brushRef="#br0" timeOffset="66304.9344">12953 9956 109,'-21'34'533,"-1"1"214,1-6 145,5 0 99,0-5-102,3-2-150,6-4-145,4-1-187,6-3-130,4-4-88,8-4-57,6-4-46,6-4-38,7-4-40,0-4-49,4 1-71,0-1-161,-2-2-164,-2 3-111,-4 0-170,-2 3-178,-6-1-46,-5 3 95,-5 2 133,-5 4 97,-5 0 179</inkml:trace>
  <inkml:trace contextRef="#ctx0" brushRef="#br0" timeOffset="67094.7331">11710 10631 276,'-12'4'666,"0"0"158,3 0 109,0-4 70,2 2-219,1 1-152,9-3-182,3-3-134,10 1-84,7-6-56,9 1-32,5-4-30,8-1-28,3-2-26,2 2-19,1 0-16,-3-2-11,0 2-4,-3 1-5,-5 0-4,-3 1-6,-4 3-6,-5 0-10,-5 1-10,-6 2-8,-6 2-5,-4-1 2,-5 2 3,-7 1 6,-5 1 10,-5 2 10,-3 3 4,-7 0 1,0 1 5,-5 2 1,-4-1 7,-5 3 2,-1-2 3,-5 3 9,-1 1 10,-1-2 9,0 2 2,0 2 6,4-3 10,4 1-4,5-2-3,6-2-9,6 0-6,3-1-6,6-2-12,6-2-4,5 0 0,5 1-1,9-3 0,6-2-3,10-2 0,8-3 1,7-3-5,6-3-4,3 2 0,6-3 2,0-1-2,0-1 0,-3 0 1,-1 2 1,-8 1-1,-3 0-1,-9 2 0,-6 1-3,-8 4 2,-3-1-2,-11 1 0,-8 4 1,-9 2 2,-8 1 0,-5 3-1,-6 0-1,-5 4 0,-5 2 2,-5 1 0,0 0 5,-5 3 4,-4 0 9,3-2 12,2 1 12,3 0 8,6-1 2,6-2-2,10-1-8,4-5-10,9 0-12,7-1-8,10-1-5,8-4-5,10-1 0,10-4-1,5-3-1,7-1-1,6-3 0,0-2 0,3 1 0,-1-3 0,-4 4 1,-3 0 0,-6-1 0,-7 5 1,-6 1 5,-8 0 3,-7 4-1,-5 0 4,-8 1 0,-8 4-1,-7-1-3,-3 3-6,-8 2 2,-4 2-4,0 0-10,-4 3-16,0-2-19,3 2-31,1-2-42,3 1-66,3-2-116,4 1-172,3 0-107,4-1-191,1 3-176,1-4-52,4 1 65,0 3 152,1-1 114,0-2 209</inkml:trace>
  <inkml:trace contextRef="#ctx0" brushRef="#br0" timeOffset="67692.4811">13362 11563 421,'0'0'814,"0"-2"155,-3 2 93,-3 4 62,0 5-248,-3 6-229,-1 9-220,-1 5-131,-2 6-77,1 4-50,3 2-36,-4 5-31,4-1-29,0 3-18,2-3-16,1 0-14,3-1-7,-3-4-14,3-3-17,1-4-31,-1 0-42,3-4-65,0-6-110,0 1-189,2-7-136,1-2-153,1-4-211,1-2-67,-4-4 37,1-2 158,-1-4 127,-1-4 171</inkml:trace>
  <inkml:trace contextRef="#ctx0" brushRef="#br0" timeOffset="67923.4847">13167 12017 328,'-18'-35'595,"-4"-5"152,1 3 117,1 1 53,-1 0-171,4 4-88,2 0-115,8 4-120,3 1-92,5-2-74,9 2-59,4 2-40,8-2-29,4 1-24,6 5-20,1-1-15,3 3-16,-1 2-15,-1 5-14,-1 2-11,-3 1-5,1 6-4,-4 1-8,-2 4-10,-1 1-17,-5 2-19,-1 4-32,-6 3-43,-1 2-64,-1 3-103,-7 4-153,1 0-100,-1 1-84,-3 5-182,-3 2-100,-3 2 28,-1 3 115,-2-1 98,-3 4 104</inkml:trace>
  <inkml:trace contextRef="#ctx0" brushRef="#br0" timeOffset="68145.9422">13222 12309 398,'-26'21'827,"2"-3"161,-3 0 99,3-4 66,-1 0-216,5-4-265,3 0-224,6-6-147,1 3-82,7-3-55,5-3-38,8-2-32,6-1-20,10-2-19,6-4-13,5 0-7,6 0-14,1-2-11,2 0-18,3-1-19,1 1-28,3 0-37,-3 1-55,6 0-67,-2-1-112,3 1-170,-1 1-105,-1-3-166,-2 3-177,-2-2-50,0 2 55,-4-1 156,2 1 111,-2 0 193</inkml:trace>
  <inkml:trace contextRef="#ctx0" brushRef="#br0" timeOffset="68493.1705">15600 12116 586,'-37'5'866,"-2"-7"135,2 1 76,3 1 50,3-2-341,4 0-244,6 2-200,3-2-125,6 0-63,3 1-47,5-1-34,8 0-26,5 1-18,6-2-9,6-1-14,7 1-13,2-2-24,4 1-45,-1 1-70,1-1-156,0-1-166,-1 5-107,-5-3-186,-1 6-164,-1-3-42,-6 8 93,-5-4 144,-6 6 97,-5-1 200</inkml:trace>
  <inkml:trace contextRef="#ctx0" brushRef="#br0" timeOffset="68645.9227">15640 12272 330,'-19'18'750,"-2"1"156,2-2 91,-5-4 62,5 1-228,1-2-203,3-3-237,6 1-151,2-4-86,7-1-56,5 1-40,6-4-26,11-1-24,5-2-36,10-3-79,5-1-177,7-2-149,0-6-213,6 1-233,1 0-96,2-4 5,0 2 136,-2 0 133,0-2 203</inkml:trace>
  <inkml:trace contextRef="#ctx0" brushRef="#br0" timeOffset="69053.3497">18292 11609 233,'-18'-18'513,"0"3"112,3 4 129,2-1 99,2 3-179,2 2-78,3 4-43,-1 4-63,3 8-87,2 4-70,1 7-50,1 5-41,0 6-41,1 0-33,3 5-28,-2 1-22,1-1-29,1-2-22,0 0-21,-2-1-16,2-2-14,-4 0-4,1-3-7,-1 0-11,0-5-18,0-1-26,0-3-36,0-2-60,0-1-88,3-3-176,-2-3-140,4-3-106,-2-2-188,4-3-122,2-5-4,1-1 132,5-6 128,0 0 118</inkml:trace>
  <inkml:trace contextRef="#ctx0" brushRef="#br0" timeOffset="69529.2119">18756 11630 278,'7'-17'667,"-3"1"153,-8 3 106,-5 3 81,-4 5-204,-4 1-135,-3 7-185,-3 2-123,-3 1-84,2 4-61,0 2-50,0 1-37,5 1-32,1 0-23,7-1-22,1 0-17,7-1-14,5 1-7,4-2-7,4-1-6,6-2-5,1-2-4,3-3-3,1-1-5,2-4-2,-4-1 4,2-3 3,-2-2 1,-4-1 7,2-1 3,-6-4 2,0 1 1,-4-3 0,-1-1 1,0 0-1,-4-2 0,-1 2 4,2 3 4,-2 0 5,-1 2 0,0 4 3,2 1-2,-2 2 0,4 3-5,0 2-2,1 5-2,1 4 0,3 6-1,0 4 1,1 2 2,-2 6-2,-1 1 1,-1 0 1,-1 2 1,-1 1 4,-1-2 2,0 0 7,-3 0 4,-3-3 4,0 2 3,-1-4 2,-1-1-3,-2-3-2,-2 0-5,-1-3-7,1-1-5,-5-5-6,3 1-4,-3-4-11,2 1-12,-3-4-23,-2-2-32,0-3-45,2-2-62,0-1-78,0 0-161,0-6-135,4-1-84,0-2-152,4-2-134,-1-3-14,2 1 120,6-4 126,0-1 100,4 0 191</inkml:trace>
  <inkml:trace contextRef="#ctx0" brushRef="#br0" timeOffset="70095.4959">19124 11673 160,'20'-1'463,"-4"1"54,1 1 33,-3-1 34,4 2-165,-3 0-90,-3 1-15,3-2 15,-2 1 24,-1 0 14,-1 0-10,-4 0-35,3-1-43,-5 1-45,1-1-41,-2 1-28,-1 1-22,2 1-17,-4 1-14,1 4-11,2-1-10,-2 4-12,2-1-15,-1 1-7,5 2-9,-3-3-7,1 3-4,2-2-9,-1-1-2,2 1-6,-1 0-4,-1 0-3,1-2-7,-3-2 1,-1 2 0,0-1-2,-3-1-5,-2 0 0,-1-1 5,-4 0-1,-1 1-1,-5-3 1,2 2 3,-4-2 0,1 1 1,-2-3-2,0-2 1,2 1 3,-2-4 2,0 1 5,2-2 2,1-5 1,1-2 0,1 0-3,2-4-1,1-1-5,3-6-4,2 1-1,2-4-3,2-2-2,2 0-1,3-3 3,2-1 0,2 1-1,2-1-2,-1 4 3,1-3-3,0 1 0,-2 5 2,-3 1 2,-1 0 6,-4 4 2,0 2 15,-1 2 9,-4 0 16,-1 4 7,-1 1 4,-4 3 1,-4 2-9,2 4-13,-4 4-15,0 2-11,-4 3-3,2 1-6,1 4-5,0 2-11,1-1-18,4 2-29,0 2-41,5 2-60,-1-1-95,3 0-155,6 1-160,3-2-168,-1 1-223,2 0-79,1 0 19,-1 3 131,3-2 153,-1 3 185</inkml:trace>
  <inkml:trace contextRef="#ctx0" brushRef="#br0" timeOffset="70469.698">18550 12533 51,'-68'3'549,"4"-1"187,0 0 109,6-4 58,6-2-75,6 3-224,13-4-147,8 0-168,10 0-82,14-2-33,12-2-16,13 1-10,19-3-6,11-1-4,17-2-12,14 1-15,10-1-13,10 2-15,7 1-14,8 1-12,3 0-13,6 2-11,1 2-11,-1 1-10,-6 2-7,-7 0-5,-7 3-15,-12-2-23,-13 2-43,-11 2-72,-15-2-133,-13 3-162,-14-2-92,-12 3-93,-16 0-135,-10 4-106,-14 0 44,-9 3 112,-7 0 80,-9 1 107</inkml:trace>
  <inkml:trace contextRef="#ctx0" brushRef="#br0" timeOffset="71018.6923">18574 12942 413,'-20'8'822,"3"1"158,2-1 91,-1-1 55,2-3-237,4 0-276,5-2-229,1 0-147,8-2-77,6 0-48,4-2-29,7 0-23,7-2-12,2 0-12,4-3-10,-1 0-10,0 1-3,-2-1-7,-3 0-3,0 0-3,-5 2-1,-5 0-7,-5 2-3,-1 0-1,-6 1-3,-9 2-2,-3 2 3,-6 3 3,-9 1 4,-5 1 3,-6 5 0,-5 1 4,-4 3 4,-1 0 4,-1 1 5,2 0 2,4 1 5,2-1 2,6 1 1,4-4-6,9 3-4,7-4-3,7 3-4,7-2-5,8-1-1,8 1-1,7-3-6,2 1-3,4 0-4,3-2-1,-4 2-3,1-1 1,-5 0 1,-3 0 5,-6-1 0,-3 2 3,-7 0 3,-5 0 4,-6 0 1,-8 0 3,-3 2 5,-7 0 6,-3-2 4,-5-1 2,-3 1 4,-3-3 0,1 1-3,-1-4-5,0 2-4,3-4-5,2-1-6,4 1-3,4-3-17,0 1-28,7 0-42,-1 1-54,4-2-87,5-1-154,5-1-127,4-2-64,1-2-42,6-2-95,2 0-90,2-1 47,0 0 83,4-1 59,2 1 67,3-4 140</inkml:trace>
  <inkml:trace contextRef="#ctx0" brushRef="#br0" timeOffset="71334.4319">18999 13167 215,'47'-11'477,"-4"0"46,-6 3 30,-6 3 16,-4 3-183,-5 2-40,-4 2 26,-6 3 44,1 2 44,-5 4 32,-1-2-16,-1 2-69,0 1-85,1 1-71,3-4-56,1 2-43,3-3-25,2-1-23,5-2-12,1 0-9,2-3-7,0-1-1,3-2 2,-1-1 3,-3-1 2,-4 0 5,0-1 5,-4 1 6,-1-1 13,-7 2 16,1-3 6,-7 2-3,-2-2-125,-7-2-5,-7 1 0,-4-3 0,-3-1 0,-7 1 0,0-2 0,-3 1 0,-2-2 0,1 3 0,-1-1 0,4 0-159,1 0-38,2 1-39,6 1-60,5-1-148,4-2-153,7-2-171,5-2-222,5-2-77,7-2 15,3 2 144,5-3 164,3 0 195</inkml:trace>
  <inkml:trace contextRef="#ctx0" brushRef="#br0" timeOffset="71677.723">21523 12409 420,'-22'1'816,"-2"-1"149,0 0 78,3 0 41,2 0-239,7-1-320,3-1-215,8 2-144,7-1-77,4-2-42,9 1-21,5 0-14,5-2-13,0 3-26,2-1-46,-1 0-112,-4 2-150,-1 0-112,-6 0-87,-3 2-163,-7 1-143,-3 1 5,-4 3 98,-7 1 86,-2 1 78,-5-2 174</inkml:trace>
  <inkml:trace contextRef="#ctx0" brushRef="#br0" timeOffset="71840.3014">21522 12562 421,'-9'15'754,"1"-5"142,-1-2 80,-1 0 16,7-2-251,-1-1-193,6-2-227,1 0-134,9-1-75,3-2-47,3 0-24,9 0-19,3-4-8,4 1-10,-1-2-35,2 2-60,2-2-146,2 0-137,-5-1-102,2 2-213,-4-2-156,0 0-39,-2 0 91,-2-3 109,0 1 88,0-2 207</inkml:trace>
  <inkml:trace contextRef="#ctx0" brushRef="#br0" timeOffset="72460.703">23706 12140 91,'-24'-5'484,"-4"-3"96,-2 2 52,2-5 33,0 2-115,4-2-126,2 2-44,2 1-31,6-3 0,0 5 12,4-3-16,2 2-52,2 2-50,2 0-49,2 0-37,7-2-30,-1 2-19,7-2-17,-2 2-12,6 1-11,-1-1-6,1 2-2,3-1-5,0 1 0,1 1-5,-1 2-1,0-2-7,-2 4-5,-1 0-8,0 2-7,-6 2-3,1 0-1,-2 5-2,-7 3-2,-1 3 0,-6 5 0,-1 1-1,-5 2-2,3 3-1,-4-1-2,2-3-1,2 1-2,2-1-2,2-3-1,4-1-1,4-1 2,3-2-7,3 2 3,4-5 2,2 0 2,0-2 1,3 1 0,-4-3 7,1 0 2,-4 1 5,-3-4 10,-3 2 14,-5-1 11,-1 2 5,-5-1 1,-6 1-7,0 2-10,-6-1-13,-1-1-13,-5 0-9,5-1-14,-5 1-23,0-5-34,4-1-49,1 2-71,5-1-105,-1-3-188,5-2-124,5-3-148,1-2-199,5-2-63,2-3 37,2-1 160,2 0 125,3 0 168</inkml:trace>
  <inkml:trace contextRef="#ctx0" brushRef="#br0" timeOffset="72852.2359">23892 12387 263,'28'0'489,"-2"-3"49,-4 1 28,-1 2 5,-5 0-198,2 2-65,-3 1 2,-5-1 38,0 1 47,-1 0 34,-3 1 3,-3 0-32,3 0-59,-4-1-61,-2 1-57,3 0-49,-3-2-40,0 1-29,0-1-19,1 0-11,-1-2-6,0 0-7,0 2-6,2-2-5,-2 0-8,1 0-9,-1 0-9,0 0-9,0 1-7,3-1-4,-1 4-4,-2-1-1,0 2 0,0 3 0,0-1 0,0 2 0,0 1 1,0 1 2,-2-4-1,-1 1-1,3 0 1,0-4 0,0 0 0,0-1 3,0-1 4,0 0 12,0-1 6,0-1 16,0-1 9,3-1 7,-1 0 5,-2-1-2,1-4-6,-1 0-11,0 0-12,0-3-9,-1-3-12,-4 2-18,4-3-24,-2-1-31,-2-1-45,1 2-63,1 0-92,1 1-186,2 1-146,0 0-190,0-2-201,2 5-65,-1-2 26,5 0 158,-1 1 149,4-2 209</inkml:trace>
  <inkml:trace contextRef="#ctx0" brushRef="#br0" timeOffset="73643.4117">25206 11955 378,'4'-14'497,"-2"2"52,0-3 43,-4 2-31,0-3-124,-6 3-25,3 1 6,-5 0 15,1 2 7,-6 3-22,0 5-64,-4-2-73,1 5-59,-4 4-47,-2 5-41,2 2-23,2 5-19,0 1-14,1 4-18,5 2-9,4 0-11,2 1-3,4 1-8,4-1 0,4 0-2,5-3-3,0-1-2,6-2-1,1-2-3,1-3-4,-1-3-1,3-3-2,-2-1-4,2-2 3,-3-3-3,2-2 1,-4-2 3,-1-3 3,-1 0 6,-3-3 8,-2 0 5,1-3 9,-7 0 4,4-5 2,-5 1-1,0-2-4,-2 0-6,-1 1-8,2-1-6,-1 3-7,-1 2-3,3 2-6,0 3-2,0 2-3,5 1-3,-1 2 0,3 5-1,1 5-1,3 4-2,-1 5 3,0 3-2,-1 4 3,-1 3 0,-1 0 0,-3 2 1,0-1 1,-4-1-1,0 0 2,-4 0 5,-1-2 6,-4-1 6,-2-2 3,-1-1 6,-1-1 6,-2-1-2,-3-2-2,2-4-2,-1 1-5,1-2-4,-2-1-3,2-2-5,-1-2-6,1-2-6,0 0-12,-1-3-18,3 0-31,-3-4-37,1-1-55,1-3-71,5-1-136,-4-1-168,7-4-108,-1-3-198,3-1-147,1-1-31,0-4 87,4-1 158,4-2 120,1-4 229</inkml:trace>
  <inkml:trace contextRef="#ctx0" brushRef="#br0" timeOffset="74076.3264">25629 11875 2267,'19'-1'992,"-2"2"31,-1-1-339,3 2-227,2 0-202,1 1-109,1 0-60,3 0-28,1 0-20,6 0-17,0-1-8,2 0-7,5-1-4,-1 1-2,3-2 0,-5-2 0,0 1 0,-3-3-2,-4 1 0,-2-3 1,-5 0 2,-3-3 10,-3 0 16,-2-2 27,-4 1 24,-2-4 24,-3 2 22,-3-2 18,-1 0 2,1 2 2,-3 2-5,0 2-6,0-1-10,-3 4-11,3 2-14,-2 3-17,2 3-13,-1 5-4,-1 7-2,0 8 1,-2 4 10,3 6 9,-2 4 10,2 3 7,1 5-99,0 2-2,0-2 0,0 0 0,0 2 0,0-4 0,0-2 0,0-4 0,0 1 0,0-5 0,-2 0 0,0-3 0,0-5 0,-2-2 0,0-2 0,1-2-189,-3-5-87,3-2-56,-3-2-115,0-3-152,0-5-87,1 3-174,-4-7-134,0-1-24,-5-1 96,1-4 163,0-1 120,-4-2 214</inkml:trace>
  <inkml:trace contextRef="#ctx0" brushRef="#br0" timeOffset="74283.5211">26003 12356 290,'-10'-5'710,"1"2"178,0 0 106,-1-3 69,4 3-205,-3 1-178,6-4-213,1 3-162,4 0-87,5-2-59,8-1-38,6 0-26,7-3-19,8 2-15,4-3-15,3 1-13,1-1-9,0 0-12,-1 2-14,0 0-20,-5-1-23,-3 1-39,-2-1-52,-3 3-86,-6-3-161,-4 2-132,1-1-94,-4 1-163,-4-1-139,-3-1-10,1 3 114,-2-2 119,-2-1 103,0 1 194</inkml:trace>
  <inkml:trace contextRef="#ctx0" brushRef="#br0" timeOffset="75444.2274">28039 11899 581,'-18'-6'865,"-2"6"127,-4 3 71,-5 5 38,-5 5-351,3 7-242,-5 6-201,2 5-105,0 7-47,3 0-16,3 4-12,2 0-16,5-1-10,6 0-18,4-3-20,5-3-15,4 1-16,7-4-13,-1-2-4,4-3-7,4-6-5,-2-2-5,4-2-5,0-6-3,0-2 1,-1-2-4,0-7 5,2-4-2,-2-3 6,2-6 0,0-1-2,0-9 3,2-2-2,-2-4-1,-1-8 2,0-1-2,1-4 5,-4-3 0,-2 1-1,-1 1 1,-2 5-1,0 4 2,-5 8 0,2 4 6,0 5 2,-1 5 3,-2 5 2,0 7-1,-2 8 3,-1 7-2,0 9 4,2 4-1,1 4 4,0 1 3,0 0-3,1 1-4,2-3-3,3-1-2,2-4-4,-1 1-3,2-7-3,4 1-4,-1-7-6,1 1-11,2-5-16,0-3-19,2-6-21,2-2-22,-1-6-22,1-3-18,-1-5-11,1-1-8,2-3 7,-3-3 10,1-5 22,-2-1 26,0 0 20,-2-3 26,-1 2 18,-4 5 16,2 3 20,-3 4 21,-2 7 22,-1 7 15,-1 5 11,-2 6 9,-2 4-5,1 5-8,-2 2-14,-2 0-10,2 0-9,-1 1-8,1-3-7,0 0-4,1-4 1,3-3 3,-2 0 2,6-5 4,-4-2 4,7-3 3,-1-3-2,3-5 0,2-2-3,3-4-5,-2-3-5,-1 0-5,0-1-5,0 3-3,-6 3-1,1 4-4,-2 3-2,-3 4-2,-3 4-1,0 5 0,-2 4-1,0 0-1,1 1 1,4 2-1,-1-2 2,6-1 0,1-2-2,2-1 1,4-4 2,2-4-1,2-2-1,1-3 1,5-4 0,-3-2 1,0-4-2,-2 0 4,-1-3-1,0-4 1,-5 1 1,-1 0 5,-3 1 7,-3 4 8,-2 2 8,-3 3 7,0 3 1,-4 6-1,-2 4-5,0 5-8,1 5-9,-2 3-8,1 3-4,4 1-2,2 0-3,1 0 0,5-1 0,-1-2 0,3-3 0,0 2-3,2-7-2,3 0 1,0-4-4,2-4-2,0 1 4,1-4 0,-1-2 1,-3-3 2,1-2 2,-2-2 1,0-2 3,-4-4-2,1-4 4,2-2 6,-3 0 5,-1-2 10,0 0 15,-6 3 12,2 5 10,2 3 6,-7 4 4,4 3 0,-2 4 2,-1 4 11,-2 9 16,4 4 21,-4 7 24,-2 6-134,0 6-13,2 4 0,-2 3 0,2 4 0,0 3 0,-3 3 0,3 1 0,-5 1 0,4 0 0,-4-1 0,2-2 0,0 0 0,-3-3 0,0-2 0,1-2 0,-1-3 0,-3-6 0,0-1-381,-5-4-158,4-7-147,-6-4-187,1-4-195,-2-5-62,1-5 31,1-4 151,2-7 182,3-5 233</inkml:trace>
  <inkml:trace contextRef="#ctx0" brushRef="#br0" timeOffset="75672.9046">29053 12331 481,'21'-57'734,"-3"4"134,5 3 80,2 6-16,3 7-201,2 6-142,5 6-179,3 2-97,2 9-54,3 2-36,0 7-31,0 7-31,0 5-24,-5 9-28,-4 4-21,-8 5-19,-8 4-19,-6 1-15,-10 1-12,-8 2-7,-11 1-6,-8-3-5,-5 0-2,-8-4-13,-7-1-22,-7 0-32,-12-3-56,-7 0-75,-14-3-150,-9-4-172,-4 0-95,-6-4-119,-7 1-164,-9-6-59,-7-2 77,-7-1 143,-11-4 98,0 0 140</inkml:trace>
  <inkml:trace contextRef="#ctx0" brushRef="#br0" timeOffset="76224.2791">23111 11276 89,'10'-27'433,"1"6"60,-2 4 33,3 5 32,-3 10-151,1 9-92,1 13 11,-4 10 61,1 17 94,-3 9 56,-1 16 23,-2 15-20,-4 11-74,-2 8-98,-1 7-111,-3 5-74,1-3-49,-2-1-38,1-5-28,7-4-19,-4-6-19,4-5-11,2-3-15,4-9-16,-1-4-17,5-9-19,1-5-26,1-9-34,1-5-41,1-9-56,2-7-102,0-10-130,1-7-86,4-6-32,-2-11-18,1-9-38,0-8-19,-4-7 6,0-10 21,0-9 24,-3-10 41,4-8 88</inkml:trace>
  <inkml:trace contextRef="#ctx0" brushRef="#br0" timeOffset="77061.1861">23401 12104 84,'-18'-81'416,"-4"5"63,0 6 33,-5 3-4,0 6-134,-1 5-139,4 5-92,-2 2-58,2 9-28,3 2-19,3 4-14,0 4-9,8 1-2,1 3-4,3 0-5,3 3-3,9 1 2,1 1-1,8 0 0,8 1 2,3-1-2,11 2-2,7-3 0,6 5 3,8-2 3,8 2 3,3 1 2,9 1 3,6 2 2,8 1 0,5 3-7,9-2 0,4 5-4,3 0 1,6 1 1,4-1-1,5 5-5,8-3 5,8 4 1,1-1-4,4-1 4,7 2 5,2 0 9,2 0 2,3 2 10,-3-1 12,4 1 6,0 1 9,2 1 4,6 3 1,1-3-2,-2 4-4,2-1-9,1 2-12,-1-3-10,3 4-8,2-1 0,-1 3-10,-1-1-4,2 0-4,-1 0-4,-3 1 5,-4-2-3,-7 2 0,1-3 0,-5 2 0,0-2 1,-6-1-1,-4 0-1,-5-3 1,-4-1 0,-5-1 0,-5-3 3,-5 0-5,-8-3 1,-8-2-4,-8-4 2,-9 1 0,-9-4-7,-6 1 10,-9-2 2,-10 0 4,-6 0 2,-5-1 8,-10 0 18,-5 0 11,-6 0 26,-8 0 26,-2 3 30,-3-1 21,-8 3 17,0-2 3,-5 5-23,-5-1-20,-2 3-30,-6 5-30,-4 5-24,-4 8-14,-4 5-10,-6 10 4,-2 9 3,-4 11 8,-5 9 5,3 8 6,-2 7 12,1 4 11,3 9 13,4 3 16,-1 7 13,4 2 12,3 5 3,3 2-3,4-1-4,5-1-17,1-1-17,5-3-17,2 1-18,3-2-12,2-4-20,2-3-5,2-4-5,0-5-2,2-1-2,-3-6-1,3-7 6,1-1-2,-4-8-1,-1-1 0,-1-9-2,-5-2 2,-2-7-6,-5-5 3,-6-5 0,-7-3-1,-3-5-5,-13-3 2,-7-4 0,-9-4-3,-7-1-2,-11-3-5,-12-5-4,-12 0-3,-12-4-6,-12-2-3,-10-1 4,-13-3 4,-12 0 4,-15-3-2,-15-1 9,-18-2 4,-13-3-5,-18 0-2,-14 0 10,-12-1 2,-14 1-7,-12 0 8,-10 4 2,-1-1-1,-12 1-1,-11 5 1,-13 0 7,-7 0-14,-8 7-25,6 1-19,6 5-68,-2 2-139,4 1-141,-10 1-82,1 3-124,5 4-177,0 1-77,-1 3 68,-4 1 101,-7 1 73,-8 4 136</inkml:trace>
  <inkml:trace contextRef="#ctx0" brushRef="#br0" timeOffset="97883.0944">20886 6657 163,'-17'1'455,"2"2"46,4-3 29,1 2 12,1-1-220,8-1-139,1 2-71,7-2-26,6 0 2,5 0 32,12 0 65,9-2 68,8 1 69,11-2 46,11-2 27,5-1-6,8 1-42,4 0-51,4 0-59,0-2-59,-1 2-48,2 0-38,-3 2-28,-5-1-23,0 2-17,-7 1-13,-5 2-7,-7 1-4,-6 0 0,-10 0-7,-6 1-12,-7 0-18,-7 1-32,-4-1-54,-4-1-94,-4 0-121,-3 0-98,-2-1-48,-1-1-73,-1 0-150,-1 0-54,-1 0 50,1 2 63,-3-4 50,4 1 93</inkml:trace>
  <inkml:trace contextRef="#ctx0" brushRef="#br0" timeOffset="99007.438">23743 6576 278,'-7'0'443,"0"3"45,2-3 26,-1 0-74,3 1-162,3-1-110,3 0-65,4 0-36,4 0-19,4-1 4,7 1 24,6-3 43,11 0 48,5-3 57,10 1 44,8-2 25,7 0 8,7-1-15,0 1-37,2 0-43,3-1-44,1-1-38,1 1-32,-3 2-31,0-3-21,-4 1-15,2 1-10,-10 0-4,-1 0-7,-9 1 0,-6 0-2,-6 3-2,-4-2 1,-8 2 3,-9-1-2,-3 2-1,-2 2-1,-5-3 3,-5 3 9,0-1 13,-2 1 12,-1-2 13,-4 2 11,-1 0 8,1 0-2,-2 0-8,-1 2-9,2-2-11,-2 0-9,0 1-10,0-1-6,0 0-4,0 0-5,0 0 2,0 0-6,-2 0-1,2 0 0,0 3-1,-1-3-6,-2 0-16,1 0-20,-1 0-44,-1 2-79,-2-2-118,1 4-98,-5-2-57,3-1-34,-1 2-85,-1 0-114,-1 1-7,-2 1 42,-1 2 34,-1-2 39,1 0 116</inkml:trace>
  <inkml:trace contextRef="#ctx0" brushRef="#br0" timeOffset="100708.8264">32645 6651 174,'-18'4'373,"6"-1"40,-6 0 24,8 0-71,-2 1-108,3 0-88,1-2-54,3 1-32,-1 0-20,6-2-14,0 2-8,1 2 2,5 0 4,6 2 2,3-2 4,5 4 3,6-4-6,10 0-4,5 0-7,10-3-5,2-2-4,10-2-3,2-2 3,4 3 3,0-4 12,4 0 7,-1-1 16,-1 1 11,2 2 4,-5-2 0,2 0-3,-9 2-8,-1-1-15,-5 3-12,-9-1-9,-5-1-9,-7 3-6,-4-1-5,-6-2-6,-5 3 0,-2 0 3,-4 0 8,-4 0 7,-1 0 3,-4 0 3,-2 0-8,-4-2-31,-2 2-54,-4 0-55,-1 2-44,-2-2-52,-4 3-139,-4-2-166,-1 2-56,-7 0-7,2 2 11,-4 0 31,3-1 141</inkml:trace>
  <inkml:trace contextRef="#ctx0" brushRef="#br0" timeOffset="105840.728">17322 11060 189,'-10'0'420,"2"0"50,-1 0 26,0-2-47,-4 2-149,1-3-114,3 3-74,-4 0-43,2 0-22,1 0-14,1 0-4,0 3-2,2-3 2,-1 0-3,2 0-4,2 0 4,1 0-4,1 0-1,-2 0-1,4 0-5,0 0-1,0 0-4,4 0-2,1-3-1,5 3 5,1 0 4,4 0 9,2-2 14,7-2 10,3-1 13,4 0 17,8-2 9,4 0 4,8-1 3,4-1 0,2 1-4,3-1-15,4 2-9,1-3-13,-2 3-8,1 0-13,-2 1-10,-2 1-10,-2 4-7,-2-2-12,-4 3-16,1-2-16,-6 4-16,-4-2-14,-4 1-15,-4 1-3,-5 2-2,-2-2 4,-7-1 6,-6 3 14,-3-1 9,-6-1 12,-3 1 8,-9-1 6,-6 0 8,-4 3 2,-5-2 4,-6 0 4,0 0 3,-7 0 3,-1 0 5,-7 1 3,-3 0 3,-1-1 4,-3-1 6,-1 1 6,-3-2 0,-3 1 4,-2 0 1,-1 0-1,-5 1 5,-2 0-2,1 1 6,1-1 9,1 2 9,3-1 16,2-1 9,2 2 24,3-1 26,7-1 11,1 1 14,5-1 3,7-1 10,5 1-13,4-2-20,6-1-15,4 2-23,3-2-21,5 0-24,2-2-16,6 2-14,6 0-10,4-1-5,7-2-4,5 1-2,3-1-1,4-3-1,8 1 0,1 0 3,7-2 2,1 0-1,4-1-1,3 1 0,2 1-1,-2-3-2,0 2-3,-3 3 3,-2-1 2,-5 0 0,-2 2 0,-3 1 1,-3 0 0,-7 0-2,-2 2 7,-5 0-2,-3 0-1,-5 0 1,-4 0-2,1 0 0,-7 0-6,0 0-1,-2 0 2,-2 0 3,-1 0 2,0 2 7,-1-2 2,-3 2 9,-4-2 2,2 0-2,-3 2 2,0-2 1,-2 0 2,1 3 0,-1-1 5,2-2 10,0 0 9,1 0 6,2 3 2,1-3 2,-3 0-6,5 0-10,-1 0-11,0 0-9,2 0-7,0 0-5,2 0-2,-1 0-5,1 0 0,0 0-1,0 0-1,0 0-1,0 0 1,0 0 0,0 0 1,1-3-2,-1 3 3,4 0-1,-4 0 1,2 0-2,-2 0-1,0 0 0,0 0 0,0 0 2,0 0 1,0 0-2,2 0 3,-2 0-1,0 0 0,0 0 1,0-2-2,0 2 4,0 0 0,0 0 3,0 0-1,0 0 1,0 0-1,0 0 0,0 0-1,0 0-3,0 0 1,0 0-3,0 0 1,0 0 0,0 0 1,0 0-2,0-3 3,0 3 2,0 0-1,0 0 2,0 0-2,0 0-2,0 0 0,0 0 2,0 0 0,0 0 0,0 0 2,0 0 2,0 0-2,0 3 1,0-3 0,0 0 1,0-3 1,0 3-5,0 0 2,0 0 0,0 0-7,0 0 3,0 0-2,0 0 4,0 0 1,0 0 0,0 0 5,0 0-2,0 0 3,0 0-3,0 0 0,0 0-2,0 0 1,0 0 0,0 0-1,0 0 2,0 0 0,0 0-2,0 0 2,0-2-4,0 2 2,0 0 1,0 0-1,0 0 0,0 0 0,0 0 2,0 0 0,0 0 0,0 0-1,0 0 3,0 0-4,0 0 0,0 0-2,0 0 0,0 0 1,0 0-2,0 0 1,0 0-3,0 0-3,0 0 0,0-2-2,0 2-3,0 0-1,1 0-2,-1 0-6,0 0-21,0-2-29,0 2-68,3-1-136,0-3-137,5-2-83,-3-3-177,1-3-173,-3 0-45,-3-2 82,-3 3 106,-8-1 77,-8 1 185</inkml:trace>
  <inkml:trace contextRef="#ctx0" brushRef="#br0" timeOffset="107670.905">11857 10469 394,'3'0'806,"-6"0"156,-7 2 88,-5 1 52,0 0-213,-1 0-318,1 0-199,0 1-138,3 0-72,2-3-38,2 2-14,-2-3-10,5 2-4,-1-1-11,2-1-8,1 0-9,-1 2-11,2-2-8,0 0-11,2 0-12,0 0-4,0-2-9,0 2-6,0 0-7,0 0 0,0 0 0,2 0 0,-2 0 0,0 0 0,0 0 0,0 0 0,0 0 0,0 0 0,0 0 0,0 0 0,-2 2 2,2-2-2,0 0 2,-2 2 1,0-2 0,2 0-2,0 0 1,-1 0 1,1 0-3,-2 0 0,2 2 1,0-2 2,0 0-2,0 0 2,0 0-1,0 0 0,0 0-2,0 2 0,0-2-2,0 0 2,0 0 0,0 0 0,0 0 0,0 0 0,0 0 0,0 0 0,0 0 0,0 0 4,0 0-1,0 0 0,0 0-2,0 0-1,-3 0 0,3 0 0,0 0-1,0 0-1,0 0 2,0 0 2,0 0-1,0 0 3,0 0-2,0 0 1,0 0-1,0 0-2,0 0 1,0 0-1,0-2-1,0 2 1,0 0-2,0 0 2,0 0 0,0 0 2,0 0-2,0 0 0,0 0 1,0 0-1,0 0 0,0-2-1,0 2 1,0 0-2,0 0-1,3-2 2,-3 2 0,0 0 1,2 0-1,-2 0-2,0-2 3,0 2-1,0 0-2,0 0 3,1-1 0,-1 1-2,0 0 1,0 0 1,0 0 0,0 0 0,0 0 0,0-2 0,0 2 0,0 0 0,0 0 0,0 0 0,0 0 0,0 0 0,0 0 0,0 0 0,0 0 0,0 0 0,0 0 0,0 0 0,0 0 0,0 0 0,0 0 1,0 0 1,0 0-2,0 0 1,0 0 1,0 0-1,-1 0-1,1 0-1,0 0 1,0 0 0,0 0 1,0 0-1,0 0 0,0 0 0,-2 0 0,2 0 0,0 0-1,0 0 1,0 0 0,0 0 1,0 0-1,0 0 0,0 0 3,0 0-3,0 0 0,0 0 0,0 0-1,0 0-1,0 0-1,0 0 2,0 0 1,0 0 1,0 0 2,0 0-3,0 0 4,0 0-3,0 0 3,0 0 0,0 0 1,0 0 0,0 0 0,0 0 1,0 0 0,0 0 2,0 0 0,0 0 4,0 0 0,0-1 3,0 1 2,0 0-1,0 0 0,0-2-2,0 2-1,0 0-1,0 0-2,0 0 4,0 0-2,0 0 1,0 0-1,0-1 0,0 1 1,0 0 1,0 0-3,0 0-1,0 0-1,0 0 4,0 0-6,0 0 4,0-2-1,0 2 1,0 0 1,0 0 0,0 0 0,0 0 0,0 0-2,0-2 3,0 2-3,0 0 3,0 0-2,-3 0-1,3 0-1,0 0 1,0 0-1,0 0-2,0 0-2,0 0-2,0 0 2,0 0-4,0 0 1,0 0-1,0 0-1,0 0 3,0 0-3,0 0 0,0 0 0,0 0 0,0 0 0,0 0 0,0 0 0,0 0-1,0 0-1,0 0-5,-1-2-10,-2 2-19,-5-2-22,-2 2-27,1 0-33,-3 0-46,0 0-66,-1 0-111,1 0-180,3-3-131,3 3-259,0 0-124,5 0-18,-1 3 82,2-1 178,2 0 142</inkml:trace>
  <inkml:trace contextRef="#ctx0" brushRef="#br0" timeOffset="108522.5769">13517 10976 165,'-17'-5'465,"-11"1"53,-3 2 28,-6 2 21,-5 4-210,-1 1-152,-6 1-74,1 4-45,-5 5-16,1 2-3,-2 5 18,-2 6 30,-1 4 46,-1 8 44,3 6 46,4 8 42,1 12 13,7 9-1,1 9-30,8 12-37,1 9-46,7 9-47,3 12-37,5-1-26,5 5-21,7 1-14,5 0-11,5 0-7,5-5-9,3-4-13,9-9 1,5-8-8,6-7 0,8-11-3,4-8-2,7-10 0,7-7-7,3-14-9,6-7-15,6-13-10,4-8-13,4-8-10,5-14-18,6-12-16,3-12-16,2-13-26,2-12-30,2-17-35,-2-8-13,-1-13-10,-5-11 2,-3-5 28,-6-8 36,-6-5 42,-4-6 31,-10-5 42,-3-1 38,-9 1 30,-7 3 33,-5 3 40,-9 8 38,-7 3 34,-6 6 29,-9 6 18,-8 4 0,-7 10-9,-9 5-7,-8 8-18,-11 8-23,-7 4-18,-10 8-17,-8 5-18,-11 9-19,-8 4-21,-9 10-19,-10 6-15,-8 11-10,-5 8-14,-3 12-4,-3 4-13,-3 13-19,3 9-31,-1 7-53,2 7-90,5 9-115,9 3-79,6 3-52,7 0-138,6 3-143,9-2-11,5 5 61,10-3 60,7 3 57,5-1 162</inkml:trace>
  <inkml:trace contextRef="#ctx0" brushRef="#br0" timeOffset="112468.586">17613 10519 231,'-4'2'497,"1"-2"58,-4 0 35,-1-2 19,-2 2-252,3 2-133,-1 0-85,5-2-50,-3 0-28,4 0-9,-2-2-3,1 0-2,3 2-1,-3 0-3,3 0-11,-1 0-6,1 0-11,0-2-8,0 0-13,0 1-22,1-1-25,-1 2-27,0-1-18,3 1-11,-3 0-8,0-2-2,2 0-17,-1 2-41,-1-1-74,0 1-95,0 0-91,-3 1-36,-1 1 10,-2 1 53,-3 0 84</inkml:trace>
  <inkml:trace contextRef="#ctx0" brushRef="#br0" timeOffset="113757.4343">18846 13421 52,'5'-2'378,"-1"0"71,-1 2 40,0-2-2,-1 2-122,-1 0-114,-1-2-76,0 1-60,0 1-25,0 0-8,-3 0 12,0 0 18,2 0 11,-2 3 3,-5-1-8,-2 2-15,1 2-22,0 0-28,-3 2-23,2 1-13,0-1-14,0 1-21,5-3-45,-1 0-37,3-1-29,3-2-40,1-1-110,5 1-170,0 5-69,3-3-21,-2-1-4,2-1 23,2 2 106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1T04:31:07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19370 7263 143,'0'0'5,"0"0"-5,0 0-3,0 0-18,0 0 11,0 0 6,0 0-3,0 0-12,0-34-51,0 30 56,0 0 14,0 0 0,0 2 0,0-2 0,-3-3 7,3 2 25,-3-1-23,1-2 21,1 2-10,-4-2-9,1 2 9,2 0-12,-1 2 28,0-2-24,3 1-9,-1-2-3,-1 2 4,1 1 3,-4-4-1,4 4-6,-1-3 6,-1 2-3,0 0-1,0-2-2,2 2-2,-1 2 0,1-1-17,-2-1-12,-2 1-40,2-2-1</inkml:trace>
  <inkml:trace contextRef="#ctx0" brushRef="#br0" timeOffset="418.71">19217 6900 113,'0'0'4,"0"0"16,0 0-16,0 0 14,0 0 31,0 0-26,-27-23-17,22 20-6,1 3-1,-1 0-2,2 0 0,0 0-7,-1 0-16,-1 0-21,-1 0-13,5-1-9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17:32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24114 3537 15,'0'-3'357,"0"-3"46,-2 1 23,2-1 5,0 0-138,-2 1-101,2 0-63,-4 0-32,4 1-19,-1-1-8,1 2-7,0 0-15,-2-1-11,2 1-10,-2 1-5,2-1-6,0 1-2,-2 1-3,0-1-3,2 1-1,0-1-1,0 2-5,0 0 3,0-2-2,0 2 1,0-1 4,0 1 0,0-3-2,0 3 1,0 0 1,0 0 0,0 0-5,0 0 2,0 0-1,0 0-1,0 0 2,0 0-1,0 0-1,0 0 1,0 0 2,0 0-2,0 0-2,0 0 1,0 0 1,0 0 3,0 0-3,0 0 2,0 0-1,0 0-1,0 0 2,0 0-6,0 0 2,-1 0 3,1 0-2,-5-2 1,4 0 2,-1 0-3,-2-1-2,2-1 2,-2 1 3,2-2 0,-1 0 2,2-2 1,-4 0 4,1 0 1,3-2 6,-3 0 12,0 1 13,2-3 26,-2 3 35,3 2 39,-1-1 40,0 1 29,0 2 17,0 0-7,2 3-27,-1 1-34,1 5-26,-2 5-14,2 5-12,0 6-5,-3 5 1,3 4-6,-1 2-18,-1 2-23,2 1-17,0-1-16,0-2-5,0-1-6,0 0-3,0-3 0,2-6-7,-1 2 4,-1-5-3,0-2 1,0-3 3,0-4 22,3-1 28,-3-3 17,0-4 13,0-2 7,0-3 1,0-7-21,0-1-27,0-6-19,0-5-12,-3-2-6,0-6-6,2-3-1,-2 1 1,0-6 3,1 4 5,-2 1 4,2 4 7,1 4 0,-2 3 3,1 4-6,2 4-4,2 6-3,1 3-5,-2 6 0,2 6 1,3 5-2,-1 5 1,-1 2-2,2 3-2,0 1-3,0 1-3,1-1 1,-2 0-1,5-2 0,-2-1 2,-1-4-2,2 1 1,-1-2-2,-1-3 0,2-3 2,1 0-2,-1-5 0,0-1 0,3-3 1,-1-3-2,0-3-2,0-3 3,1-6 0,-1-2 0,0-4 0,-2-3 0,1-2 3,-2 3-3,-1-1 0,1 1-2,-4 2 2,2 5 0,-2 0-1,0 4 0,0 1 1,-1 5 1,1 0-2,2 5-2,2 4 6,-1 4 1,2 3 1,0 5 2,1 2 9,-1 3 0,0 2-2,0 0 0,2 2-4,-2 2-3,-2-2-1,0 1-4,3-2-3,-5 1 0,3-1-1,-2-1-9,0-1-19,-2-1-36,1-1-63,-1-3-135,1-1-142,0-3-88,3-2-49,-1-1-88,1-2-118,-1-6 1,-1-1 72,3-1 56,-1-6 49,-1-4 113</inkml:trace>
  <inkml:trace contextRef="#ctx0" brushRef="#br0" timeOffset="908.9457">24647 3610 330,'8'-11'498,"-1"-1"46,-4 2 30,3 1-25,-2 4-167,0 7-54,-3 3-12,2 5 11,-1 7 24,-2 2 4,1 2-31,-1 3-55,0 0-53,0-1-45,0 2-42,3-1-34,-2-2-27,-1-1-18,4-1-13,-2-1-11,1-4-8,2 1-4,-4-4-2,3-2 8,-2-3 12,-2 1 18,3-5 11,-3-3 3,5-2 4,-5-5-7,1-4-15,1-4-14,-2-6-13,0-2-6,0-5-4,-2-5-3,2-1 4,-1 0 1,-2-2 6,3 5 5,-2 2 7,2 2 5,-3 6 2,3 5-3,-2 2-2,2 4-6,0 3-6,0 5-7,2 6-4,1 3 0,-1 7-2,2 2-3,-1 1 2,3 3-3,2 0-1,-2 0-1,1-1 5,0-1-5,1-1 1,1-1 3,1-5-3,-3 0-1,3-2 0,-1-2 4,1-2-2,0-3 1,-1-4 4,3-3-2,0-3-2,-2-4-4,2-4 1,-3-2 0,-1-4-2,-1 0 2,-1 1 4,0 0 4,-1 3 2,-4 3-1,3 3 2,-2 4-1,1 3-2,-2 5 0,2 6 4,0 4 1,0 5 5,-1 2 0,2 4 1,-2 0-3,2 1-4,-1 1-6,1 0-2,0-3-3,0 1 0,1 0-1,-1-3-1,-1-1-14,1 0-19,2-2-32,-3 0-49,3-3-70,0 0-93,0-3-96,1-2-86,2-4-42,1-1-1,1-7 42,0 1 78,2-6 103,-1-4 98,-1 0 72,0-6 46,0 1 29,-1-5 20,-3 0 10,1 1 14,-3 1 23,1 2 37,-1 2 50,0 3 37,-2 3 27,3 4 67,-2 3 55,5 4 44,0 4 11,2 5 0,0 6 2,0 1-55,1 5-64,-5 1-72,2 2-56,1 2-40,-5 1-26,4-3-17,-5 2-11,2-3-4,-3 2-5,2-3-3,-1-1-2,-2-1-1,-1-3-2,3-1-1,-4-4-1,2-1 1,0-3 3,-2-2-2,0-4 1,0-2-2,-4-4 3,0-5 1,-2-3-2,0-4-2,2-5-3,-4-2 2,-2 0-1,3-6 3,-2 2 4,1 0 1,2-1 6,0 2 0,3 0-1,2 0-3,1 2-5,3 2 0,3 1-2,0-1-4,3 5 2,0-1 2,-2 6-3,6 2-1,-1 0 0,-3 3-4,4 4-15,1 1-24,-4 3-37,-1 3-55,3 3-93,-3 2-132,1 1-99,-2 2-47,-1 2-15,-4 2-33,2 0-45,-5 1-16,0 1 14,-6-3 20,2 2 24,-1-3 72,-3 1 143</inkml:trace>
  <inkml:trace contextRef="#ctx0" brushRef="#br0" timeOffset="1028.298">25371 3708 182,'-11'16'374,"2"-4"88,-5 0 52,3-1 35,-4 0-91,1-2-92,2 0-18,0-3 4,2 0 0,0-1-13,2 1-38,5-3-75,0 2-79,8-4-63,1 1-62,4 0-128,8-4-122,4-1-102,4-2-228,3-1-174,5-2-69,2-1 54,1 1 87,3-3 81</inkml:trace>
  <inkml:trace contextRef="#ctx0" brushRef="#br0" timeOffset="1246.9302">26033 3702 279,'-10'3'674,"5"-1"154,-2 1 106,-1 1 74,4-4-217,1 1-167,0 0-204,6-1-146,0 0-95,9-1-72,3 0-43,5-2-26,0 0-16,5 0-13,-1 2-35,-2-1-59,-1 2-144,-2 0-146,-1 0-92,-3 2-90,-6-1-154,2 2-115,-8 3 46,-5-1 95,1 1 64,-5 2 82</inkml:trace>
  <inkml:trace contextRef="#ctx0" brushRef="#br0" timeOffset="1379.7157">26142 3808 161,'-15'11'466,"0"-1"69,2 2 47,-1-4 47,5-1-163,-1 0-93,7 0-36,1-2-32,6-1-28,5 1-33,7-5-47,3 0-121,8 0-158,3-2-111,1-1-80,2-3-152,1 0-218,-1-1-54,-4-2 40,1 1 43,3-1 43,-5 1 135</inkml:trace>
  <inkml:trace contextRef="#ctx0" brushRef="#br0" timeOffset="1640.9475">26683 3624 168,'12'-18'499,"-5"0"106,-2 0 114,-4 1 117,1 1-109,-2 4-87,0 0-55,0 3-72,0 3-94,0 0-107,0 4-88,2 4-66,0 4-39,1 4-11,2 4-3,-1 3 1,1 4-11,1 1-11,-3 5-17,1-1-18,-1-2-15,1 3-14,1 1-4,-1-4-7,1 0-4,0 0-3,-3-1-4,3-3-12,-1 0-22,-1 1-24,3-4-43,-4-3-53,0 0-71,0-2-121,0-4-120,-1 1-69,4-4-22,-4-3-27,-1-6-73,0 1-39,0-6 36,-3-1 44,-1-5 36,0-2 63,0-3 141</inkml:trace>
  <inkml:trace contextRef="#ctx0" brushRef="#br0" timeOffset="1875.563">26765 3733 227,'-6'-23'461,"2"-1"54,-1 1 37,1 2 15,-1 2-138,2 0-46,2 2 4,1 1 16,0 3 11,0 3-13,3 1-35,3 4-56,1 1-49,5 2-41,3 6-22,-1 1-17,3 5-16,2 1-21,-2 6-24,-1 0-21,2 3-16,-3 3-17,-1-3-14,1 5-19,-1-3-13,1 1-4,-1-3-9,-3 2-5,4-1-2,-2-4-7,1 0-14,1 0-27,-5-5-42,3 2-54,-1-4-90,3-3-144,-2-2-123,2-4-59,2-1-36,-2-4-74,0-1-45,-2-4 8,-1-3 62,-2-3 43,2-4 58,-1-2 117</inkml:trace>
  <inkml:trace contextRef="#ctx0" brushRef="#br0" timeOffset="2113.9536">27254 3678 351,'2'-24'474,"-2"1"64,-2 1 69,-1 0 41,-3 2-105,0 1-31,0 5 6,3 0 4,-1 3-27,-2 3-85,6 1-95,-1 3-88,-3 4-62,4 4-43,2 3-25,0 7-5,-1 3 5,-1 2 2,4 3-9,0 4-12,1 1-8,0-1-14,-4 2-14,4-1-10,-2-1-8,3 0-10,-5 1-5,2-2-2,2-2-2,0-1-5,-1-2-1,-2-1-12,3-1-24,-1-4-32,2 3-49,-3-7-63,3 2-99,2-6-155,-1-1-106,2-2-50,1-6-115,-1 2-151,2-4-13,1-3 108,-2-1 91,2-1 69,1-2 151</inkml:trace>
  <inkml:trace contextRef="#ctx0" brushRef="#br0" timeOffset="2393.8944">27709 3597 263,'2'-10'555,"-1"0"136,1 0 100,0 1 72,-2 2-203,2 3-107,0 2-78,-1 2-89,4 3-54,-1 5-52,1 4-31,0 3-25,1 4-40,-2 3-40,1 3-36,0 0-27,-4 1-23,1 1-18,-1-1-15,4 0-10,-4-1-7,-1-2-6,2 1-4,0-2-6,0-3-19,-2-1-29,2-1-48,-2-4-72,1 1-144,-1-5-147,0 0-80,5-4-88,-5-2-133,0-3-98,-5 0 54,4-4 104,-3-1 73,0-3 105</inkml:trace>
  <inkml:trace contextRef="#ctx0" brushRef="#br0" timeOffset="2633.372">27629 3753 234,'-18'-15'507,"3"-2"78,0 1 105,0-3 137,5-1-164,0 1-72,2-1-53,2-1-41,6 0-79,5-2-119,1 0-85,3 2-58,5-1-43,3 3-33,4 3-24,1-1-14,0 5-17,3 2-8,-1 5-7,3 2-6,-3 3 1,0 3-1,-2 4 1,3 3-5,-4 3-7,0 3-10,-3 2-22,-2 0-35,-1 5-53,-2-2-91,-2 3-143,-2-1-102,-4 1-83,-3-1-170,-2 1-126,-2-2-1,-3 2 97,-3-3 90,2 1 89</inkml:trace>
  <inkml:trace contextRef="#ctx0" brushRef="#br0" timeOffset="2836.9963">27739 4012 215,'-18'11'522,"2"1"137,3-3 117,-1-3 93,4-1-186,2 0-101,2-1-83,5-2-104,-1 0-92,5 0-74,3-2-58,6 0-40,4-2-36,2-2-29,7 1-29,-1-2-17,5 1-28,-1-1-43,0 0-86,2-2-145,1 0-124,2-2-83,0 2-128,-1-1-165,-1-1-46,1 3 68,0-3 93,0 0 60,-1-2 137</inkml:trace>
  <inkml:trace contextRef="#ctx0" brushRef="#br0" timeOffset="3154.2027">28700 3672 287,'-15'6'524,"1"-3"99,2 1 112,2-1 67,1 0-164,3-1-86,0 0-64,5-2-62,-1 0-84,4 0-68,4 0-55,1 0-39,5 0-30,4 0-27,2-2-31,6 2-26,-5-2-23,4-1-18,-1 1-14,3 1-7,-4-1-14,-3 0-31,0 1-52,-6 1-106,-1-2-162,-1 2-119,-3 0-144,-3 0-204,-2 3-93,-4-1 32,-2 5 121,-2 0 99,0 0 144</inkml:trace>
  <inkml:trace contextRef="#ctx0" brushRef="#br0" timeOffset="3328.1823">28720 3843 236,'-16'11'552,"3"0"116,-1-3 83,7-2 52,-1-1-210,5-1-116,1 0-98,2-3-85,5-1-63,3 0-41,5 0-43,4-1-41,0-1-38,3 0-46,-1 1-58,-2-2-88,0 1-101,-2-1-93,-3 0-57,-2 2-41,1-1-80,-4-1-127,-1 1-20,-1-1 31,-2 1 24,-3 1 38,-2 1 110</inkml:trace>
  <inkml:trace contextRef="#ctx0" brushRef="#br0" timeOffset="4534.1188">29613 3284 208,'1'-5'481,"-1"2"52,0 0 29,0 3 37,-1 0-199,-4 5-75,2 3-17,-3 4 5,3 4 19,0 3 7,0 5-23,5-1-49,2 2-47,-1 2-41,6 0-41,3 0-35,3-2-13,6-1-2,1-1-13,6-2-8,4-5-2,3-2 3,7-5-8,-2-6-6,3-3-1,0-3 6,1-5 3,-5-1 11,2-4 7,-4-4 13,-1-1 9,-4-3 3,-4-3 4,-5-1-2,-4-3-5,-3-2-9,-5 2-11,-4-4-3,-7 3-6,-3 0-7,-7 3-9,-5 2-8,-7 2-7,-6 4-11,-8 1-13,-4 6-8,-8 0-7,0 5-6,1 2-5,2 2-16,2 2-20,8 2-28,2 0-40,4 1-53,4 2-61,7 2-82,3 0-134,4 0-111,3 0-46,7 1-31,2-2-94,4 2-96,-1-2 57,2 0 86,3-1 58,3 1 72,0-3 152</inkml:trace>
  <inkml:trace contextRef="#ctx0" brushRef="#br0" timeOffset="4798.4654">29901 3211 237,'7'-12'465,"1"-4"46,-2 1 35,-1-2 4,-1 2-132,-1 1-24,0 3 12,-2 2 29,-1 1 12,0 3-13,0 2-63,0 1-93,0 5-74,0 4-40,3 9-25,0 1-8,0 9-7,3 2 0,2 5-16,-3 2-24,3 2-21,-1 3-14,2 1-10,0-2-13,-1 2-5,-1-2-7,3 0-3,-2-4-7,-1-1-1,1-1 0,-2-3-1,-2-1 0,2-1-1,-2-4 1,0 0-6,0-3-20,-1-1-47,1-4-74,0-3-151,0-2-153,2-1-94,0-5-85,3-1-139,0-3-100,0-2 60,0-5 103,2-1 74,0-1 90</inkml:trace>
  <inkml:trace contextRef="#ctx0" brushRef="#br0" timeOffset="5061.7299">30443 3690 285,'0'-4'653,"-2"1"153,0 1 117,1-1 91,-3-1-190,2 2-136,0 2-157,2-1-121,0-1-90,0 0-75,4 1-56,0-1-44,6-1-39,5-1-28,4 1-22,5-2-23,6-2-14,0 2-8,2 3-4,0-4-4,-2 3-1,-4 0-2,1 1 0,-3 2-2,-8-1-5,3 2-20,-8 1-33,-3-1-44,-3 4-66,0 1-114,-5-1-175,0-1-109,0 1-88,-6 1-146,-2 0-118,2 0 20,-3 1 127,-1-1 99,3-1 106</inkml:trace>
  <inkml:trace contextRef="#ctx0" brushRef="#br0" timeOffset="5288.3125">30675 3685 26,'-8'-4'441,"1"3"83,2-1 59,-1-1 47,2 3-87,1 0-127,0 0-26,1 3 4,1 2 21,1 2 14,-2 3-3,2 1-43,0 3-62,2 3-72,-2 0-69,0 1-56,1 0-38,-1 1-27,0-1-22,5 1-13,-5 0-7,1-1-7,1 1 1,-1-2-7,2-2 0,-1 0-2,-2 0-12,1-2-37,-1-1-55,0 0-111,3-4-164,-3-3-115,1 1-60,4-3-91,-1-1-109,2-2-50,2-3 81,-2-3 70,3 1 47,-2-3 114</inkml:trace>
  <inkml:trace contextRef="#ctx0" brushRef="#br0" timeOffset="6028.9802">31553 3293 125,'6'-9'434,"2"3"50,-1-3 33,-1 0-1,-2 1-169,4-2-122,-5 2-72,1-1-26,-2 1 7,-1-3 24,4 2 38,-5 1 53,0-3 48,-5 3 26,4-3-1,-5 5-6,0-3-33,-3 3-54,-3 0-51,2 4-35,-5-1-23,-4 3-26,1 3-16,-3-1-12,0 5-13,0 1-12,3 3-12,1 3-5,2 1-7,1 0-1,5 3-3,2 0 0,4 1-3,3 2-2,3-1 1,4 0-3,5 0 1,0-1-4,6 3-3,-2-2 2,4 0-2,0-1-1,-2 1-2,2-2 2,-4-2-1,1 1 1,-3 0-1,0-1 3,-1-4 0,-1 2-1,-5-2 2,1-2-1,-5 1 2,1-2 7,-2 1 17,-1-3 11,-2 1 14,-1-1 15,-4 3 14,-1-3 0,-2 1-7,-5-1 0,1 2-10,-2-2-8,-1 2-10,1-3-8,-4 0-5,0-1-7,0 0-10,0 1-2,1 0-3,1-3-3,-1 1-4,3-1-4,0 1-1,1-3-16,3-1-21,3 2-37,-1-2-51,3-2-93,5 1-181,-1-1-133,4-3-115,-1 1-193,5-2-113,3 1 2,3-1 138,1-3 120,4 1 125</inkml:trace>
  <inkml:trace contextRef="#ctx0" brushRef="#br0" timeOffset="6489.0119">31739 3609 413,'8'1'584,"-3"-1"118,0 0 112,1 0 15,1 0-130,1 0-76,4-1-79,-2 1-82,8-2-88,-2 1-84,7-3-76,-1 1-63,0 1-47,5-1-27,-5 1-27,2-2-20,0 3-10,-5-1-8,2 0-4,-3 1-6,-5 1-8,1 1-22,-7 1-40,1-2-60,-1 3-120,-1-1-173,0 2-113,-5-1-54,4-1-62,-5-2-87,0 2-17,-5-2 61,1 0 63,-2 0 43,-2-2 91,-2 0 234,3 0 314,-2 1 235,0 1 128,0-4 82,-1 2 59,2 1-15,1-1-86,1 2-41,-2 0-8,7 0-2,-5 2-3,4 1-19,1 4-52,1 3-42,0 3-30,0 2-26,1 1-33,-1 2-34,0 1-30,0 3-30,-1-1-20,1 3-12,-2 0-4,-1 0-13,0-3-10,2 1-8,-2 0-10,1-2-9,1 0-8,1-1-6,-3 0 0,3-5-3,3 2-7,-3-3-24,0-3-37,0 0-55,1-2-95,-1-2-195,6-2-138,-3-3-235,2-1-173,1-5-56,-3-1 34,4-2 163,1-6 128,-1-1 249</inkml:trace>
  <inkml:trace contextRef="#ctx0" brushRef="#br0" timeOffset="6962.3444">32605 3382 57,'-4'1'510,"-1"2"180,-1-1 138,0-2 111,1 2-61,-1-2-138,2 1-123,1 1-144,-1-2-115,2 0-93,2 2-68,4 0-44,4-2-22,4 2-11,9-2-13,4 0-7,8 0-9,2 0-16,7 0-15,-3-2-17,1 2-13,-3-4-12,-2 4-9,-2-2-3,-3 1-4,-3-1-2,-3 2 0,-5-2-14,-4 1-29,-4 1-46,-1-2-70,-3 2-123,-1-1-196,-5-2-120,-1 1-103,-1-4-145,-7 4-110,1-4 26,-5 0 142,2 3 110,-4-7 115</inkml:trace>
  <inkml:trace contextRef="#ctx0" brushRef="#br0" timeOffset="7178.508">32938 3290 66,'-18'-12'418,"-3"0"70,2-2 50,2 2 53,2 2-61,2 0-69,1 4-26,5 1 2,-1-2-12,5 5-25,-3 2-47,6 0-67,0 6-42,5 2-34,-4 3-14,5 6-8,-3 1-22,5 3-30,-2 2-34,-3 2-21,3 3-21,-5-3-15,3 1-13,1 0-11,-5 1-10,1-2-4,-1 2-4,0-3 1,2-1-1,-2 0-14,2 0-29,-2-3-53,0-2-97,1-1-198,3 0-135,-2-4-185,4-2-210,-2-2-76,-1-1 32,3 0 159,0-4 119,1 1 187</inkml:trace>
  <inkml:trace contextRef="#ctx0" brushRef="#br0" timeOffset="8103.3931">33723 3335 56,'3'-9'420,"-3"1"58,1-1 38,-1 2 19,-1 3-150,1-1-136,-5 2-80,2 0-37,-4 6-9,-2 0 16,3 5 34,-4 2 49,1 3 39,0 4 24,1-1 4,2 4-12,2 0-21,2 0-47,7 1-35,-2-1-25,4-2-12,5 0-5,3 1-19,1-2-8,7-4-2,1-2-10,4 0-8,2-5-8,1 0 3,0-4 1,0-2-9,-1-2 3,1-2 5,-4-2 9,0-3 6,-3 1 3,-4-3 9,0 0 1,-6-2 0,0-3-9,-7 1-8,1-2-8,-8 3-12,0-3-10,-8 3-12,-3-2-15,-6 3-10,-4 2-17,-5 0-21,-4 3-25,-1 2-29,-4-1-34,4 3-42,0 2-56,2-1-64,7 3-123,1 0-138,6 0-77,4 0-34,2-1-62,3-1-77,3 0-7,3-3 82,1 1 69,3-2 52,3-1 112</inkml:trace>
  <inkml:trace contextRef="#ctx0" brushRef="#br0" timeOffset="8402.2045">33890 3136 379,'4'-17'486,"-1"0"37,1 1 30,-2 0-63,-1 3-137,2 2-34,-3 2 8,2 3 16,-2-1 1,0 3-16,0 2-26,0 4-45,0 5-31,1 6-22,3 4 2,-2 6 5,1 7-10,2-1-26,-2 7-29,-1 3-25,3-1-25,-2 5-18,0-2-16,0 2-11,0-2-12,1 0-3,-1-1-10,2-2-4,-1-2-1,1-2-8,0-1-1,-1-3-4,2 0-1,-1-4-3,0 1-2,1-3-1,-2-3 0,-1-2-1,2-1 0,-2-4 0,1 0 0,-2-3-19,-1 0-35,-1-5-56,3 0-93,-1 0-175,1-4-137,1-1-82,-1-1-143,2 0-152,0-1-15,-1-3 115,1 2 108,3-3 82,1 2 171</inkml:trace>
  <inkml:trace contextRef="#ctx0" brushRef="#br0" timeOffset="8706.1131">34318 3725 131,'10'-9'465,"-3"1"70,1 0 52,-3-1 74,-1 1-103,2 0-69,-2 2-12,1 0-6,-1 0-9,-1 3-44,-1 0-72,-1 3-72,5 1-64,-2 2-42,2 5-25,2 0-16,-3 4-13,2 2-10,-1 3-10,0-3-15,0 5-10,-3-1-10,1 3-11,-2-3-9,2 0-8,-3 1-6,3 0-6,-2-4-4,0 2-2,-1-4-6,4 0-3,-5-1-1,1-2-1,1 1 1,0-3-2,-2 1-7,0-3-13,2-3-23,-2 2-31,-2-2-43,2-1-68,-2-2-132,0 0-164,2-3-100,-1-1-201,1-2-159,-5 0-38,4-3 83,-1-1 149,2-4 106,2 1 221</inkml:trace>
  <inkml:trace contextRef="#ctx0" brushRef="#br0" timeOffset="9405.8082">34731 3101 78,'3'-10'438,"-2"-1"54,-1 3 33,0-2 17,0 2-162,-1 2-153,-2 0-82,2 1-32,-4 2-6,5 0 16,-1 1 26,-1-1 25,0 3 15,-2-2 6,1 4-6,-3-1-7,-1 4-8,-2 1 7,-1 6 7,1 3 13,-5 4 15,5 3 11,-2 2 2,1 4-17,0 3-25,0 2-20,-1 2-21,4 1-30,-1 0-21,2 4-14,5-4-9,1 3-9,0 0-2,0-4-4,1 0-10,5 0-4,-1-3-7,2-3-7,3 0-10,0-2-6,-1-5-2,2-1-3,3 0-3,-4-2-1,2-3-2,0-3-1,0-1-1,0-2-8,-2-3-17,2-2-29,-1-2-42,0-3-70,4-1-125,-2-3-162,2-4-99,3-2-128,-3-2-160,-1-3-86,1 0 49,-2-4 125,0-1 93,0-2 143</inkml:trace>
  <inkml:trace contextRef="#ctx0" brushRef="#br0" timeOffset="10031.0821">35240 3185 200,'6'-9'421,"1"-1"50,-1 0 33,0-2-36,0 2-157,-2 0-104,-2 2-63,1-2-30,-3 1 1,0 1 19,-5 1 49,1 0 38,-2 1 21,-4 0 15,-3 3-4,2 0-16,-6 3-39,-2 3-31,1 0-20,-1 3-25,0 2-21,4 4-19,0 3-17,4 0-8,4 4-5,1 1 4,6 0 0,2 2 2,8-2-3,-1 2-6,6 0-7,3 0-8,4-2-8,1 0-7,0 0-7,-1-1-6,-1-1-5,0-1 0,-2 0-1,-1-2 0,-3 0 2,-5-1-1,2-5 2,-4 2 11,-4-3 16,-1 1 20,-1-1 23,-7-1 14,4-2 9,-8 2 1,-3 0-12,0-2-23,-7 0-17,-1 0-18,2 1-10,-4-1-9,0 0-4,-1 0-8,1 0-25,0-1-49,1 1-108,2-2-165,1-1-122,4-1-88,3-1-160,3 0-146,2 0 0,5-1 109,1-1 92,6-1 78,3 0 176</inkml:trace>
  <inkml:trace contextRef="#ctx0" brushRef="#br0" timeOffset="10275.5654">35442 3408 195,'21'-8'490,"-2"1"75,-4 2 49,-5 0 43,-1 2-186,1 2-75,0-1-19,-3 2 2,0 3 20,3 2 9,-3 0-13,3 5-49,-3 2-58,-2 3-60,4 2-59,-2 2-45,1-1-31,-4 0-29,2 3-17,0-2-12,-3 0-13,2 0-8,-2-1-4,-1 1-3,0-2-4,0-2-2,-2 0 1,0-2-11,0 1-31,0-2-45,0-2-81,0-1-162,1-3-145,-1-1-78,3-2-127,-3-1-164,0-2-47,-3 0 90,3-2 110,-1-4 69,1 0 142</inkml:trace>
  <inkml:trace contextRef="#ctx0" brushRef="#br0" timeOffset="10546.1708">35758 3312 234,'2'-6'599,"0"1"157,-2 2 99,0-2 81,0-1-183,0 3-118,1 0-139,-1-2-126,5 2-72,0-4-60,4 1-47,6 0-35,2-1-23,4 2-21,4 0-22,3 0-15,-1 1-17,4-1-13,-4 4-14,-1-1-14,3 0-4,-5 2-6,1 0-1,-3 0-6,-2 2-5,-4-2-11,-3 0-19,1 2-35,-4 1-52,-1-2-87,-3 1-159,-3 0-137,3-4-89,-6 0-162,-2-1-149,-4 2-21,-1-3 105,-5 1 122,0-1 90,-1-1 187</inkml:trace>
  <inkml:trace contextRef="#ctx0" brushRef="#br0" timeOffset="10762.1103">36004 3132 235,'-12'-5'473,"3"-3"54,1 2 37,-2 1 15,6 1-172,-1-1-82,0 2-37,1-1-18,3 3-25,1 1-25,0 1 24,1 4 6,1 4 11,0 4 7,3 2 12,0 4-2,-2 1-72,-2 2-59,4 0-54,0 1-34,-1-1-26,-3 2-14,2-3-4,-1 1-9,1-1 2,-3 0-6,2-4-12,0 1-46,0 0-92,-1-3-160,2-1-120,0-3-73,1-1-122,0 0-143,0-4-50,-3 2 85,4-3 78,-1-4 55,4-1 125</inkml:trace>
  <inkml:trace contextRef="#ctx0" brushRef="#br0" timeOffset="11082.2628">36293 3269 236,'11'-17'481,"0"-1"54,-5 1 52,-2 3 45,-4 3-159,-3-1-74,-1 4-30,-2-2-7,-3 4-9,-1 1-39,1 3-47,1 0-56,1 4-45,1 0-30,3 3-29,0 1-20,7 5-13,2-1-7,3 2-7,4 2-8,4-1-12,2 0-8,2 3-10,-3-1-8,3 0-4,-5-1-8,2 0-3,-6-1 0,0 1 12,-3 0 8,1-1 13,-7-2 15,-1 1 12,-2 1 5,-4-4-2,-1 3-4,-3-1-8,-4-1-11,2-2-11,-5-2-6,-2 2-9,0-2-3,-1-1-7,0-2-14,2 3-24,-1-3-46,2 0-86,0-2-150,2 1-128,1-2-69,3 0-57,3-2-110,1 1-102,0-1 41,2 1 77,3-2 51,4-1 65,4-1 145</inkml:trace>
  <inkml:trace contextRef="#ctx0" brushRef="#br0" timeOffset="11602.2555">36557 3402 95,'21'0'440,"-3"1"54,-3 1 34,-4 1 22,-1 1-166,-3 3-110,-1 1-17,-5 3 32,1 0 38,-2 1 33,-2-1 15,2 1-20,0-2-57,0 2-68,2-1-63,2-2-46,2 2-31,-1-1-21,2-4-17,3 1-9,-1 0-3,1-3 0,3 0 0,-1-2 6,-3-2 6,0 0 8,1-2 14,-3-2 6,1 1 6,-4-3 6,1-2-1,-2 1-3,-3-5-10,3 0-8,-3-3-10,-3-3-12,3 2-7,-3 1-6,1 0-4,-1 2-1,2 1-3,1 1-3,-2 5-7,1 1-1,1-1-7,0 5-6,1 2 1,1 5 0,2 2 1,-2 4 4,1 3-1,0 4 2,0 2-2,-2 3 0,-1 3-1,0 0 0,0 0 0,0 2-1,0 0 0,-1-3-3,-2 3-3,-2 0 1,2-5 1,-3 2-2,0-1 1,-1-2 3,-1-1 2,-1-1-3,-1-2 0,0-3-2,1-3 2,-3 1 1,3-6-1,1 1-2,-2-2 6,3-4 3,2-1 5,-2-2 4,2-2 3,2-3 8,1-4 3,-2 1-1,4-4-4,4 0 1,0-3-6,2-1-2,3-2-7,-2-2-3,2 1-5,0-1-6,1 0-5,1-2-10,1 0-23,-5 1-35,1-3-67,1 2-100,-4-2-194,3 0-142,-1-4-168,1 2-216,1 1-71,-2-3 28,3 3 164,-1-1 130,5-3 179</inkml:trace>
  <inkml:trace contextRef="#ctx0" brushRef="#br0" timeOffset="11876.2228">37002 3062 299,'0'-22'485,"-2"-1"48,1-1 32,-2 2-19,3 4-201,-2 3-109,2 3-64,2 3-25,4 4 68,0 7 64,4 5 56,8 8 48,-2 7 35,3 6 12,1 6-68,1 6-77,0 6-70,-2 4-60,-3 5-37,1 3-22,-2 2-17,-4 1-7,-2 4-6,-1-3-7,-5 0 0,-2-4-11,-2 2-7,-4-4-8,-2-1-6,-2-5-7,-6-1-5,-3-2-7,0-2 0,-7-2-12,-3-4-11,-2 0-22,-3-2-40,-2-3-62,-5-1-122,1-5-186,0-5-127,-2-1-231,-3-3-160,1-7-43,-1-1 69,2-5 158,2-2 126,0-4 240</inkml:trace>
  <inkml:trace contextRef="#ctx0" brushRef="#br0" timeOffset="13072.0252">24424 11782 173,'5'-5'408,"-4"2"33,1 2 17,-2 1-55,-2 4-201,1 3-196,-7 7-198,2 3-135,0 5-70,1 6-22,1 6 11,0 4 74</inkml:trace>
  <inkml:trace contextRef="#ctx0" brushRef="#br0" timeOffset="22466.3171">5622 12374 298,'-12'0'407,"0"0"40,2-1 23,-2-1-97,1 1-128,1-1-72,3 0-45,-1 2-31,4-1-21,-1-1-20,4 1-18,-1 1-16,2 0-9,2-2-5,1 2 0,3 0 1,7 0 4,4 2 4,3-2-2,7 0 5,1-2 1,5 2 0,3-2 0,4 0 5,2 0-1,3 1 1,2-2 1,5-1 3,0 1 3,1-1-1,1 4 10,-3-5 8,-1 5 5,-1-3 5,-3 2 5,-4-1 5,1 0 1,-6 1-4,-3 1-9,-4 0-3,-2 0-3,-5 0-6,-5 1-5,-1-1-4,-5 0 3,0 2-3,-6-2 2,1 2 4,-3-2-2,0 0 0,-4 1-6,1-1-30,-2 3-57,1-3-69,-4 0-51,0 2-38,3 1-87,-3-1-163,2 0-94,-1 1-19,2-1 4,1-2 12,1-2 79</inkml:trace>
  <inkml:trace contextRef="#ctx0" brushRef="#br0" timeOffset="26230.0826">27254 8044 117,'-1'2'373,"-5"-1"28,3-1 18,-3 0-21,1 0-178,2-1-102,-1 1-54,2-2-33,1 2-14,-2 0-9,2 0-5,-1 0-5,-2 2-20,0-1-53,0 1-103,-5-1-118,2 3-67,-2-1-30,0 1 0,-5-2 44</inkml:trace>
  <inkml:trace contextRef="#ctx0" brushRef="#br0" timeOffset="33661.1328">16335 9880 306,'-6'0'431,"0"-2"43,0 1 27,-1 1-92,1-3-135,1 3-90,-1 0-60,0 0-33,0 0-17,2 0-1,-1 0 17,1 0 26,1 0 36,1 0 43,-2 0 36,4 0 27,-2 0 7,2-2-6,0 2-21,2 0-27,2-2-15,1 2-14,7-2-5,1 0-8,8 1-5,1-3-5,6 1-24,5 0-21,5-2-26,3 1-19,5-3-16,0 4-11,5-2-11,-1 1-10,-2 1-4,3 0-8,-1 0-2,-3-1-2,0 0 0,-3 3-2,-2-3 2,-5 3 0,0-1-3,-3-1 2,-5 2-3,-4 1 0,-1-2-1,-5-1 0,-4 3 1,-1 0-1,-3 0 2,-2 0-2,-3 0 1,-3 0 3,2 0-1,-5 0-1,-5 0-2,2 0 2,-4 0-2,-5 3 0,1-1-3,-4-1-1,-2 2 0,-1-1 0,-5 1-2,-2 0-1,1 3 0,-4-1 1,0-1-1,-2 2-2,-4-1-1,3 0 0,-5 2-2,1-2 1,-1 0 0,-1 2 2,-1-2 2,1-1-2,2 0 4,3 1 2,1-2 2,6 0 2,2 1-1,3-2 4,3 1 0,5-3-2,2 2-1,1 0 0,5-2 0,1 0 0,6 0 4,1-2 0,8 2 0,5-2-1,3 0 3,8-1-1,2 1-4,3-1 5,1-2 0,2 2-2,1-3-1,3 4-3,-4-2 2,-1-1-3,-2 0 0,1 2 1,-4-1 2,-2-1 1,-4 2 0,1-1 3,-5 1-5,-2 1 3,-4-1-2,-3 1-1,1 0-2,-5 2-3,-1-2-2,-3 2-2,2 2-4,-5-2-2,0 2-10,0 0-21,-5 0-28,4 1-44,-2 0-75,-2 4-116,1-2-106,2 1-62,1 0-36,-1 1-87,1 0-125,-2-1 1,0 4 59,-1 0 47,2 2 50,0 0 126</inkml:trace>
  <inkml:trace contextRef="#ctx0" brushRef="#br0" timeOffset="35128.5269">17923 11653 315,'-5'4'460,"-2"-3"41,-1 2 29,1 0-82,0 1-162,-1 1-110,-2-1-57,3 0-21,-2 0 11,-1 1 40,0 0 64,1 0 64,3-1 60,-1-1 32,1 1 4,1-1-23,1-1-50,3-1-61,-4 1-58,5-1-47,0-1-36,0 0-22,5 0-14,-4 0-7,7 0 0,-1 0-4,5 0-3,1-1-3,-1-1-7,3 1-6,4-1-6,-4 0-3,4-1-2,-4 1-1,3 0-2,1 1 0,1-1-2,-2 0 0,-2 0-1,3 1-4,-2-1 1,0 0-2,-2 2-1,0-1-1,0-1 0,-2 1 2,0-1-2,-2 2-2,0-2 0,-1 2-1,-1-2-2,0 2 1,1-2 2,-5 2-2,4 0 0,-5 0-4,2 0 4,-3 0-2,2 0 3,-1 2-3,-1-2-1,1 0 2,-2 0-1,0 0 0,-1 0 0,-1 0 2,3 0-1,-3 2 2,1-2 0,-1 0-1,0 2-1,0-2-1,0 0 1,0 0 1,0 0-1,0 0 1,0 0 2,0 2-2,0-2 0,0 0-1,0 0 0,0 0-3,0 0 3,0 1-2,0-1 2,2 2-1,-2-2 1,0 0 0,0 1 2,0-1-1,0 0 1,0 0-2,0 0 1,0 0 0,0 0-4,0 0 3,0 0-2,0 0-1,0 0 0,0 0 2,0 0 0,0 0-2,0 0 1,0 0 3,0 2-3,0-2 1,0 0-2,0 0 4,0 0-4,0 0 2,0 0-1,0 0 2,0 2-3,0-2 2,0 0-2,0 0 3,0 0-1,0 0-1,0 0 2,0 0 1,0 0-1,0 0-1,0 0-2,0 0 4,0 0-2,0 1-2,0-1-1,0 0 2,0 0 0,0 0 0,0 0 0,0 0 2,0 0 1,0 0 0,0 0-2,2 0 0,0 0 1,-2 0-1,0 0 1,0 0-2,0 0 4,0 2-1,0-2-2,0 0 1,0 0 2,0 0-3,0 0-2,2 0 3,-1 0 0,-1 2-1,0-2-2,2 0 4,-2 0-2,0 2 2,3-2-2,-3 1-1,1-1 1,-1 0 1,2 2 0,1-2-3,-3 0 0,0 2 0,1-2 0,-1 0 1,0 0-1,2 0 0,-1 0 2,-1 0-2,0 2-3,0-2-5,-1 1-13,-1 1-28,1 0-45,-4-1-77,1 1-199,2-1-157,-1 1-259,-3-2-180,2 0-66,-1 0 21,1-2 168,3-4 147,-1-3 262</inkml:trace>
  <inkml:trace contextRef="#ctx0" brushRef="#br0" timeOffset="47513.807">13087 5973 14,'-9'-3'303,"0"-2"51,-1-2 36,2 0 18,-1 2-106,2 0-59,0-1-33,1 2-34,2 0-30,-1 3-39,0-1-27,2 0-22,3 0-16,-1 2-11,2 0-4,2 0-7,7 0 0,5 0 1,3 2-2,9 0 3,4-2-4,9 0 4,8 0-2,4 0 1,9 0-1,3 0-6,3 2 2,2-2-5,3 3 1,0-1-4,-3 1 0,0 2 1,-4 0-2,-1 0-2,-1 0-1,-8 2-1,1-2-1,-4 2 0,-3 0-1,-2-2 2,-4 1-3,-2 2 2,-4-3-1,-2 2 0,-6-2-1,0 2 0,-7 0 2,-4-2-2,-5-1 0,1 2 0,-5-1 2,2-1-2,-5-3 0,-1 3 5,-1-2 2,-2 0-1,-1-1 3,-4 1 1,-3-2-1,-1 2-3,-4-2 1,-6 0-4,-4 0-3,-1-2 0,-7 2-3,-2-3 1,-6 1 0,-5-2 6,-2 2-1,-3-1 3,-6 1 0,-1-1-1,-4 0-2,-4-2-3,-1 1 2,0 0-4,0 0-1,2-2-1,3 1 1,0 2 2,3-2 0,3 1-1,4 1 8,3-2 0,4 2 0,4 0 5,4 0 0,4 1-1,2-1 1,7-1-2,1 2 1,4 0-2,6 1-4,2 1 1,3-2-3,4 2-2,7 2-3,5-2-1,6 1 4,7 1 3,6 0 3,5 0-2,5 0 4,7-2-1,4 2-4,6-1-2,5-1-1,2 2 0,2-1-1,1-1-2,-2 2-1,-1-1 0,0 1 1,-5 1 1,-2 0 0,0-1 4,-6 1 1,0 1 0,-3-1-1,-4 1-1,-2 0 2,-3 0-1,-5 0 0,-3-1-2,-4-2 2,-4 3-2,-2-3-1,-7 1 1,-1-1 3,-4-1-3,-4 3 0,-2-3 2,-5 0 0,-5-3 1,-6 3-3,-3-1 0,-3-1 0,-7 2-1,-3 0-1,-5-1 0,-4 1-4,-5-2 1,-2-1 2,-5 1 1,-2 1 1,-5-1 1,-2 0 0,-2 0-5,-1 0 3,-3 1 2,2-1-3,2 1-2,4-1 5,5-1 0,8 1 0,3 2-2,6-2 0,4 0 4,8 2-2,3 0-3,6-3 1,2 3-1,6 0 2,8-2 1,6 2 0,10 0 2,5-3 1,13 2-1,6-1 0,6-1-4,8 1 1,2 1-3,1-1-1,7 1 2,1-1 3,-1 2 2,4-4 1,-2 2 1,2 2-1,-4-2 1,0 2-5,-3 0-1,-2 2-2,-6-2 1,-3 0 2,-5 2 2,-5-2 0,-3 2-1,-4-2 5,-7 2-2,-5-2-1,-3 2-2,-3-2 2,-2 1 1,-5-1 0,-2 0-1,-2 0 7,-3 0 4,1 0 2,-4 0 0,-1 0 4,0 0 0,0 0-6,0 0-4,-1 0-3,-2 0-2,3 0-3,0 0-4,-2 0 1,2 0-5,0 0-3,0 0-10,-1 0-14,1 0-15,-3 0-10,3 2-10,-1-2-5,-1 1-4,0 1-12,-2 1-36,-2 0-105,2 2-158,-7-2-80,2 1-38,-1-1 6,-4 2 36</inkml:trace>
  <inkml:trace contextRef="#ctx0" brushRef="#br0" timeOffset="50208.4301">5487 7086 133,'-9'0'310,"-1"-2"37,2 0 21,-1 2-79,0-1-92,-1-1-46,1 0-27,1 0-27,1-1-6,0 3 0,-1-2 2,2 0-3,-1 1 2,4-1 0,-2-1-11,2 3-12,2 0-17,-2 0-12,1 0-16,2-2-7,0 2-6,0 0-5,0 0-3,0 0-3,2-2 0,4 2 0,1-4 0,5 3 0,4-3 1,5 0 3,3-2 0,6 3 0,2 0-1,1-1 4,7 1 0,2-1 0,4 1-1,6 1 2,2 2 1,4-3-6,4 2-1,4-1-1,1 2 3,2-2-1,3 4-3,-2-2 1,5 0 2,-2 2 0,3-2-4,0 1 1,-2 2 1,2 2 3,0 1-2,-2 0-2,-1-1 0,-3 2 0,-1 1 0,-4 0-2,-3-3 1,-2 0-2,-4 2 3,-2-4 1,-2 2 2,-1-2 0,-4 0 3,-2 1-1,-2-3 2,-6 2-3,0-1-1,-3 2-2,-4-2 0,-2-1-2,-4-1 1,-3 0 0,-3 2 0,-2-2 0,-4 0 1,-2 0-1,-2 0 1,-5 0 1,1-2-1,-4 2 1,-4-3 3,-5 1-1,-3-2 0,-3 1-3,-4 2-1,-8-1 0,-3-1-1,-4 1 0,-3 2 0,-4 0 0,-2 0-1,-2 2 2,-3 1 0,-5-1-3,-1-1 1,-4 2-1,-2-1-2,-3 2 2,-1-1-2,0-1 3,-2 1 2,4 0 0,-2-1 3,2 2 3,2-3 0,0 1 2,2 0-6,2-1 4,2 2-2,1-1-5,3 0-2,2 2 1,3-3 0,3 3-2,5-3 1,3-1 1,6 2 0,7 0 1,3-2 1,5 1 0,4-1 0,5 2 0,8-2 0,6 0 0,10 0-1,8 0 0,6-2 1,12 1 0,2-3 0,8 3 1,4-3 0,8 1-1,1-1 0,4 1 0,5 0-3,4-1-1,3 1-1,-1-1 2,0-1 0,1 1 1,-3-2 7,-2 4 3,-3-2-1,-1 0 0,1 1-2,-4 2-1,-2-1-1,-2 1-5,-1-1 1,-7 2-1,-1 2 1,-5-2 0,-5 1 1,-5 1 1,-4-1 0,-3-1-1,-7 3 2,-1-1 1,-2 0-2,-6-1 1,-2 2-1,-4-1-1,-3-2 1,1 2-1,-5 0-1,-2 0 0,1-1-5,-3-1 4,-1 0 2,0 2-1,-1-2 1,0 1-1,-2-1 5,1 0 0,1 0-2,-3 0-1,1 0 0,-1 0 1,0 0-2,2 0 0,-1 0 0,-1 0-1,0 0 2,0 0-3,0 0 1,0 0 3,0 0 0,0 0 1,0 0-2,0 0 4,0 0-1,0 0-1,0 0 1,0 0-1,0 0 0,0 0-2,0 0 0,0 0 0,0 0-2,0 0-1,0 0 1,0 0 1,0 0-1,0 0 0,0 0 1,2 0 0,-2 0 0,3 0 0,-2 0 0,-1 0 0,2 0 1,-1 0-1,2 0 0,0 0 0,0 0 0,0 0 0,1 0 0,0 0 2,0 0-1,-3 0-1,3 0 1,0 2 0,-3-2 1,1 0-2,2 0 0,-2 0-2,-2 0 2,4 0-1,-4 0 0,2 0-1,-2 0 1,1 0 2,-1 0 0,0 0-1,2 0 1,-2 0 0,0 0-1,0 0 0,0 0 0,0 0 0,0 0 0,0 0-1,0 0 2,0 0-1,0 0 1,0 0 2,0 0 4,0 0 2,0 0-1,-2 0 0,2 0 5,0 0-1,0 0 0,-1 0 0,1 0 4,-2 0-1,2 0 0,0 0 0,0 0-1,0 0-2,0 0-1,-2 0-2,0 0-3,2 0 0,0 0 0,0 0 2,0 0-3,0 0-2,0 0 1,0 0-2,2 0-2,-2 0 0,0 0 0,0 0 0,0 0 0,0 0 0,0 0 0,0 0 0,0 0 2,0 0-2,0 0 0,0 0 2,0 0-2,0 0 0,0 0 2,0 0 4,0 0-4,0 0-3,0 0 2,2 0-1,-2 0-7,0 0-16,0 0-16,0 0-18,0 2-105,-4 1-215,-2 2-108,-5 2-46,-8-2-16,-9-3 2,-9-4 99</inkml:trace>
  <inkml:trace contextRef="#ctx0" brushRef="#br0" timeOffset="53825.5643">7692 14081 129,'-15'11'445,"0"-2"52,0 1 28,-2-3 23,0 0-199,2 1-122,2-3-59,0 0-12,2 0 22,4-1 25,1-2 25,2-1 5,2 1-6,4-4-23,2 1-13,3-1-12,4-4-15,6 1-4,4-1-5,3-3-14,4-1-31,2-1-27,4 0-27,2-3-19,-2 0-17,5 1-6,-2-3-7,0 4-6,0 0-1,-1-1-1,-2 4-1,-4-2-5,-2 3-5,-4 1-7,-3-1-11,-5 2-9,-1 3-3,-6-1 3,1 3 0,-5 1 12,-2 0 9,-6 1 8,-2 6 3,-8 2 1,-2 3 3,-6 1-2,-1 1 2,-6 3 2,-2-1-2,-4 3 3,1 1-1,-1 1 1,-2-2-1,1 1 2,-1 1 1,3 0 5,1-4 1,0 0 13,4 0 8,4-3 6,3-3 4,2 0 2,4-3 0,2 1-13,2-4-6,5-2-9,3-2-4,3-1-2,3-1 4,7-2 9,4-2 10,6-4 10,6-2 7,4-5 4,6-3-5,2 1-7,7-4-11,2-1-9,0-1-7,2 0-5,-3 1-2,1-1-3,-2 1 0,-6 3-1,-2 3-1,-6 0 0,-4 3-1,-6 2 1,-2 2 0,-6 3 2,-4 3 2,-1 1 0,-7 3 3,-2 1-7,-7 4-3,-3 3-5,-7 4-3,-5 3-5,-5 4 0,-6 1 4,-2 0 0,-4 4 5,-2-1 1,1 2 1,0-4 3,0 1 2,4 0 0,1-3 0,2 0 5,4-2 3,6-2 4,2-1 2,4-4 0,6-1-2,2-4 0,5-1-3,1-1-3,10-1 3,3-2 5,7-2 13,9-2 6,4-3 8,5-5-1,6-2 2,3 0-6,3-5-6,3 1-9,2-2 0,1-2-6,-3 0-3,-3 1-5,2 2-1,-5-2-3,-3 2-3,-3 3-2,-4 0-2,-3 2-11,-4 2-18,-8 2-34,0 3-56,-6 0-109,0 2-135,-5 1-93,-4 3-166,-3 1-186,-1 1-64,-5 1 46,3 2 109,-5-1 85,-2-1 174</inkml:trace>
  <inkml:trace contextRef="#ctx0" brushRef="#br0" timeOffset="55106.3616">8712 15657 55,'0'-11'447,"-3"0"67,-1 4 43,-1-1 26,-2 4-127,-1 2-150,-2 6-56,1 4 11,0 8 27,-3 5 36,2 6 22,0 1-2,2 2-24,2 3-55,3-2-54,5 0-47,2-1-39,3-3-26,4 0-22,2-3-11,6-5-7,4 0-2,1-4 3,4-5-2,3-3-2,3-3-3,2-6-6,0-3-4,-1-3-1,-2-3 2,1-3 5,-5-1 10,-4-2 9,-4-1 11,-4 1 3,-3-3 0,-8 2-2,-2 0-6,-8-1-7,-1 2-14,-10 0-13,-4 4-10,-6 0-14,-8 4-14,-4 2-12,-3 4-18,0 1-18,-2 4-22,3 0-34,4 1-40,2-1-42,6 1-63,2-1-120,7 1-119,5-3-52,1 0-14,9-2-24,1-1-41,4-4 6,1-5 11,4-1 21,4-2 20,-1-5 54,5-2 103</inkml:trace>
  <inkml:trace contextRef="#ctx0" brushRef="#br0" timeOffset="55334.8189">8761 15532 244,'14'-23'458,"-4"3"51,0 3 35,-1 2-4,-3 2-167,0 3-94,-1 1-25,-1 3 23,-1 4 38,5 2 41,-2 7 32,1 7 13,3 5-9,-2 10-36,-1 9-46,2 2-54,-3 7-53,1-1-46,1 7-36,1-2-26,-2 0-22,2 1-16,-1-3-15,-1 1-15,3-7-6,-1 0-7,-1-2-6,-1-3-4,2-2-5,-1-5-8,-1 0-21,-1-2-28,2-4-48,-3-3-71,1-3-153,2-4-155,-2-4-81,1-3-109,2-5-163,0-6-72,0-5 79,1-3 121,4-6 76,0-1 129</inkml:trace>
  <inkml:trace contextRef="#ctx0" brushRef="#br0" timeOffset="55576.8769">9362 16049 330,'-6'3'699,"0"-3"145,-3-3 108,2 3 80,-1 0-219,2 0-171,1 0-180,1 0-131,3 0-95,-2 0-75,7 0-56,-2 0-36,7-2-22,4-1-17,5 0-8,4-1-7,2-3-2,4 0-5,1 0-13,-1-1-15,-3 2-26,0-2-41,-2 3-61,-4 0-115,-1 0-149,-2 2-92,-4-1-41,0 2-63,-6 1-100,0 0-48,-6-2 65,-3 3 61,-3 0 41,0 0 89</inkml:trace>
  <inkml:trace contextRef="#ctx0" brushRef="#br0" timeOffset="55761.2843">9586 15963 161,'-10'0'449,"1"2"79,0-2 68,2 0 63,-1 3-129,3-1-86,1 2-18,0 1-7,-2 3-2,3 4-16,0 2-41,2 3-59,1 2-68,0 0-56,1 2-56,2 1-43,0 0-26,1-1-19,-2 1-13,2-3-10,-2 4-13,0-1-18,-1 0-38,2-2-71,-2 2-136,5-2-140,-3-2-75,5 1-99,-1-3-177,2-2-82,3-4 51,3-3 100,1-6 61,4-4 101</inkml:trace>
  <inkml:trace contextRef="#ctx0" brushRef="#br0" timeOffset="56011.0343">10211 15957 369,'-15'2'755,"3"2"161,-2-2 95,0-2 64,2 0-246,0 0-204,3 0-217,3 0-149,-1-2-91,5 2-57,2-4-40,5 1-27,7-2-17,4-2-13,5-2-8,3-2-9,7 0-20,-4 1-32,5 2-51,-3-1-109,-4 3-151,2 1-116,-3 3-62,-4 1-132,1 1-164,-6 3-4,-2 2 90,-4 1 92,-3 4 62,-6 1 152</inkml:trace>
  <inkml:trace contextRef="#ctx0" brushRef="#br0" timeOffset="56174.3365">10413 16076 146,'-10'22'644,"-1"-1"170,-2-3 106,1-3 64,3-2-135,0-2-183,2-1-220,1-1-155,3-3-97,0 0-58,3-1-44,4-5-30,6 3-20,4-6-16,6 0-8,3-3-14,6-2-35,0-5-63,4 2-160,0-1-150,3-2-149,-1 0-262,2-1-118,-1-1-12,-2 3 114,-1-1 127,1 1 138</inkml:trace>
  <inkml:trace contextRef="#ctx0" brushRef="#br0" timeOffset="56629.0096">11565 15812 366,'-23'16'705,"-1"-1"119,-2 2 67,0 3 49,4 1-263,1 3-187,3 2-180,8-3-108,1 0-62,6-1-34,3-3-17,6-2-5,7-4 7,2-1 7,7-3 10,2-4-5,7-4-7,2-1-16,3-5-16,1-2-14,3-4-12,-1 0-6,-2-1-4,0-2-2,-3-2-1,-5-1 0,-3-1 3,-8-1 2,-3 2 0,-6-2 4,-3 0-5,-8-1-2,-7 2-6,-8-1-7,-5 2-6,-8 3-8,-6 3-11,-4 2-11,-3 3-15,-3 1-26,1 2-35,0 0-51,4 3-102,5-2-145,3 2-100,5-2-50,4 0-93,2 0-129,3 1-33,2-4 79,5-2 74,5-2 56,4-1 118</inkml:trace>
  <inkml:trace contextRef="#ctx0" brushRef="#br0" timeOffset="56878.3775">11490 15522 220,'13'-13'488,"-2"7"59,-1 1 39,-3-1 26,-2 5-201,0 4-38,0 6 14,-3 7 28,2 6 30,-1 7 24,-1 5-15,2 4-74,0 3-82,1 3-69,4 1-49,1 2-43,0 1-32,1 0-25,4 0-22,-3-3-12,3-1-19,3-1-9,-2-2-7,-1-3-5,4-3-4,-4-1-11,0-1-16,0-4-21,-2-2-39,-2-3-66,2-3-129,-1-2-151,-3-4-96,4-5-54,1-3-111,-2-3-132,1-6 8,2-3 94,0-3 75,0-6 59,4-3 139</inkml:trace>
  <inkml:trace contextRef="#ctx0" brushRef="#br0" timeOffset="57110.8956">12216 16114 233,'15'-7'533,"-1"2"85,0 3 64,-5 2 97,-2 4-155,-1 3-59,0 6-50,-3 0-28,0 6-28,-3 3-66,-3 1-82,2 4-78,-1 0-61,0 2-43,-2-3-35,2 0-27,2-1-18,0-1-15,0-1-15,0-3-6,2 0-6,0-1-4,0-4-9,0 0-7,1-3-21,0 0-23,-2-4-38,1 0-66,-2-3-131,4-2-153,-1-3-88,2-3-90,1-6-126,0-5-119,4-3 34,-1-5 111,3-2 78,-2-6 98,5-2 158</inkml:trace>
  <inkml:trace contextRef="#ctx0" brushRef="#br0" timeOffset="57350.6972">12617 15944 244,'3'-7'609,"0"2"150,0 3 110,-3-1 81,1 1-195,-1 1-121,0 1-148,0-2-127,2 2-89,0-2-67,3 2-49,3-2-34,5-1-22,8 0-14,3-2-17,7-1-8,3 0-12,2-3-11,1 3-15,1-1-11,-4 1-12,-3 1-19,-1-1-23,-4 3-40,-5-2-62,-3 3-128,-5 1-150,-2-1-93,-2 0-89,-6 2-148,-3 0-112,-3 0 32,-6 0 110,-2 0 80,1 0 98</inkml:trace>
  <inkml:trace contextRef="#ctx0" brushRef="#br0" timeOffset="57550.1708">12904 15766 163,'-13'-11'473,"-2"3"68,3-1 59,0 3 56,2 1-164,2-1-104,1 3-54,2 3-26,1 0 3,2 3 9,2 8-6,0 2-8,0 6-12,2 6-24,2 2-48,-1 2-54,-1 2-45,2 1-43,2 0-28,-3 0-16,3 0-16,-3-1-17,3-2-23,-2 1-36,0-3-76,1-3-164,1-2-138,0-1-109,-1-4-206,2-2-143,-1-2-23,2-3 115,-1-1 108,2-6 106</inkml:trace>
  <inkml:trace contextRef="#ctx0" brushRef="#br0" timeOffset="58012.6932">13420 15735 227,'15'-2'494,"0"2"59,0 2 51,-3 5 81,-3 4-151,-2 5-45,0 1-14,-1 4 1,0 1-9,-1 0-48,2 2-84,-1-4-75,3 1-59,3-2-44,1-1-31,1-2-26,2-3-15,3-1-12,1-4-11,5-2-10,3-3-10,-1-3-8,6-1-4,-2-5-8,-1-2-3,2-3-5,-2 0 1,-2-3-1,-4-2 2,0-1-1,-3-5-2,0 1-2,-5-3 2,-4-2 0,-3 3-1,-3 1-1,-5 0 3,-4 2-2,-7 1-1,-2 3-5,-6 3 0,-4 2-6,-8 1-7,-4 5-9,-3 3-11,-4 0-18,0 2-16,0 2-31,2 3-31,1 1-40,6-1-61,2 0-99,6-4-110,3 1-64,5 0-22,4-2 11,3 0 25,5-2 21,2-1 1,4-2-55,2-4-20,5-3-3,3-3 23,3-4 81</inkml:trace>
  <inkml:trace contextRef="#ctx0" brushRef="#br0" timeOffset="58291.0313">13673 15474 236,'11'-19'462,"-1"-2"48,-6-1 28,1 3-7,-4 2-177,-1 0-92,0 1-21,0 4 31,-1 2 43,1 1 30,-2 3 11,2 1-13,-3 3-37,3 2-43,0 4-29,3 5-23,0 8-12,3 6-7,-3 5-7,6 8-16,-3 3-27,4 7-21,-1 3-17,-1 2-13,1-1-9,1 3-7,-1 0-8,0-1-9,3-3-7,-2 0-10,2-3-7,-3-5-5,0 2-8,1-5-5,-1-2-5,-1-2-4,-2-3-3,-1-2-3,0-5-7,0 0-17,-4-3-24,-1-2-33,2-5-54,0-2-70,-2-2-118,0-2-161,2-3-97,1-3-133,0-2-187,0-5-63,4-4 54,1 0 138,2-5 102,1 0 155</inkml:trace>
  <inkml:trace contextRef="#ctx0" brushRef="#br0" timeOffset="58635.1246">14245 16125 133,'0'-1'525,"-6"-2"156,-1-1 127,-2-2 98,-1 2-115,1-3-127,0 1-112,1-1-129,2-2-112,1 1-92,5-2-72,1-1-44,7 3-32,3-1-15,0 4-9,7-1-5,-2 6-4,3 6-2,-1 2-4,0 6-3,-3 7-2,-3 3 0,-2 4 3,-2 2 0,-4 2 4,2 1-1,-2-4 1,2 1 4,2-5 1,2-2-2,2-5-2,3-2-1,7-6-7,1-4-6,5-6-7,2-2-5,1-4-4,3 0-2,0-5-2,-2 3-2,-4-1-10,-3 1-14,-1 1-19,-6 0-33,-5 2-43,0 2-73,-7 0-149,-3 0-143,-3 0-80,-3 3-117,-7 0-139,-3 4-71,-4 0 79,-5 2 113,0 1 80,-5 0 136</inkml:trace>
  <inkml:trace contextRef="#ctx0" brushRef="#br0" timeOffset="60635.196">11787 17015 384,'-13'5'495,"0"-3"45,-2-2 38,0 2-54,4-2-172,0 0-70,0 0-23,5 0-10,0-2-12,3 2-10,3-2-15,3 0-15,6-1-14,5 0-12,6-2-8,4-2-16,3 1-21,4-1-29,3-2-26,2 3-25,0 0-15,-1-3-13,-2 2-5,1 2-7,-4-2-3,0 2-3,-3 2-3,-4-1 3,-2 3-2,-4-3-4,-4 2 4,-1 2 0,-5 0 2,-1 0 3,-6 0 1,0 0 1,-3 2 2,-6 2-2,-2-1-2,-2 0 1,-6 2-3,0 1 1,-3 1 3,-4-3 3,1 3 5,-2-1 7,-4 0 9,4-1 9,-1-2 8,0 3 11,4-2 7,0 0 6,6-3 1,3 2-6,4-1-10,2 0-11,3-2-10,3 1-15,4-2-7,5-1-4,3 0-4,8-1 2,3 0-4,1-3 4,3 0-5,3 0 0,-2-2 0,3 2-1,-1-1 0,-1 1-2,-2-1 2,-3 0 0,0 2 0,-3 0 1,-3 1 1,-3 1 3,-3 0 0,-2 1-1,-3 1 1,-2 1 0,-4 0 0,-3 0-2,-3 1 1,-4 1-4,-4 2-2,-3 2 0,-1-1 1,-5 1 1,1 2 0,-1-1-1,1-1 2,0-1 2,2 1 1,1 0 3,5-1 0,2-2 0,1 3-3,4-5 0,5 0-3,2 1-2,2 0 0,6-2-2,5 0 2,4 0 0,4-4 1,3 3 1,0-3-1,5-1 1,-1 1-1,0 0 3,1 0-2,-2-4-1,-1 3 0,1 1 0,-4 0-1,-1-1 1,-1 1-1,-4 1-1,-4 0 4,-2 1 0,-1 0 2,-5 1-1,0 1 1,-6 0 1,0 1-3,-5 3-1,-5-1-1,-2 2-3,-4 2 1,-1 0-1,-5 1 3,1 1-3,-4-1 2,0 2 0,0-3-1,1 1 2,-2-1 0,1-1 2,3 1 0,3-1 1,5-1 0,1-2-1,3-2-2,4 3-2,4-2 2,4 0-3,4 0 2,9-2 2,1 0-1,8-4 3,1 0 0,2-1 0,4-1-2,2-2 0,0 2 1,1-1 0,0 0-2,-1 1 0,-2-1 2,-1 0-1,-2 1 1,-4 1 0,-1 0 0,-3 1 1,-5 1-1,0-1-1,-3 3-5,-5 1-5,0-2-16,-4 2-25,-4 0-50,-3 0-98,-2 2-130,-4-1-102,-5 3-58,2 1-86,-4 2-138,-2 1-55,0 2 51,-2 0 63,-3-2 49,3 2 99</inkml:trace>
  <inkml:trace contextRef="#ctx0" brushRef="#br0" timeOffset="70259.2399">27654 16753 315,'0'-5'465,"2"2"42,-2-3 21,0 3-66,0 1-179,-2 1-108,2 1-62,-3 1-23,-3 6-4,0 3 18,-3 7 35,0 9 61,-1 3 57,1 7 40,0 3 28,3 1 5,0 0-16,3 0-52,5 0-46,4-2-40,1-3-31,5-4-24,6-4-18,3 0-11,3-5-10,0-4-4,5-4-5,2-3-10,1-4-10,2-3-4,-1-4-2,1-4 0,-3-3-3,1-4 6,-2-4 6,0-2 8,-3-5 3,-5-2 5,-4-1 0,-5-2 1,-4 0-1,-3-2-7,-6 1-11,-7 1-10,-5-2-10,-4 3-9,-8 4-9,-3 0-8,-4 2-7,-3 4 1,-4 4-7,1-1-7,0 5-15,0 2-15,3 1-22,1 4-33,3 1-40,6 0-49,0 1-73,4 1-121,3 0-113,4-1-57,3-1-14,2 0-4,5-1-14,2-1 11,1 2-12,3-3 11,3 1 17,1-1 37,1-4 88</inkml:trace>
  <inkml:trace contextRef="#ctx0" brushRef="#br0" timeOffset="70509.2391">27761 16672 328,'11'-17'477,"1"0"37,-7 1 25,0 2-54,1 3-197,-2 3-98,-1 4-50,0 2 15,-1 4 93,4 6 88,-3 11 66,1 7 49,-1 8 29,3 7-15,-3 8-81,2 1-80,-1 6-68,-3 1-52,3 1-43,1 0-32,0-3-28,-1 1-26,2-6-16,0-3-15,2-2-8,-3-7-9,0-2-1,1-5-2,0-1-3,0-4-7,0-4-17,-5-3-33,2-4-47,2-1-68,-4-3-119,4-3-154,-4-3-99,1-1-48,2-6-91,-2-2-104,3-2-19,-1-1 83,0-5 78,3 0 58,2 0 131</inkml:trace>
  <inkml:trace contextRef="#ctx0" brushRef="#br0" timeOffset="70745.3144">28197 17285 230,'13'-12'480,"-1"0"45,-1 0 31,-2 5 16,0 1-192,-3 2-48,4 2 28,-6 4 55,2 4 47,2 0 33,-2 8-17,-3 1-60,-1 2-81,2 4-85,-4 3-59,0 1-50,0 1-34,-2 0-29,0 0-23,0-2-17,2-1-16,-3 0-6,3-3-8,-2 1-8,-1-4-13,2 0-21,-4-1-40,2-2-51,2-2-102,-2-4-159,1-2-126,1-3-67,1-3-109,-2-2-132,2-5-38,0-1 92,0-6 93,3-1 71,3-4 135</inkml:trace>
  <inkml:trace contextRef="#ctx0" brushRef="#br0" timeOffset="71075.1311">28604 17122 209,'23'-26'475,"-2"3"47,-7 3 38,-5 3 45,-4 1-193,-5 3-67,-5 3-8,-4 3 17,-1 3 20,-8 1 3,0 6-19,-3 1-48,2 3-46,3 1-54,-1 2-46,6 1-40,3 0-35,6 2-30,2 1-19,5 1-13,9 2-7,-1 0-9,6 1-6,2-3-2,3 1-1,0-1 0,1 0-5,-3 1 4,-1-3 1,-2 1-2,-1-2-2,-3 0 1,-4-1 1,-1 0-1,-6-2 2,1 1 2,-5 1 2,-6-2 5,-2-1 3,-2 3 2,-4-2 4,-3 0 2,0-1-6,-3 1-2,-1-2-4,-1 2-3,-1-4-4,3-1-7,0 1-13,-1-2-31,4 0-72,2-1-127,1 0-142,5-2-90,3-2-83,6 0-141,0-1-111,6 0 34,0-2 91,3 1 67,4-1 85</inkml:trace>
  <inkml:trace contextRef="#ctx0" brushRef="#br0" timeOffset="71346.6361">29018 17275 244,'26'-5'484,"-2"-3"46,-1 4 27,-7-1 23,2 3-208,-8 2-45,4 2 26,-5 3 44,1 3 52,-3 2 25,-2 8-6,-1-1-54,-4 5-78,0 4-66,-1 1-57,-4 1-40,2 2-32,1 0-25,-2 1-20,0 0-16,3-1-15,1 0-8,-2-1-11,0-3-11,2-1-9,2 0-7,0-3-5,-2-5-7,1 2-6,2-4-2,-2 0-12,3-2-20,0-3-32,-1-3-36,1 1-53,2-5-72,2-3-142,2-3-141,5-8-85,0-3-164,4-5-153,2-7-36,1 0 98,2-4 129,4-4 99,1 0 194</inkml:trace>
  <inkml:trace contextRef="#ctx0" brushRef="#br0" timeOffset="71622.9737">29947 17230 306,'-6'6'729,"-3"0"172,0-1 92,-2-1 59,2 0-214,-1-1-204,3-2-216,1 1-151,0-1-83,5 1-52,1-2-34,1 0-26,7-2-20,3 1-16,4-2-9,5 0-6,3-1-5,1-1-6,5 1-3,-4 0-4,0-2-3,-2 4-14,-3-1-21,-3 3-42,-2 0-54,-6 0-93,1 0-132,-5 3-112,-3-1-55,-2 5-14,-2 0-21,-2 0-31,-5 1-1,-2 1 1,-4 2 16,-2 2 20,2-1 55,-2 2 117</inkml:trace>
  <inkml:trace contextRef="#ctx0" brushRef="#br0" timeOffset="71805.4757">30029 17350 7,'-16'17'321,"-1"2"117,2-4 78,0 2 60,0-2 24,4 2-140,2-4-54,0 1-9,3 0 5,3-3 2,2-2-16,2 0-44,3-1-60,2 0-53,3-2-45,5-1-41,4-1-31,3-4-25,5-2-20,1-1-23,-2-1-15,3-2-14,1 0-7,-4-1-3,2 1-9,-7 0-12,1 0-21,-4 3-35,-4-3-62,-2 3-131,-1 1-141,-3-4-83,2 1-121,-1 2-202,-2-4-68,-2 2 65,2 0 105,2-3 80,2 2 125</inkml:trace>
  <inkml:trace contextRef="#ctx0" brushRef="#br0" timeOffset="72329.2956">32020 17041 422,'-15'-4'731,"-2"1"111,-4 3 60,-3 3 33,0 8-306,-3 3-184,3 2-162,-1 7-74,1 1-35,4 2-12,5 0-8,1-2-8,7 0-22,5-5-19,7 1-13,4 1-7,6-4-1,4-4-6,5-2-11,6 0-13,4-5-12,3-2-10,0-3-6,5-2-5,-2-3-2,1-2 2,3-1 3,-6-3 3,2-1 6,-7-4-1,1-3 7,-5 1 4,-6-1 2,-2-2 2,-4 0 1,-6-1-2,-5 1 0,-4 0-10,-6 2-8,-5-1-7,-6 0-7,-6 5-8,-5 0-3,-3 1-4,-10 3-6,2-1-13,-2 4-15,-2 1-24,-1 0-30,3 3-42,4 1-45,3 1-55,6-2-96,2 1-106,5-2-76,4 3-28,6-3 8,1-2 32,8 1 67,3-5 59,5 0 14,4-2-17,-2 0-51,5-3-47,-2 0 2,2-1 48,0-3 84</inkml:trace>
  <inkml:trace contextRef="#ctx0" brushRef="#br0" timeOffset="72579.3224">32010 16820 24,'19'-22'248,"-2"1"128,-3-3 78,1 4 43,-5 1-32,-1 3-118,-1 2-113,-2 3-54,-3 2-20,1 2 1,-2 3 10,-1 1 37,4 3 70,-2 5 52,3 5 41,0 6 23,1 8 15,-1 4-22,-1 4-59,1 7-60,-1 1-55,3 4-40,-2 1-32,-3 5-20,1 0-13,-1-2-15,0 3-12,-1-3-15,-2-1-9,0-6-10,0 0-12,0-5-10,0-3-5,0-2-7,0-4-5,0-1-4,0-5-2,0-2-2,3-2-6,-3-4-9,2-3-17,-2-1-24,-2-2-38,2-2-58,-3-2-78,1-3-158,-1-2-151,3-1-77,3-5-124,-1-3-170,3-1-41,3 1 105,-1-1 130,4 1 90,2 0 148</inkml:trace>
  <inkml:trace contextRef="#ctx0" brushRef="#br0" timeOffset="72887.6603">32682 17378 241,'1'-7'648,"-1"-2"166,0-1 112,-1 0 66,-3 0-186,4-2-152,0 1-183,4 1-143,2-1-96,-2 3-60,7-1-47,-2 4-35,1 3-25,4 2-19,-3 2-9,0 3-4,-4 5-1,1 3 2,-6 4-1,-2 0 4,-5 3-1,-1 5 2,-5-3-2,-1-1-2,3 1-5,2-2 0,-1-1-5,3-3-6,3-1-3,4-3 1,1 0-3,4-3 0,7-4-2,0 0 0,6-3-4,0-4-8,1 0-15,-1-3-24,-3-3-42,1 2-51,-3-1-94,0-1-160,0 0-131,1-3-88,-1 0-148,1 0-151,-1 0-14,0 0 111,4-2 115,0 1 93,1-1 181</inkml:trace>
  <inkml:trace contextRef="#ctx0" brushRef="#br0" timeOffset="73220.161">33465 17041 203,'10'-17'490,"-5"5"81,-5 0 57,-9 4 63,-2 3-162,-6 4-57,-4 1-9,1 1-7,-4 4-4,-1 0-26,2 1-60,5 3-79,1-1-79,6 3-69,4-1-49,2 3-34,5 3-25,8-2-11,-1 1-4,8 3-8,3-1-3,0 0-4,3-1 3,-2 0-4,0 2 0,1-3-2,-1-1-1,-4 2 3,-2-3-4,-6 1 3,2-2-1,-5 0 2,-2-3 2,-4 2 2,-2 0 4,-5 0 9,-2-2 2,-4 2 7,-4-2 2,0 2 3,-1 0-4,-3-3-4,-2 0-3,1 0-6,0-1-5,2 1-7,1-1-17,1-2-33,-1 0-50,4 1-97,3-1-162,2-4-133,3 1-90,3 0-164,3-4-149,4 0-8,4 2 109,-1-1 106,5-1 89,5-1 189</inkml:trace>
  <inkml:trace contextRef="#ctx0" brushRef="#br0" timeOffset="73635.4457">33748 17470 246,'-3'0'681,"2"0"166,-5 0 101,3 0 67,-3-3-189,-2 1-175,5-1-197,-1-1-149,2-2-85,4 2-61,4-3-42,4-1-36,5-1-32,4-1-17,4 2-13,1 1-9,1 1-7,-1 3 4,-2 1-6,0 2-1,-2 2 3,-4 3 1,-1 1 0,-3 5 2,-7 3 5,-1 3 9,-8 3 8,-1 2 15,-7 3 10,0 1 8,-2 1 8,-1-1-1,2-2-7,2 0-10,3-2-12,2-3-11,5-2-9,5-2-7,3-1-5,7-3-1,2-6-2,5 1 1,4-5-4,4-1 3,3-1-2,-2-1-2,1 1 4,-3-2-3,-1 0 0,-5 1-5,1 2-12,-7-3-21,-3 2-25,-3 1-36,-5 0-45,-3-2-57,-2 2-96,-3 0-134,-5 0-91,-3 2-37,-3 2-26,-1-2-82,-5 4-51,-6 0 30,-4 0 55,-4 3 39,-1-1 53,-8 3 135</inkml:trace>
  <inkml:trace contextRef="#ctx0" brushRef="#br0" timeOffset="74225.277">28969 18364 351,'-61'6'479,"3"-4"35,0 1 20,0-1-73,1-1-207,5-1-118,2 2-60,1 0-34,2-2-16,6 1 2,-1-1 6,9 2 19,4-2 23,4 2 27,7-2 17,3 0 9,6 0 0,4-2-5,10 2-18,8-2-16,8 1-14,12-3-14,7 1-4,11-4 11,9 2 15,7 0 22,9-2 40,9 0 31,7 3 23,5-2 3,4 4-6,7-3-21,3-1-29,6 3-26,7 0-22,6 0-21,6-2-16,0 2-8,8 0-4,2 1-5,9-1-2,6 1 2,4 2 5,3-1 0,6 2 1,0-1-3,6 4-2,-3-3 0,-3 3-5,0-1-10,-4 1-5,0-1-8,-5 1-8,-8-3-5,-7-1-5,-11 0-3,-9 0-2,-10-3-7,-10 1-9,-10-1-11,-13-1-12,-9-1-14,-10 2-10,-13-1-3,-6-1-2,-11 0-7,-9 0-11,-9 0-28,-7 0-55,-12-2-90,-5 2-86,-8-2-54,-7 2-21,-9 0 9,-2 2 26,-9 0 20,-4 3-24,-6 0-83,-3 0-39,-6 3-12,-8 0 18,-1 2 75</inkml:trace>
  <inkml:trace contextRef="#ctx0" brushRef="#br0" timeOffset="74735.3161">28918 18587 336,'-73'6'483,"6"-2"34,9-2 21,5 1-60,5-3-217,9 0-117,5 2-71,10-2-35,4 0-18,6 0-7,9 0-7,7-2-2,6 2 2,7-1 2,3-1 4,8 0 0,7-2 5,9 3 3,5-2 4,5-1 4,9 1 3,8-3 4,3 3 5,5 1 4,3-2 5,4 1 7,4-2 15,4 2 10,5-1 21,6 2 17,2-2 15,5 3 13,5-2 5,-2 1 12,6-1 11,1-1 12,5 2 4,5-1-1,5 1-3,-3 0-14,3 1-18,4-1-20,1 1-23,4 1-14,-3 0-17,4 0-15,-3 0-11,-4 0-11,1 0-8,-1 0-2,-1 1-6,-2-1-4,-4 2-7,-10-2-5,-5-2-4,-8 2-1,-8-1-6,-8-1 3,-9-2-3,-6 3 1,-8-1-4,-5-1-1,-11 1 1,-2-1 0,-9 0-1,-5-2 2,-9 2-1,-6 0 2,-3 2-5,-8-2-10,-5 1-26,-6-1-34,-6-2-72,-6 1-121,-6 1-118,-6-1-68,-4 1-47,-6 1-104,-5 1-100,-5-1-5,-5 4 59,-5-1 41,-4-1 57,-4 2 126</inkml:trace>
  <inkml:trace contextRef="#ctx0" brushRef="#br0" timeOffset="76047.3683">28638 18581 146,'-44'1'458,"2"1"47,7-1 28,6-1 12,9 2-205,3-2-157,10 0-85,3 0-45,9 0-28,7-2-10,6 1-5,10-1-2,8-1-3,5 0 2,7 0 3,10 1 0,6-2 0,7 1 9,7-2 5,4 2 5,4-1 13,3 0 11,6-1 18,5 2 12,7-2 24,9 1 28,1-1 33,8 0 35,6 0 26,6-2 30,7 2 16,4 1 7,6-1-21,5-1-24,5 3-25,-2 2-38,1-1-36,1 2-32,1 0-24,-3 0-15,-3 2-17,-3-1-10,-2 1-12,-4-1-7,-7 2-8,-7 0-7,-6-1-5,-13-1-4,-8 1 3,-8-1 0,-9 1 0,-9-1-2,-5-1-2,-10 2 0,-6-2-2,-8 0 0,-6-2-1,-10 2 3,-2-1-2,-9 1 2,-3 0 2,-8-2 2,-3 2 2,1-1 0,-7 1 5,-4-2 2,2 2 6,-4-3 5,-1 3 2,-1-3 5,1 3 3,-5 0-4,4-3-4,-2 3-3,-2 0-4,4 0-6,-4 0-2,4 0-1,-2 0-3,3 3-3,-5-3-3,5 0-1,0 0-1,0 0 0,0 0 1,0 3 0,0-3 4,0 0 0,0 0 2,0 0 0,0 0-2,0 0 0,0 0 0,0 0-2,0 0 0,0 0 2,0 0 0,0 0 2,0 0 0,0 0 2,0 0-1,0 0 2,0 0-2,0 0-1,0 0 0,0 0 0,0 0-1,0 0 0,0 0-1,0 0 2,0 0-1,0 0-1,0 0 2,0 0-1,0-3-1,0 3 0,0 0 0,0 0 1,2 0 3,-2 0-1,0 0-1,3 0 0,-3 0 1,0 0 0,0 0-1,0 0 1,0 0-3,0 0 3,0 0-2,0 0-1,0 0 2,0 0-2,0 0 0,0 0 0,0 0 1,0 0-1,0 0 1,0 0-1,0 0 2,0 0-2,0 0 0,0 0 0,0 0 0,0 0 0,0 0 0,0 0 2,0 0 0,0 0 3,0 0-3,0 0 1,0 0 1,0 0-2,0 0 1,0 0 0,0 0-3,0 0 3,0 0-1,0-3-1,0 3-1,0 0 2,0 0 1,0 0 0,0 0 0,0 0 2,0 0 2,0 0-2,0 0 4,0 0-2,0 0-1,0 0-2,0 0-1,0 0-2,-3 0-1,3 0 0,-2 3 0,2-3 1,0 0 1,0 0-1,0 0 2,0 0-2,0 0 2,0 0-2,0 0-1,0 0 0,0 0 1,0 0 1,0 0-1,0 0 2,0 3 1,0-3-1,0 0-1,0 0-2,0 2 4,0-1-3,0-1-1,0 0 0,0 0 0,-1 0 3,1 0-4,0 0 1,0 0-2,0 0 1,0 0-1,0 0 0,0 0 2,0 0 0,0 0 3,0 0-1,0 0-2,0-1 0,0 1 2,0-2-1,0 2-1,0 0-1,0 0 2,1 0 0,-1 0-1,0 0 0,0 0 1,0-3 0,0 3 0,0 0-1,0 0 2,0 0-1,0 0 0,0 0 2,0 0-3,0 0 0,0 0 0,0 0-3,0 0 3,2 0-1,-2 0 1,0 0 0,0 0 0,0 0 0,0 0 0,3 0-3,-3 0 3,0 0-7,0 0 5,0 0-3,0 0 5,0 0-2,0 0-2,0 0-9,-3 0-23,1 0-35,-1 0-79,-3-3-174,-4 0-146,1-2-190,-4-1-223,1 0-93,-8-1 10,1 4 137,0-3 131,-5 0 191</inkml:trace>
  <inkml:trace contextRef="#ctx0" brushRef="#br0" timeOffset="89352.1579">10837 3708 143,'-21'2'413,"2"-2"58,-2-2 35,-4-1-5,3 0-177,-2 0-113,-3-1-66,2-1-42,-2 0-11,0 0 23,0 0 54,4 2 89,3 0 62,1 0 39,4 1 6,3 1-30,5-1-62,5 2-88,4 0-66,8 2-45,11-1-23,9 1-9,10 1-5,15 0-6,6-3-5,9 0-7,3-3-6,4 0-5,-3-2 0,-1-1 0,0 2 0,-4-3 0,-4 0-1,-1 2-3,-2-1-1,-6 1-2,-3 0-1,-7-1-1,-3 3-1,-9 0 1,-7 0 1,-3 1 0,-8 0 4,-3 0 2,-8 1 0,-5-1-2,-5-2-4,-12 3-3,-7-1-2,-12 2-2,-7 0 2,-7 2 4,-8 1-1,-5 1 2,-7-1-2,-4 2-1,-7 2-4,-2 0 2,-4 0-2,0-1 5,4 0 0,-2-1 4,7 2 2,6-2 1,5 0 1,9-1 4,9-1-3,7 0 2,8 1 2,6-3-8,7 1-2,6-2-5,8 1 4,7 2-6,9-1 1,12-1 5,7 1 1,8 0 7,8-1-1,7-1-3,7 0 2,7 0-4,5 0-2,3-1 0,1 1-2,1-2 2,-2 2-3,-2-2 3,0 1 0,-5-1 0,-4 2-5,-4 0-5,-6-3-5,-6 3-5,-4 0-9,-7 0-4,-6 0-1,-7 0 7,-5 0-1,-6 0 3,-8 0 0,-6-1-3,-7 1-1,-11 0-5,-6 0 3,-11 1 4,-4 2 8,-9-1 4,-7 1 6,-5 0 5,-7 1-3,-3-1 4,0 1-1,0-1 4,5 1 1,4-1 9,6 0 8,9 1 3,7-3 0,9 3-3,7-4-5,5 2-3,10 1-6,7-2-3,10 2 1,13-1 4,11-1 0,10 1-1,15-2 0,3-2 0,8 1-3,1-1-2,1 1 3,-1 1 0,-2-2-1,-4 1 0,0-2-1,-6 3 1,-3-2-2,-3 2-1,-6 0-5,-7 0 0,-6 2 1,-4-2 0,-7 3 2,-6-3 3,-4 1 3,-9-1 0,-5 2-1,-7-1 2,-10 1-3,-9 1 4,-8 0-2,-7 1 1,-8-1 0,-4 1-2,-5-1-1,-3 0 1,-1 1-1,-1-2 4,8 3 2,7-4 4,5 3-2,9-3-1,7 3-7,8-1-1,9-1-1,8 2-4,7-1 5,10 2 0,11-2 6,12 1-4,7-2 2,9-2-1,3 0-1,3 0 2,0-2-4,0 2 0,-3-4 0,0 2 0,-4 1 0,-4-1 0,-5 2 0,-5-1 0,-4-1 0,-8 2 0,-1 0 1,-8-2 3,-4 2 4,-7-1 0,-4-1 3,-11 0 0,-5 2-3,-7-2-3,-8 2-5,-8 0 0,-6-2-3,-8 2-1,-1-1-1,-5-1 5,-1 0 1,2-1 5,2 1 0,6-1 4,7 0-1,5 1-2,7 0-2,7 0-10,5 0-14,6 1-22,6 1-26,5-2-44,8 2-64,5 0-71,6-1-62,10 1-36,1 0-15,6-2-8,-1 2-72,-1 0-106,-2 0-26,-4 0 3,-3 2 11,-6-2 38,-2 0 128</inkml:trace>
  <inkml:trace contextRef="#ctx0" brushRef="#br0" timeOffset="90067.6197">10675 3759 252,'21'0'423,"-2"0"42,5-2 27,-2 0-53,-2-2-161,2 1-94,-3 2-59,2-3-36,-6 3-22,0-3-14,-3 2-2,-5 1 14,2-1 40,-6 2 48,1-2 57,-2 1 36,-2 1 30,-3-3 2,-5 1-29,-2-2-40,-5 2-45,-7-2-33,-2 3-27,-6-5-18,-7 3-7,-6 2-4,-6-1-8,-7 0-9,-4 2-9,-7-1-9,-6 1-9,-10 0-6,-5 1-5,-10 1-2,-3-2 1,-8 3 6,-3-1 8,-6 1 0,-7 1 2,-3 1 2,-10 1-3,-2 2-3,-7 2-2,-8 2-7,-8 2-5,-10 3-5,-7 1 1,-12 2-6,-11 4-7,-4 1 1,-4 0 8,1 2 0,7-1-4,-3-1 3,-2-1 5,3 3 2,7-2-2,2 1 0,2 1 1,6 2-2,5-1-1,4 1 1,8 4-4,6-2-2,2 1 1,8 3-4,8-3-3,4 2-2,12-4 2,12 0 0,12-2 2,9-5 2,15 0 0,8-4 0,13-3-3,10-1 4,9-2-1,9-3-1,8-4-2,5-1 3,6-1-1,4-1-3,3-2 0,5-1 3,3 0 2,5-2 0,7-4 1,2 0 0,7-6 1,2 0-2,3-4 0,4-3-2,0-1-1,1-2-2,-1 1 0,-2 2 0,-3 2 0,-7 5-4,-3 0-2,-2 5-1,-5 2 0,-4 5-1,-8 5 1,-8 7 3,-6 7 0,-9 4 4,-4 7 0,-5 1 0,1 0 4,-1-2-1,6-2-2,2-4-2,4-4 1,5-2-9,4-5-13,5-2-25,-1-1-50,4-4-79,4-2-104,-1-1-95,2 0-59,0-2-19,-2 0-15,1-4-69,-3 1-79,-3 1 1,-6 2 20,-2 2 22,-6-1 47</inkml:trace>
  <inkml:trace contextRef="#ctx0" brushRef="#br0" timeOffset="90466.4855">2691 4815 47,'-3'-8'449,"-4"0"60,-2 1 31,0 3 20,-6 4-131,0 7-182,-4 8-84,-2 7-25,-3 9 15,2 5 12,-5 12 14,3 3 10,2 5-5,3 1-20,4 0-30,6-4-21,7-3-11,2-4-10,8-6 9,2-1 28,8-8 24,2-2 19,5-5 13,4-4 12,1-7-14,4-3-22,2-5-24,-2-3-15,5-7-11,-2-3-12,0-6-9,-1-3-5,-3-4-1,-1-6-8,-2-5-3,-6-2-6,-3-3 0,-2 2-7,-8-1-7,-4 2-3,-7 6-11,-3 1-12,-9 3-16,-10 5-19,-5 2-22,-10 5-21,-6 3-23,-3 8-35,-5 1-32,2 3-40,3 2-67,4 2-117,5-2-92,6 0-40,4-3-21,6-4-64,5-3-95,7-3-7,3-6 41,4-4 36,7-5 41,5-7 102</inkml:trace>
  <inkml:trace contextRef="#ctx0" brushRef="#br0" timeOffset="90699.5159">2645 4728 316,'16'-27'482,"-5"-1"40,-2 5 31,1 2-26,-4 2-189,-1 4-83,-1 3-43,-3 5-29,1 0-21,-2 6-23,3 5-9,0 5 20,1 8 48,1 7 64,1 9 59,1 10 36,2 7 1,1 7-42,1 4-65,2 4-68,2 2-59,0 0-44,0 0-26,3-2-22,-2-1-10,1-3-6,2-4-7,-3-2-3,3-3 2,-2-2-3,2-5-14,-1-3-32,-3-3-46,0-4-81,0-3-144,2-4-129,-3-4-66,1-3-45,-1-8-107,1-5-117,0-6 37,0-8 75,-2-3 48,2-8 61,0-6 142</inkml:trace>
  <inkml:trace contextRef="#ctx0" brushRef="#br0" timeOffset="90923.4494">3351 5515 271,'-4'3'627,"4"-1"140,0 1 95,0-3 73,0 2-211,0-2-136,2-2-154,2 2-112,-1-3-71,7-4-50,5 0-45,0-3-33,6-1-29,-2-2-26,5 1-23,-2-2-17,2 1-11,-2-1-10,2 1-3,0 0-9,-5 1-29,2 3-50,-2-1-92,-2 3-150,-1 0-127,0 2-67,-5 0-58,1 2-97,-3 1-73,-4 2 42,-1 2 65,-4 0 46,-2 1 64,0 2 141</inkml:trace>
  <inkml:trace contextRef="#ctx0" brushRef="#br0" timeOffset="91067.5553">3704 5376 189,'-5'14'416,"-5"-2"71,5 4 51,-2-3 52,1 6-106,0 0-60,0 6-9,3 3 13,-1 3 13,-2 0-15,3 5-63,-1-2-89,0 3-76,0-1-63,1 1-49,1-1-37,0 0-20,0-1-23,0 0-45,1 0-78,1-3-133,0-1-111,0-2-75,3-3-84,-1-5-164,0-1-86,-2-3 45,0-5 64,2-7 53,-2-5 83</inkml:trace>
  <inkml:trace contextRef="#ctx0" brushRef="#br0" timeOffset="91631.6927">2651 4438 172,'-73'-18'458,"0"4"49,0 5 24,2 1 20,4 7-225,2 5-140,5 7-78,2 7-42,8 8-23,2 5-13,5 13-1,6 8 2,5 15 18,6 12 15,2 13 9,5 15 1,2 13-5,7 7 2,2 10-18,4 6-17,6 5-4,5 2 14,12-2 26,3-7 16,10-7 19,8-10 19,3-4 11,9-10-4,6-9-16,6-6-2,4-11-9,8-11-12,0-7-7,6-8-12,4-13-7,2-6-13,7-14-12,1-8-5,7-12-4,1-12 4,3-12 4,0-12 7,-2-10 9,0-13 9,-5-7 0,1-13 1,-3-10-6,-3-11-10,-4-11-12,-2-15-6,-9-11-5,-8 0 0,-10-7 2,-7 4 4,-10-2 8,-9 4 9,-11 5 3,-10 7-2,-8 8-2,-8 7-9,-14 8-11,-9 5-11,-12 7-5,-11 4-7,-11 6-5,-9 8 2,-6 6 2,-7 8 6,-8 8 3,-4 10 0,-7 5-1,-6 11-2,-3 6-7,-4 12-5,-2 10-1,-1 7 0,2 8-1,0 6-6,3 8-14,3 5-19,9 3-29,4 6-35,9 3-46,11 6-73,7 5-88,9 7-65,9 7-34,10 5-11,8 6-28,13 5-131,5 6-41,11-1 7,2 5 23,9-4 21,3 0 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0:52.045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5C0F0935-23A5-4AE0-9294-0B8CEE9A14C7}" emma:medium="tactile" emma:mode="ink">
          <msink:context xmlns:msink="http://schemas.microsoft.com/ink/2010/main" type="inkDrawing" rotatedBoundingBox="13324,5169 34246,5665 33926,19174 13004,18678" semanticType="callout" shapeName="Other">
            <msink:sourceLink direction="with" ref="{2BCAC6F6-5014-47A6-B131-576E050C0EF8}"/>
            <msink:sourceLink direction="with" ref="{DB3AB779-97FE-4B34-B61F-E97ADDC5DFC7}"/>
          </msink:context>
        </emma:interpretation>
      </emma:emma>
    </inkml:annotationXML>
    <inkml:trace contextRef="#ctx0" brushRef="#br0">23286 5903 372,'0'0'55,"0"0"12,0 0-17,0 0 17,0 0-13,0 0-47,0 0 10,0 0-16,24 0 10,-13 0 13,5 0-9,-2 0 12,5 2 3,4-2-3,-1 1 15,5-1-24,-4 0 0,1 0 2,-3 0-13,3 1-1,0 1-6,0 2 2,0-2 3,1 0-2,-1 0-3,4-2 5,-1 0-2,1 0 8,1 0-1,2 0-5,-2 0 10,2 0-13,-6 0 0,1 0 6,-4 0-5,2 0 6,-2 0-9,-1 2 3,0-2 8,-1 0-10,2 0 4,2 0 5,2 0-2,2 0 3,4 0-6,4 0-4,3 0 7,4 1-6,-1 0-3,-3 1 1,-3-2 0,-4 1 3,1-1 0,-1 0 0,0 0 24,-1 0-24,5 0 3,3 0 3,1 3-5,2-3 2,1 0-6,0 0 1,-2 0 4,-1 0-5,-4 0 0,-3 0 4,3 0-4,2 0 9,0 0-9,2 0 5,3-3-1,1 3-3,0-1-1,1-1 1,3 1 1,-1-2 0,4 1-2,1 2 1,-3 0 5,2 0-6,-6 0 0,-5 0-1,-4 0 2,-3 0-2,-2 0 1,1 2 0,3 1-3,3-2 3,9 1 0,-2-1 1,2-1 1,1 0-3,1 0 1,-2 0 0,-2 3 2,-1-3-2,-2 0 0,0 0 1,0 0 0,4 0 2,4 0-3,-2 0 2,0 0-3,-2 0 1,0 0 0,2 0-2,-2 1 5,1-1-4,2 0 1,-1 0 0,-1 0-5,2 0 5,2 0 0,0 0-1,3 0 3,4 0-3,-1 0 1,0 0 0,-2 0-2,-2 0 2,-1 0 0,-1 0-1,4 0 5,-2 0-5,0 0 1,2 0 0,0 0 3,-2 0-3,2 0 0,2 0 1,4 0 0,1 0 0,3 1-1,-4-1 0,-3 3-3,-4-3 3,1 3-1,-3-3 0,3 0 2,-3 0 0,0 0-1,-4 0 0,0 0 1,-2 0-1,5 0 0,1 0-2,4 0 6,0 0-4,1 0 0,2 0 0,4 0 1,5 0-1,1 0 0,-2 0 0,-5-3 0,-10 3 2,-1 0-2,-2 0 0,2 0 6,5 0-6,-1 0 0,5 0 0,-3 0 1,-4 0 1,-2 0-2,-8 0 0,-3 0 3,-4 0-1,-3 3-2,0-3 3,3 0 0,-2 2 20,0-2-13,2 3-5,-1 0 9,1-2-14,1 3 0,-2-1 2,0-3-2,-2 0 4,-2 0-4,3 0 0,2 0 0,0 0 0,3 0-2,-10 0 0,-3 0-1,-8 0-3,-7 0-78,-6 0-103,-5 0-275</inkml:trace>
    <inkml:trace contextRef="#ctx0" brushRef="#br0" timeOffset="7237.9256">30534 5954 118,'0'0'114,"0"0"-40,0 0-12,0 0 10,0 0 2,0 0 16,0 0-1,0-1 12,0-1 10,0 2-10,4 0-29,5 0-10,7 0-13,6 0-18,4 0-5,2 0-8,0 0-14,4 0 14,6 3-15,-2 1 1,5 1 4,0-1-6,-3 0 7,-4 0-5,-6-1-2,-8 0 20,-6-1-22,-9 0 2,-1 0 8,-4-2-9,0 0 6,0 0-7,0 0 2,0 0 3,3 0-4,-1 0-1,0 0 3,0 0 0,-2 0 0,0 0 2,0 0-3,0 0 19,0 0-20,0 0 4,0 0 5,0 0-7,0 3 3,0 1-6,0 3 0,0 7 8,0 6-8,0 7 12,0 6 8,0 2-5,0-2 8,-6 7 0,0-1-11,2 2 19,2 2-23,2 4 4,0 1 0,0 0-3,0 1 0,2 0-9,2 1 1,0-1 13,-2 0-13,-1 2-1,0 2 6,3-1-4,2-2 7,-2-6-9,-2-2 3,4-3 0,-2 1-3,-2-1 0,-2-2 6,3 3-6,-3-1 6,0-5-6,1 0 0,1-2 7,-1 1-6,2 0-1,2-1 5,-1 0-5,0 0 4,-3-4-4,3 2 0,-1-2 1,2 0 0,-2 1-1,1 2 9,1 2-8,-1 0 3,-1 2-4,0 1 0,-1 0 8,0 1-6,0 2-2,4 0 5,-2-1-4,-2-3 3,4 1-4,-4-3 0,1-2 2,-2 0 0,2-3-2,-2 1 3,1 3-1,-1 4 1,0 0-3,1 3 1,0-2 5,0 0-6,-2-3 0,0 0 0,0-2 3,0 3 0,0-2-3,0 5 0,0-2 1,0 2-1,0 0 0,0 2 1,0-4 2,0 1-2,0-1-1,0 0 0,0-1 0,0 3 0,-4 0 0,0 2 1,-2-2 2,1-3-3,-2-2 0,1-1 0,-2-1 0,1-3 0,2 0 0,1-3 2,0 1 1,1-1-4,0 0 1,3-1 0,-2-1 1,2-2-1,0 1 0,0-4 0,0 0 4,0-1-5,0-2 1,0 3 0,0-2 1,0 3-1,0 0 0,0-2 1,0 2 3,0 1-4,0 0 0,0 1 0,0 0 6,0 1-6,0 2 0,0 1 1,0 2 4,0-2-3,0 2-2,0-3 3,0 1 5,0-1-8,0-2 0,-2 2 1,0-2 1,-1-2 0,-1 0-2,3-1 0,1 2-9,-3 2 8,3 4 1,0 1 0,0 0 2,0-3-4,0-4-7,4-3 9,0-8 3,-1 0-3,-2-5 0,0 0 3,-1-2-1,2 2-1,-2-1-1,0 0 0,0 0 1,2-1-1,-2 2 0,3-1-1,-2 0 4,1 0-3,-1 3 0,2-3 0,-1 1-1,0 3 2,-1-1-1,3 2 0,-1-1 3,1-1-3,-2 1 0,2-3 0,0-2 2,-4 1-2,0-4-5,0 0 5,0 0-9,0 0 3,0 0-7,0 3-3,0-2 13,0 0-28,0 2-12,0-3-50,3 0-194,4-16-512</inkml:trace>
    <inkml:trace contextRef="#ctx0" brushRef="#br0" timeOffset="9646.811">23646 6913 332,'0'0'107,"0"0"-28,0 0-5,0 0 14,0 0-12,0 0-21,0-30 0,0 28-9,0 2 12,0 0-22,0 0 2,0 0 6,0 0-18,0 0-7,0 0-6,0 0-10,0 6 17,0 10-8,0 0 12,0 6 6,0-1-7,0 3 0,0 3-7,0-1-9,0 4 22,-3-1-29,1 2 4,-2-2 9,0-1-11,-2 3 5,6-5-5,-2 1-1,2-3 13,0 1-13,0 1-1,0 2 9,0 0-3,0-2-1,2 0-5,1-1 3,0-2-1,1-1-2,-2 0 0,0-1 0,3 0 2,-5-1-2,4 3 0,-1 0 3,-1-2-1,1 3-2,0-1 0,1 2 1,0 4 0,2-1-1,-2 2 0,2-1 1,-2 2 0,1-1-1,-2 1 0,1-2 3,-2 1-3,1 0 0,-2-2-1,-1 0 2,0 0 2,0-2-3,0 3 0,0-4 2,0 3-1,0-1 1,0 2-2,0-1 0,3 0 7,2 0-7,-2-2 0,-2 2 8,1-4-8,-2 2 6,0 2-6,4-2 2,-4 3 1,5-5-3,3 0 0,-3 0 5,3-3 0,0 2 4,-1-2-2,-3 3-5,3-2 16,-2 0-17,-2 0-1,1 0 3,2 0-2,0-1 11,-2 0-8,2-1-2,-2 4 15,-2-4-17,-1 0 0,-1 0 11,0-1-10,0 2 4,0 1-5,-3-1 1,-7 2 7,-1-1-8,-1 1 0,0 0 7,0 1-5,3-3 3,-1-1-3,5 1 1,0-2 3,1-6-6,1 1 0,3-5 3,0-1-2,0 1 0,0 2-1,0-2 1,-1 2 16,1 0-17,0-1 0,0 0 3,0 3-2,0-1 10,0-1-11,0 1 0,0 1 1,0 0 0,0-3-1,0 3 4,0-6-2,0 1 1,0-2-3,0 4 0,-2-2 3,-2 1-2,4-2-1,-5-2 1,2 2 2,2-1-4,0-2 1,1-2 0,0-2-11,0 0-6,0 0-39,0-2-64,8-15-41,-2-7-170,-3-11-330</inkml:trace>
    <inkml:trace contextRef="#ctx0" brushRef="#br0" timeOffset="13208.3455">23685 6993 148,'0'0'31,"0"0"10,0 0 60,0 0-20,0 0 3,0 0-30,0 0 23,2-19 12,-2 19-33,0-1-18,0-1-5,0 1-16,0-3 13,0 0 8,-2-1-2,0-2 25,-2 0-21,3-1 4,1-1 5,0-2-27,0-1-3,0 2-8,0 0-8,-1 2 6,-1 0-4,1 2-5,1 2 11,0-3-7,0 3 6,0 0 3,0-1-13,0 2 17,0-1-17,0 3 0,0 1 3,0-2-1,0 2-2,0 0 0,0 0 1,0 0-7,0 0 6,4 0 0,3 0 3,-1 0 6,6 0-3,0 3-2,0 1-2,-1-4 12,2 3-14,3-3 0,2 0 6,0 0-3,5 0 7,0 0-9,2 0 3,-1 0 3,0 0-7,0 0 0,0 0 3,0 0-3,1 0 0,-1 2 0,4-2 3,3 2-2,-3-2-1,4 0 0,-3 0 1,1 0-1,2 0 0,-2 0 0,5 0 0,0 0-1,-2 0 1,0 0 0,-1 0-4,2 0 7,-2-4-3,1 1 0,2-1 0,-1 1-1,2 1 1,-1 2 0,-2-6-2,1 4 6,-2 2-4,1-2 0,2 2 0,-6 0 0,-1 0 0,-3 0 0,-5 0 1,-1 0-1,-3 0 0,4 0-1,-1 0 2,-1 0 0,0 0-1,-4 0 0,0 0-3,-2 0 5,2 2-2,0 0 0,2 1 0,1 0 2,2-1-2,-1 1 0,0 1-1,-4-4 3,1 3-2,-2-3 0,-1 0 1,-1 0-1,1 0 0,0 0 0,4 0-3,1 0 7,1 0-4,-1 0 0,-2 0 0,-9 0-2,1 0 2,-6 0 0,3 0-4,0 0 5,7 0-2,6 0 0,6 0 1,1 0-7,0 0 7,-8 0-3,-7 0 2,-6 0-2,-3 0 2,0 0 0,3 0 1,1 0-1,5 0 1,4 0-1,-1 0-1,-2 0 3,-4 0-1,-6 0 0,3 0 2,-3 0-3,0 0 1,3 0-2,1 0 0,1 0 4,2 0-3,-1 0 1,0 0 0,-6 0 0,0 0 0,0 0-3,4 0 2,1 0 2,6 0 2,1 0-3,1 0 2,-4 0 0,-1 0-2,-5 0 0,0 0 0,-3 0 2,0 0 0,0 0-2,0 0 1,0 0-1,0 0 0,0 0 0,0 0 9,0 0-4,0 0 2,0 0 2,0 0-9,0 0 18,0 0-18,0 0 0,0 0 6,0 0-5,0 6 3,0 4 5,0 4-8,0 0 22,0 6-18,0 1 5,0 0 9,0 3-7,0 2 0,-3-2-2,3 2-7,0 2 18,0-1-21,0 4 4,0-2 11,4 0-11,0 1 6,-1 2-3,-1 0-4,1 1 9,-2 4-12,2 1 0,-2 2 9,3 0-6,-2-2 6,0 0-7,-2 2 0,2-3 12,-2 2-13,0-2-1,0 2 6,0-1-5,1 6 6,2-2-5,-2 0 0,2-4 13,-2-1-12,3-5-3,-3 1 5,1 1-4,0-4 9,-2 0-6,0 2-3,0-3 18,0 2-19,0-3 0,0 1 7,0 0-6,0-1 2,0 0-3,3-1 2,-2 0 10,1 1-9,-1-2-3,2 2 12,-1 0-10,-2-1 3,2 0-5,-2-1 2,0 0-1,1-4-1,-1 0 0,0-5 4,1 0-4,-1-1 5,0-4-5,0 2 1,0-5 1,0 0-2,0-1 0,0-1 0,0 1 2,0-3-2,0 2 0,0 1 1,0-3 2,0 1-3,0-2 0,0 2-1,0-4 4,0 2-3,0 0 0,0-3 1,0 3-3,0 0 2,0 3 0,0-2 2,0 0-1,3 2 0,-3-3-1,0 0 0,0-3 0,0-1 0,0 3 0,3 1-1,-3 0 5,1 0-4,-1 5 0,1-1 0,1 4-1,0 0 1,-2-1 0,0-4-2,0-2 6,0-1-4,0-4 0,0 1 0,0 1 1,0-1-1,0 2 0,0 2-1,0-1 3,0 0-3,3-1 1,-3-2 0,1 0 0,-1-1 0,0 0 0,0 0 3,0 0-3,2 0 6,-2 0-6,0 0 1,0 0 0,0 0-1,0 0-2,1 0 0,-1 0-1,0 0 3,0 0-2,0 0 2,0 0-6,0 0 6,0 0-1,0 0-3,0 0 4,0 0-1,0 0 0,3 2 1,-3 0-8,0 1 8,2-2 0,-2 3 0,0-2 3,2 0-3,-2-2 0,0 2 0,0-2-2,0 0 2,0 0-4,0 0 4,0 0-5,0 0 4,0 0 0,0 0 1,0 0-2,0 0 2,0 0 0,0 0-2,0 0 4,0 0-4,0 0 2,0 0 0,1 0-2,-1 0 2,3 0-2,-1 0 1,5 0-1,8 0 2,6 0 0,2 0 0,1 0 0,0-2 0,-2 1 0,2 0 0,2-1 2,2 1 0,0-2-2,0-1 0,1 4 2,-2-4-2,-2 3 0,-1 0 0,-3-2 0,-1 3 0,-4-4 0,-1 3 0,0 1 0,-5 0 0,2 0 0,3 0 1,0 0 1,-2 0-3,-2 0 1,-2 0 0,-2 0 0,-5 0 0,-2 0 0,3 0 0,-3 0 3,0 0-6,0 0 3,0 0 0,0 0 1,0 0-1,0 0 0,0 0-4,1 0 7,-1 0-3,0 0 0,0 0 1,0 0-11,0 0 8,0 0-6,0-3 6,0 3-10,0-3 1,3-6-18,12-3-74,3-5-247,4-7-466</inkml:trace>
    <inkml:trace contextRef="#ctx0" brushRef="#br0" timeOffset="14602.098">26435 6958 172,'0'0'78,"0"0"23,0 0-93,0 0 78,0 0 28,-1-75-6,1 70-22,0-2 27,0 2-16,0 0-1,1 1-12,3 0-16,-4 2-9,0 2-17,0 0-22,0 0 14,0 0-27,0 0-2,0 2 8,0 12-11,0 10 32,0 3 14,-1 5-16,-4 5 9,-2 6-26,-2 5-4,-2 5 13,-4 2-13,1 2 1,-1-3 4,6-4-15,2-3 18,4-4-17,3-2 4,0 0 3,0 2-5,3-3 6,6 0-6,-2-1-2,0-3 12,-3 2-14,0 0 3,-4 0 7,0 1-7,0 2 13,0-7-6,1 0-10,0-6 17,1 4-11,-2-2-6,0 0 7,0 0-5,0-1 4,0 2-6,0-2 0,0-2 7,0-1-3,0 0-4,0-4 9,0 0-9,0-5 8,0-1-4,0 0-4,1-4 7,3 4-2,-3 0-5,3 4 5,2 0 0,-2 3 3,1-2-5,-4-4-3,2 5 11,1-5-8,-4 0-3,1 2 4,-1-2-3,0-2 3,0-2-4,0-2 1,0 1 3,0-1-4,0-1 0,0 4 5,0-2-4,0 4 8,2-4-9,0 1 2,1 0 10,-2-1-12,1-1 0,-1 1 4,2-4-2,-3 0 0,0 1-2,2-3 1,-2 3 3,0-1-4,2-1 0,-1-1 2,0 2 2,-1 2-2,3-1-2,-2 0 0,-1 2 4,2-3-4,-2-1 0,0-5-1,0-2 4,0 0-7,0 0-9,1 0-24,0-18 4,2-17-70,-3-18-88,4-14-323</inkml:trace>
    <inkml:trace contextRef="#ctx0" brushRef="#br0" timeOffset="17776.6378">26414 6805 260,'0'0'51,"0"0"-36,0 0 12,0 0 29,0 0 10,0 0-29,8-2 43,-1 2 1,2 0 0,3 0-31,-1 0-3,5 0-1,0 0-6,1 0-11,7 0-13,0 0-1,3 0 22,2 0-24,2 0 5,1 0 1,0 0-3,1 0 0,3-4-6,1 3-10,1 0 17,2-1-15,-2 1 14,0 1-2,-2 0-3,1-1-2,-1 1-6,4-2 1,-1 1 0,1 1-4,-4 0 0,-2 0 6,-2 0-6,2 0 9,-4 0-5,-2 3-4,0-1 9,2 1-9,0 0 0,2-1 0,0 0 1,3 0-1,1 2 0,-1-2 0,1-1 4,-3 0-4,6 1 0,3-2 3,-2 0-3,0 0 3,-4 0-3,-5 0 1,2 4 3,1 0-4,-1-2 0,3 1 1,1 1-1,-2-1-1,0-1 1,-6 1 0,-1 0 10,-1-2-9,-3 2-1,-3-2 3,2 3-1,-1 0-2,6 0 0,0-1 0,8-1 2,-4-2-2,3 3 0,-2-3 6,-2 1 0,2 1-1,-2 0-5,1-2 2,0 0 1,-1 3-3,3-3 0,1 3 0,4-3 2,3 0 0,0 2-2,-2-2 0,0 2 0,-4-2 0,-2 0 0,-2 0 1,3 0 0,0 0 1,2 0-2,3 0 0,-1 0-1,-3 0 2,-4 0-1,0 0 0,-7 0 3,2 0-6,-1 0 3,2 0 0,-4 0 0,0 0 0,-6 0 0,-5 0 3,-1 0-2,-7 0 4,5 0-5,2 0 0,1 0-2,8 2 2,1-2 0,2 0-1,4 0 3,-7 0-2,-1 0 0,-1 0 0,-5 0 1,0 0-1,-2 0 0,0 0-1,2 0 4,8 0-3,2 0 0,4 0 0,1 0 1,-2 0-1,-2 0 0,-8 0 1,-3 0 1,-9 0 1,-1 0-3,-1 0 0,5 0 4,2 0-4,8 0-2,3 0 0,0 0 4,1-2-1,-5 2-1,-8 0 0,-2 0 0,-4 0 0,1 0 0,-2 0-1,4 0 2,0 0-3,5 0-2,-2 0 4,-2 0 1,-3 0-1,-4 0-1,0 0-2,0 0-4,0 0 5,0 0-1,0 0 3,0 0 0,0 0 0,0 0 0,0 0-1,0 0 1,0 0 0,0 0-5,0 0 0,0 0 2,0 0 3,0 0 0,0 0 1,0 0 1,0 0 6,0 0-1,0 0-5,0 0 20,0 0-20,0 0-1,0 0 7,0 0-8,0 0-2,0 0-7,0 0-27,0 0-50,0 0-115,8 0-339</inkml:trace>
    <inkml:trace contextRef="#ctx0" brushRef="#br0" timeOffset="20116.7308">30193 6939 173,'0'0'37,"0"0"-36,0 0 82,0 0-41,0 0-14,0 0 24,0 0-5,10-20 8,-10 19 10,0 1 12,3 0 17,-3 0-24,0 0-3,0 0-27,0 0-15,3 0 4,-2 0-9,0 1-12,1 9 22,0 3 12,1 3-8,-2-1 4,3 1-8,-2 1-3,0 0-8,1 2-5,2 4 19,2-1-22,-4 2 11,-2 2 6,0-2-14,-1 1-2,0 3-7,0-1-3,0 2 32,0-1-34,-2 0 6,-5-3 0,3 2 1,-3-2 8,3-3-13,0-2-1,0-3 19,4-1-19,0-1 2,0-1 6,0 0-6,0 0 4,0 0-7,0-1 0,0 4 7,0-2-3,0 2-4,0-1 7,0 2-7,0-2 10,0-3-9,3 3 1,0-3 7,-1 3-6,0-1-3,-2-2 6,1 2-1,-1 1 5,0 1-10,1 7 1,-1-2 19,0 3-18,0 2-2,0 1 3,0 0-2,0-3 2,0-1-3,0-1 0,0-1 14,0-2-11,0 2 3,0 0 2,0 0-4,0 0 2,0 2-6,0 3 1,0-3 5,0 3 1,0-3-7,0 2 5,0-2-4,0-1 8,0-2-9,0-2 3,0 1 7,0-4-10,0 1 0,0 2 1,0-2 1,0 3 2,0 2-4,0-5 1,0 2 2,0 3-1,0-3-2,0 1 0,0-1 2,0-5-3,0-2 1,0-4 0,0-1 1,0 0 0,0-5-1,0 2 0,0-1 1,0 2 0,0 1-1,0 0 0,0 4-2,0 2 4,0-2-2,0 0 0,0-1 0,0-1-1,-1-1 1,-2 1 0,3 1 3,-2 0-3,2 2 0,0 0 0,0-1 1,0 2-3,-2-1 1,1 1 1,-2-3 0,3 5 0,-4-1 0,3-4 0,-3 6 2,1-2-2,2 1 0,-2-2 0,1 6-1,-2 2 3,2 4-2,1-2 0,-2 2 1,1-3-1,0 0 0,1 1 0,1-2 2,0-2-1,0 2-1,0 0 2,0-2 1,0-2 1,0-3-4,0-4 0,0 3 1,0-1 1,0 1-2,0 3 0,0-1 0,0 5 6,0-2-6,0 6 0,0-4 4,0 3-4,-1 1 0,-1-3 0,2 1 0,0-1 2,0 0-2,0 0 0,0 2 1,0 0 3,0 0-5,0-2 1,0-3 0,0-1 1,0 0-1,0-5 0,0-1 1,0 0-1,0-1 0,0-2 1,0 3 0,-1 0 0,1 2-1,0 1 0,0-1 1,0 2 2,0-2-3,0-3 0,0 3 1,0-1 0,0-1-1,0 4 0,0-4 0,0 4 4,0 0-4,0 1 0,0 1 3,0-3-5,0-3 2,0-1 0,0 0 2,0-1-2,0 3 0,0 0-3,3 1 6,1 0 4,1 0-7,-2-3 0,1-1 4,-4-5-4,0-2 0,0-1-2,0 0 5,0 0-6,0 0-1,0 0-13,5 3-2,4-1-102,-1-2-266</inkml:trace>
    <inkml:trace contextRef="#ctx0" brushRef="#br0" timeOffset="23871.6568">23641 9435 186,'0'0'50,"0"0"12,0 0 8,0 0 4,0 0-16,0 0-5,28 20 8,-24-16 4,-2-1-13,1 1-4,-2 1-8,-1 5 3,0 2-2,0 2-15,0 0 5,0 2 10,0 1-13,6-1 2,-2 4 4,1-3-8,2 3 5,-2 0-15,2 2-2,-5 0 14,4 1-24,-5-2 4,2-1 0,-1 0-8,1-1 7,-2-3-7,2-2 1,-3-4 1,0 0 0,3-5-2,-3-1 4,0 0-4,0-4 9,0 0-5,1 0-4,-1 4 5,0-3-5,0 2 0,0 1 0,0-4-3,0 1 3,1-1-9,-1 0 9,2 0-3,-2 3 3,0-3 0,0 0 0,2 1 0,-2 1 0,3 0-7,-2 1 7,2-3-6,-2 0 6,3 3-3,-1-3 3,-2 0 0,5 0 2,-1 0-2,0 0 0,5 0 14,-1 0-14,0-3 1,3 3 3,-1 0-3,0 0 7,-1 0-8,1 0 1,1 0 8,0 0-7,1 0 0,-1 0 6,3 0-3,0 0 6,2 0-4,0 0-3,-1 0 17,0 0-21,-2 0 4,3 0 2,0 0-4,2 0 3,4 0-5,-3 0 0,1 3 7,-2-1-4,-1 0-3,1 0 2,-2-2-1,3 0 6,3 3-7,0-3 0,3 0 4,4 0-4,2 0 0,0 0 6,0 3-3,-2 1 1,-4 0-4,0 0 0,2 0 2,-5 0 2,2-2-4,-1 0 1,-1-2 0,1 0 2,0 0-3,-1 0 0,2 0 4,2 0-4,-1 0 0,1 0 1,0 0 0,-1 0 0,1 0-1,-2 0 0,2 0 0,-3 0 2,0 0-2,-1 0 0,-2 0 1,0 0-2,1 0 1,-1 0 0,3 0 0,-3 0 4,6 0-4,-6 0 0,3 0 1,-2 0 3,-1 0-4,-2 1 0,-2 0 4,4 1-2,1-1-2,-4 0 0,4 1 1,-2 2 8,0-4-6,0 4-3,-6-2 12,2 0-12,-1 0 0,1 1 1,3-2 1,2-1 0,6 0-2,-1 0 0,0 0 0,0 0 4,-2 0-4,-2 0 0,-1 2 1,0-2 4,-1 0-5,-1 1 0,0-1 1,-1 0-1,4 0 0,-1 3-1,4-3 4,1 1-4,-1-1 1,-1 0 0,-3 0 9,3 3-6,0-3-3,2 0 5,-2 0-4,-2 0 7,4 0-8,-1 0 0,0 0 4,1 0-1,2 0-3,-2 0 0,-2 0 2,2 0-3,-4 0 1,-3 0 0,0 0 1,-5 0-1,1 0 0,1 0-2,0 0 5,3 0-3,3 0 0,0 0 0,4-3 0,1 3 0,0 0 0,2-1 0,2 1 4,-2-3-6,2 2 2,-3 1 0,1-3 0,2 3 1,-1-1-1,4-1 0,-4 1-1,5 0-3,-3-1 3,0 0 1,1 0-5,-6 0 7,-4 2-3,-5-3 1,1 3 0,-4-1-2,2-1-3,0 2 2,3 0-5,3 0 4,0 0-1,-1 0-19,4 0 21,-1 0 0,-1 0 1,3 0 2,-3-1-6,0 1 6,-2-1 0,1 1 3,-3-2-1,-1 1-3,1 0 1,0 1 0,2-2-6,4 2 6,3 0-4,-2 0 4,-3 0 0,0 0-1,-2 0 1,-3 0 0,2 0 2,-1 0-2,2 0 0,-4 0 0,2 0 1,-1 0-3,5 0-2,1 0 4,2 0-5,2 3 5,-2-3 0,2 1 0,-2 1 2,-2-2-5,3 1 2,-1-1 1,0 0-3,-1 0 5,0 0-2,4 0 0,-2 0-2,2 0 1,-2 0-1,-3 0 2,2 0-3,1 0 4,0 0-1,0 0 0,0 1 1,-2 1-3,-2-2 2,2 0 0,0 0-8,2 0-2,2 0 4,-1 0 5,0 1 1,1 2-1,-1-3 1,-1 2 0,-1 0 0,-1-2 1,1 0-1,-2 1 0,3-1 0,0 1-3,0-1 2,2 2 1,-2-2-4,-2 0 5,1 0-1,-2 1 0,-3 0 2,-1-1-4,-1 2 2,-1-1 0,1 0-8,0-1 7,1 2-4,6-2 4,-1 1 1,4 2-1,-2-3 1,-2 1 0,2-1 0,-2 0 1,-1 3-2,-1-2 1,-1 2 0,1-2-1,-2 0 1,-2-1 0,0 2 0,-1-1 2,-2-1-2,-1 1 1,-4-1 0,3 0-2,0 2 1,-1-2 0,2 2 0,-1-2 0,4 3 0,-2 0-1,-2-2 3,-1 2-2,0-3 0,-1 2 0,-2-2 3,-1 3-1,4-3-2,2 3 0,-2-2 3,5 0-3,0 2 0,-2-2 0,-2 1 9,-2 0-6,-4-2-2,-3 0 4,2 0-4,1 2-1,2 0 0,3-2 0,2 4 2,-1-2-1,1-1-1,-1 2 12,-3-2-7,-4 0 11,-4-1-16,0 0 4,1 0 3,-2 0-7,3 2 0,2-2 0,2 0 2,-1 2-2,-2-2 0,1 0 0,-4 0 11,-3 2-11,0-2 8,-1 1-3,0-1-4,3 3-2,1-3-1,1 0 2,1 2 0,0-2 4,1 0-4,-2 3 0,5-2-2,-1 1-33,0-1-45,-1 2-66,0-3 4,0 2-5,0 0 58,-1-1 62,-4-1 14,-2 0 13,-1 0-1,0-5-138</inkml:trace>
    <inkml:trace contextRef="#ctx0" brushRef="#br0" timeOffset="39892.7315">21703 7197 287,'0'0'62,"0"0"2,0 0-11,0 0 0,0 0 18,0 0-30,0 0 12,38 6-1,-22-6-4,1 0 10,0 0-31,2 0 9,2 0 0,2-4-11,0 2 0,5-1-9,-2 0-5,-2-1 16,2 2-19,-6-1 1,-2 2 7,1-2-10,1 3 1,-1 0-1,1-3-4,2 3 8,0 0-10,-1 0 0,0 0 2,-2-4-2,0 2 3,-3 2-3,-3-3 3,-4 0 6,-3 3-9,0 0 0,1 0 1,2 0 0,2 0-1,1 0 0,1-1 2,5 0 1,-4-2-3,1 2 0,-2-1 5,1 1-3,-4 0 5,-2-1 1,3 0-7,1 2 7,0 0-8,4 0 0,3 0 2,1-3-2,1 0 2,2 2-2,-1-2 1,-3 2-1,1-2 0,-3 2 0,1 0 2,0-1-1,1 1-1,4 1 0,-2-1 0,0-1 1,2 2-1,1-2 0,0 2-1,7-3 3,-3 2 0,8-1-2,0 1 0,2 0 2,5-1-2,-4 0 0,-2 0-1,-4 1 2,-6-2 11,-3 3-5,0 0-2,-3 0 6,5 0-11,-1 0 0,0 0 1,1 0 1,0-2-2,-4 2 0,-1 0 1,-2 0-2,-2 0 1,-1 0 0,5 0 3,1 0-1,-1 0-2,2 0 0,-1-2 3,-3 2 9,0-1-12,-1-2 0,1 3 3,0-1-2,-3 1 1,-4 0-2,2 0 1,-2 0 10,0 0-10,-1 0-1,1 0 6,1 0-4,-1 0-1,2 1 0,-2 3 4,-2 0-3,-2-1-2,-1 2 0,-2 2 8,-1 1-6,-2 1-1,0 1-1,2-1 4,-2 2-2,0-5-2,0 2 0,-1 0 3,-1 0-2,3 2-1,-3 0 0,0 0 3,0 2 2,0-3-5,0 3 0,0-4 6,-3 1-3,-1-2-2,-3-2-1,3 1 2,-2-2-1,3-2-1,-1 1 0,1-2-1,1 1 2,-4 0-1,2-2 0,-2 0 1,-1 2 1,-1-1-2,1 2 0,3-3-1,-1 2 2,2 0-1,1-2 0,-4 4 4,2-3-6,-2 2 2,0-1 0,2 1 10,2-2-10,-1 1 8,-1 0-8,4-2 5,-1 2 0,-3 2-5,1-4 0,-4 4 0,-1-2 3,-1 0-3,0-1 0,2 0 2,0 1 0,5-1-2,-1-1-4,3 0-8,0 0-30,0 0-90,0 0-92,-3 0-260</inkml:trace>
    <inkml:trace contextRef="#ctx0" brushRef="#br0" timeOffset="41484.663">22333 7443 385,'0'0'81,"0"0"19,0 0-6,0 0-15,0 0-27,0 0-49,20-21-3,-19 21 10,-1 0-5,0 0 4,0 0 4,0 0 16,0-1 24,0 1-12,0 0 10,0-2-2,0 2-25,-3 0-14,-10 0-10,-2 0 2,-1 10-3,0 0 1,-1 2 0,5-1 1,0 2 0,-3-1-1,6-1 5,-3-2-5,3 1 15,5-4-15,1 0 0,0-1 5,3-1-4,0 1 4,0 1 7,0 0 5,0 1 12,10 1-14,2 1-10,2-1 14,1-1-14,4 1 2,2-3-5,2 1 1,2-2 6,2 0-9,-5-3 0,1 0 10,-3 1-7,3-2 1,-1 1 4,2-1-6,4 0 12,3 0-14,1 0 0,5 0 5,1 0-3,-2 0-2,0 0 0,-6-1 2,2-2 0,-1 3-2,1 0 0,0 0-1,1 0 3,2 0-2,1-1 0,5 1 0,-2-4 2,0-2-2,-1 2 0,-4 2-3,-1-1 5,-2 3-3,-5-3 1,1 3 0,1 0-2,-1 0 2,2 0 0,0 0-1,1 0 3,-4 0-2,0 0 0,-5 0 1,-2 0 0,-1 0-1,4 0 0,-5 0 4,2 0-3,-1 0 1,1 0-1,1 0 2,-3 0 4,-3 0-6,-5 0-1,0 3 16,-1-3-16,-1 3 3,5-1-3,-1-2 1,5 4 1,0-4-2,0 4 0,4-2 6,-6-1-4,5 2 1,-4-3 4,-2 1-3,0 2 15,-5 2-16,-2 3-3,-1-1 13,-1 2-12,1-2 2,-1-2-3,0 0 3,2 1-1,-4-2-2,1 1 0,0 3 4,-3 1 0,0 1 0,0 2-3,0 0 2,-8 1 6,-4 0-9,0-1 0,-2-2 16,2-2-15,-2-2 6,2 1-2,-4-2-4,4-2 9,-3 2-10,3-3 0,0-1 2,-4-1-2,-1 0-2,-1 0-7,1 0-19,5 0-7,4 0-69,3 0-148,1 0-371</inkml:trace>
    <inkml:trace contextRef="#ctx0" brushRef="#br0" timeOffset="42962.2786">22359 7898 390,'0'0'52,"0"0"7,0 0-15,0 0 12,0 0-13,0 0-38,20-13 26,-20 10 10,0 3 5,0 0 24,0 0 8,0 0-2,0 0-5,0-1-18,0 1-1,0 0-32,0 0-14,-10 0-1,-8 0-5,-2 6-1,-1 5 1,2 4 0,2-1-1,2-2 1,6 2 0,0-2-1,3-3 1,1 4 0,2-2 0,-1 1 0,3 1 0,1-2 0,0-2 0,0 2 3,8-2-3,8-1 10,7-1-1,3-3-5,0-1 8,0-1-12,-3 1 0,0 2 5,-5-1-5,2-1 0,-1 2 2,2-2-2,5-2 12,3 1-10,4-2-1,7 0 18,3 0-16,-2 0 8,2 0-3,-3 0 3,-4 0 9,0 0-20,-1 0 1,-2 0 2,2 0-2,2 0-1,-2 0 1,3-2 0,1 1-2,-3-2 0,0 1 1,-1-1 1,-5 0-1,0 3 0,-5 0-1,-1-2 2,0 2-1,0-2 0,-3 2 0,1 0 0,-1 0 2,0 0-2,-2 0 0,2 0 2,-2 0 2,-2 0-4,1 2 0,-2 0 5,2 1-2,-3-3-2,1 3 5,-1-3 0,-1 2 7,1-2-13,1 0 0,-1 0-2,-2 0 5,-2 0-3,-3 0 2,0 3 0,1 2 4,3-1-6,3 2 0,1-2 10,1-2-10,-1 1 4,-1-2 0,-2 1-2,-2-1 6,-3 2-7,-3-3-1,3 2 16,-4 2-14,-1 0-2,2 2 5,2-1-3,-3 2 11,4-2-11,-2-1-2,-2 3 16,0-1-16,3 2 11,-2 0-8,-1 2 5,2-1 10,-5 0-16,0-2 0,-1 4 22,0-3-22,0 1 4,0 2 2,0 2-2,-8 0 5,-8-1-11,-6-1 2,-5 1 1,3-4-3,4-1-17,5-2-57,3-2-101,-4-2-210</inkml:trace>
    <inkml:trace contextRef="#ctx0" brushRef="#br0" timeOffset="44505.8864">22462 8395 38,'0'0'398,"0"0"-339,0 0 112,0 0-56,0 0-6,0 0-45,-84-2-29,60 2-10,1 8-17,1 2-2,2 1 11,4 1-11,2 3 9,8-3 1,-1 0 0,4 1 1,-2-1-4,0 0-5,-1 1 12,0-3-19,-1-2 0,4 2 2,2-2-2,1 2 5,0 0-1,9 0 10,7 0 8,2 1-20,-2-3 9,-2-1-7,0-1-3,-6 0 0,4-2-2,-2 0 0,8 0 20,3 1-20,10-2 11,3-2 2,4-1-10,0 0 4,0 0-7,-2 0 0,-3 0 13,-1 3-13,0-3 0,1 1 4,3 0-3,2-1 8,3 0-9,3 0 2,1 0-1,5 0 3,-4 0-4,0 0 2,-6 0-1,-7 0 5,-5 0-1,-1 0-2,-1-1 13,-2 0-16,2-2 0,-1 3 3,2-3-2,1 2 0,-3-2-1,2 1 0,-5 2 3,2 0-2,-1-3-1,-3 2 4,1 1-2,1-2-2,-4 2 0,1 0 0,1 0 5,-1 0-3,-1 0-2,2 0 0,-4 0 2,2 0-1,-4 0-1,0 0 0,0 0 3,1 0-2,-2 0-1,-1 0 6,-1 0-5,-2 2 5,1-1-6,-2 2 0,0 1 6,1-2-3,2 1-3,-1 2 5,0-2-4,-2 0 6,1-1-7,-4 2 0,-1-1 4,2 1-3,-2 0-1,-2 0 0,1 3 4,1-2-2,0 0-2,1 1 0,-1-2 13,3 2-13,-3-2 5,3 0 1,-2-1-6,-2 2 9,-1-1-9,0 0 2,0 4 9,-2-2-8,3-2 5,0 1 4,-2 0-5,2-1 1,-1 3-8,1-2 2,-3 3 6,0-1-3,0 1-5,0-1 8,0-5-7,0 5 5,-5-2-6,-5 2 0,1-2-6,-3 2-34,-3 1-88,2-5-201</inkml:trace>
    <inkml:trace contextRef="#ctx0" brushRef="#br0" timeOffset="46177.9024">22295 8959 159,'0'0'110,"0"0"-1,0 0 38,0 0 13,0 0-25,0 0-15,-22-25-31,22 25-30,0-1 1,0 1-38,-4 0-12,0 0-5,-2 13-5,-6 0 2,2 6-2,-1-3 0,-1-3-5,5 3 5,3-4-9,4 2 5,0-2 1,0 0 3,15 2 5,4-2-4,3 2 15,2-4-15,2 0 2,0 0 4,2-3-3,2 2-1,-1-2-1,-1 1 0,3-3 5,-5 2-7,5-2 0,-2-1 9,6-1-9,1-2 7,1-1 11,2 0-10,-2 0 25,2 0-25,1 0-2,1-6 14,3 2-6,-1-2-1,-4 2-9,-3 4-3,-8 0 4,0 0-5,-7 0-5,-1 0 5,-4 0-8,1 0 6,2 0 1,2 0 1,1 0-1,2 0 1,0 0 0,0 0 2,1 0 0,0 0-4,-2 0 2,-6 0 0,-1 0 0,0 0 0,2 0-2,0 0-1,1 0-2,-2 0 2,-2 0 3,-4 0 0,-1 0 3,2 0-3,0 0 0,0 0 0,3 0 1,1 0-1,-3 0 0,2 0 1,-3 0 1,0 0-2,0 0 0,-3 0 0,1 0 4,-2 0-4,-2 0 0,4 0 1,2 0 3,0 0-3,1 0-1,2 0 8,-1 0-7,2 2 4,-4 0-5,0 1 0,-1-3 3,-4 0-2,-3 0-1,-3 3 9,0-2-7,-1-1 7,6 4 0,-2-1-6,5 2 18,3 4-19,-3-2 2,2 2 9,-2-2-13,-1-3 5,-1 1 2,0-1-6,-5-2 17,0 2-16,0-4 7,-2 4 1,0-3-7,3 4 4,-3 1-4,0-2-1,0 1 9,0 0-11,0-1 0,0 2 8,0-1-6,0 2 8,0-2-10,-9 0 3,-5 2-2,-3-3-1,-4 4-16,-2-1 5,2 3-14,-3 0 3,1-1-12,0 0-6,6-1-12,5-1-101,4-3-207</inkml:trace>
    <inkml:trace contextRef="#ctx0" brushRef="#br0" timeOffset="67061.6555">23015 5447 10,'0'0'219,"0"0"-173,0 0-20,0 0-23,0 0-3,0 0-5,8-1 5,-2 1 3,-2 0 9,0 0 53,1 0-5,-2 0-7,-2 0-20,2 0-18,-1 0-7,2 0-8,2 0 3,-2 0 7,1 0-9,0 0 18,3 0 8,0 0-6,2 0 3,0 0-10,2-3-4,2 2 7,-2 1-17,1-1 7,-2-1 7,-3 1-7,0 1 12,0 0-8,-2-1-8,9 1 25,-3 0-27,1 0 2,1 0 11,-2 0-14,1 0 4,0 0-4,1 0 1,-1 0 3,-2 0-4,-2 0 0,0 0 6,1 0-3,-1 0 3,0 0-6,1 0 3,2 0 0,-2 0-3,1 0 0,4 0 5,-3-2-5,0 2 17,0-1 4,-3 1-6,3 0 16,0-3-29,0 3 1,3 0-1,1 0 1,-2 0-3,5 0 0,4-1 2,-1 0-4,6-2 2,2 0 0,0 1 6,-4-2-3,0 1 18,0 0-15,-1 1-1,2 2-2,-2 0-3,-2 0 0,2 0 3,-2 0-3,1 0 5,-2 0-4,1 0 3,0 0 4,-1 0-8,1 0 0,1 0 7,-1 0-5,-1 0 2,2 0-4,-4 0 4,2 0 3,-4 0-7,1 0 0,2 0 9,-2 0-6,2 0 1,-1 0-4,0 0 6,0 0-6,2 0 0,-1 0 0,0 0 0,1 0 3,-4 0-3,1 0 0,0 0 1,-2 0 1,3 0-2,1 0 0,1 0 10,-1 0-3,3 0 1,1 0-2,1 0-2,0 0 2,1 0-6,0 0 0,-3 0 0,4 0 3,-2 0-1,2 0-1,3 0 5,2 0 6,1 2-11,0-2 2,1 2 19,-2-1-11,1 0-2,0 2 3,2-2-7,-2 2 3,-2-2-8,0 2 0,-4-3 7,2 0-6,0 3 4,2-2 2,4 0-7,-4 2 16,5 0-16,-2-2 0,-1-1 8,1 3-5,-4-2-3,1 0 0,-4 1 1,-2-1 1,-2 0-2,-1 2 0,1 0-1,1 2 2,-1-4-1,-4 2 0,-2 0 2,-5-1-5,-4-2 3,1 3 0,-1-3-1,-2 0 3,-2 1-2,-4-1 0,-1 0 0,0 0-7,0 0-2,0 0-2,0 0 8,2 0-5,2 0 5,0 0-2,1 0 2,-2 0-6,-2 0 9,-1 0 0,0-1-3,-3-7-12,-11 0-15,-4-1 25,5 1 4,1 1-7,5 3 8,2-1 0,0 2 8,1-1-7,-3-1 5,-1 1-3,1 0 0,1 1 13,3 0-12,0 2 8,3 1 35,0 0-14,0 0-1,0 0-13,12 0-11,0 0 16,0 3-21,2 3 12,0 5 16,5-2-11,0 3 4,1-4 3,1 0-17,-2-1 21,-5-3-31,-4-4 0,-2 0 12,-7 0-9,2 0 2,-3 0 5,0 0-10,0 0 19,0 0-19,0 0 0,0 0 5,0 5-4,0-1-1,-10 4 7,-7 4-2,-4 0 32,-7 6-35,-8-4-1,-4 2 11,1-4-12,4-1-1,6-4-39,1-2-93,-3-1-104,-5-3-417</inkml:trace>
    <inkml:trace contextRef="#ctx0" brushRef="#br0" timeOffset="72145.7242">26326 5497 118,'0'0'70,"0"0"-38,0 0 8,0 0-38,0 0 23,0 0-1,-4 0 25,4 0 25,0 0-8,0 0 4,0 0 4,0 0-23,0 0 9,0 0-15,0 0-6,9 0 10,10 0-30,2 0 9,3 0-10,0 0 2,3 0 21,-4-3-24,1 2-3,0-1 14,-2 1-17,4 1 5,-2 0-2,-2 0-10,5 0 18,-2 0-22,3 0 0,3 0 8,-3 0-4,1 0-3,3 0-1,-1 0 3,1 0-3,-4 0 0,0 0 0,-3 0 14,-2 0-12,1 1 3,0 2-5,0-2 5,4-1-3,1 0-2,6 0 0,2 0 0,1 0 3,2-4-3,-2-1 0,0 1 3,-2-1 0,-6 5-3,-2-3 0,0 3 4,-1 0-4,-2 0 0,3 0 0,0 0 1,3 0-4,0 0 3,-2 0 0,3 0 5,-3 0-3,2 0-2,-3 0 0,-1 0 2,-1 0-3,1 0 1,0 0 0,-1 0-5,0 0 9,-1 0-4,4 3 0,2-1 0,1-2-3,3 3 3,-1-2 0,1-1-2,-3 0 3,0 0-1,-4 0 0,0 0 0,1 0 1,-1 0-1,4 0 0,2 0 0,2 0 0,4 0 0,0 0 0,0 0 3,-2 0-2,0 0-1,-2 0 0,0 0-1,1 0 1,2 0 0,-1 0 0,4 2 4,-1-2-8,4 1 4,-2 0 0,-2-1 3,1 0-2,-4 2-1,2-1 0,0 2 0,3-2-2,-2 0 2,1 1 0,-2-2-1,-7 0 5,-2 0-4,-6 0 0,-5 0 1,-4 0-3,3 0 2,-5 0 0,4 0 0,3 0 1,-1 0-1,7 0 1,2 0 3,2 0 6,2 0-10,-2-3 0,-1 2 6,0 1-6,-2-3 0,0 3 1,1 0 1,-1 0-1,4 0-1,0 0 0,-1 0-1,1 0 2,-3 0-1,0 0 0,2 0 1,-2 0-1,2 0 0,1 0 0,3 0 0,-2 0 0,-2 0 0,-2 0 0,-5 0 3,-1 0-4,-3 0 1,-2 0 0,-2 0 0,-1 0 0,0 0 0,-1 0-1,0 0 2,-6-1-7,-3 1 4,-4 0 2,-1 0 2,0 0-2,0 0-2,0 0-9,0 0-6,0 0 12,0 0 3,0 0 4,0 0-5,0 0 3,0 0-1,0 0-1,0 0 2,0 0-3,0 0 3,0 0 0,0 0-10,3-2 6,6 1 4,3-2-2,-2 2 5,-4 1-2,0 0-1,-4 0 0,-2-3 5,0 3 1,0-2-5,0-2 4,6 1-3,-2-5 1,1 3-3,-4-2 0,2-1 19,-3 1-17,0-2 4,0 1 7,0-1 3,0-2 14,0-2-19,0-1 0,0 1 33,0 4-28,0 2 5,0 4 4,0 1-14,0 2 4,0 0-15,0 0-11,-3 13 2,1 4 16,-2 3-7,1 4 5,-1-4-2,4 3 7,0 0-10,0 1 0,0-2 11,0 2-4,0-2-7,0-4 2,1-3-1,1-2 1,-1-3-2,-1-1 0,3-4-2,-3-1 3,0-1-1,0 0 0,0-3-5,0 2-30,0 1-58,0-3-101,-12 0-105,-16 0-340</inkml:trace>
    <inkml:trace contextRef="#ctx0" brushRef="#br0" timeOffset="81148.0074">31547 6653 139,'0'0'103,"0"0"0,0 0 34,0 0-40,0 0-44,0 0-13,15-19 34,-12 18-25,-2-1-7,-1 2-10,0 0 2,0 0 9,0 0-17,1 0-5,-1 0 27,2 0-33,-2 0-1,2 0-11,1 3-3,0 13 0,1 5 2,1 7 8,-1 2 33,-1-1-15,-1 4 10,1 1-4,1-1-15,-1 4 12,-1 3-12,-2-1-5,0 4 23,0-1-33,0 4 4,0-2 4,0 1-5,0-1 14,0-3-16,0 1-4,-5 2 26,0-4-25,-2 1 4,3 0 1,1-2-7,-1-3 12,3-1-12,1-2 1,0 0 23,0-1-22,0 0 6,0-1 3,0 1-10,0-1 4,0-2-5,0 2 0,-1-1 7,1 1-3,0 1-4,0-3 8,0 2-7,0-2 8,1 3-9,4-2 0,-2 0 7,0 1 0,-3 1-7,0 0 5,1 0-3,-1 3 5,3-2-7,-3 0 0,4 1 6,-2-1-2,4 2-4,-4-3 7,4 4-6,-2-2 8,-2 4-9,1 0 3,-3 1 11,1 2-12,2-3-2,-3 2 7,0-2-5,0 1 8,0 0-10,0-2 2,0 0 12,0 1-13,0 0-1,0 0 12,0-4-10,0 0 6,0-2-8,0 0 0,4 1 6,-3-1-4,1-3-2,-2-1 4,0-4-2,0 2 1,-2-1-3,-3-2 0,1 3 2,-1-2-2,2 2 0,0-1 1,-1 2 1,3-3 0,-3 0-2,4 0 0,-3-2 2,2 4-2,1-4 0,0 5 2,0 0 1,0 0 0,0-2-3,0 3 0,0 1 2,0-7-2,1-5 0,2-2 1,-3-3 2,0-3-2,0 2-1,0-1 0,3 2 0,-2 0 0,-1-1 0,0 1-1,1-5 5,-1-2-5,0-2 1,0-2 0,0-1-2,0 0 2,0 0 0,0 1-1,0 3 4,0-1-4,0 5 1,0-1 0,0-1-3,0-2 3,0 0-1,0-2-3,0-2 4,0 0 0,0 0 0,0 0 0,0 0-3,-5 0 3,-4-3-10,-5-9 9,-3 1-11,2 1 7,1-1 3,6 3 2,2 1 4,4 5 2,0-2-6,2 4 23,0 0-12,0 0-2,0 0-9,0 0 3,0 0-8,0 0 5,0 4-3,4 8 2,6 2 2,4 6 8,0-2-9,-1-1 10,-5-2 2,0-3-12,-4 0 0,-1-4 15,1-2-15,-2 2 6,-2-4-6,3-1 3,-3 1 1,0-4-2,0 0-2,0 0 17,0 0-5,0-4 18,4-8-1,7-5-22,1-10 8,8-8-15,12-5-25,10-6-39,10-5-55,2 0-130,-8-1-361</inkml:trace>
    <inkml:trace contextRef="#ctx0" brushRef="#br0" timeOffset="113213.808">23415 5907 370,'0'0'178,"0"0"-178,0 0-23,0 0 14,0 0 6,0 0 6,0 0 2,-14 22-5,12-21 0,0 0 10,2 2 1,0-3 10,0 0 24,0 0 10,0 0 27,0 0-42,0 0-13,0 0 1,0 0-22,0 0-2,0 0-4,0 0 2,0 0-2,0 0 0,0 0 0,0 0 5,0 0-2,0 0 7,0 0 6,0 3-13,0-3 15,0 0-18,0 0 0,0 0-6,-4 0 11,0 2-5,-2-2 0,0 4 1,-1-2 2,-2-1-3,-3 2 0,0-2 1,-3 0 1,2 1-2,-5-1 0,2 0 2,2 1-1,-2-2-1,2 0 0,1 0 3,4 0 2,-6 1-5,3-1 0,-1 1 5,-5 2-4,0 1-1,-2 0 0,1-3-2,3 1 6,-1-1-6,5-1 2,2 0 0,4 0 1,0 0-1,2 0 0,-6 0 8,-1 0-8,0 0 0,-2 0 0,-2 0 0,1 0-3,0 0 3,0 0 0,2 0-3,2 0 6,1 0-3,2 0 0,1 0 2,-2 0-4,2 0 2,0 0 0,-1 0-1,2 0 4,2 0-3,0 0 0,-1 0 0,2 0 16,-4 0-16,0 0 0,-1 0 8,-1 0-6,0 0-4,0 0 2,3 0 0,-1 0 0,2 0 0,4 0 0,0 0 12,0 0 3,0 0 15,0 0 1,0 0-19,0 0 12,0 0-24,0 0 0,0 0 2,0 0 0,0 0-2,-2 0 0,-1 0 0,-1 0 3,4 0-3,-3 0 0,2 0 2,-4 0-1,-1 0-1,-3 0 0,0 0-8,-1 0 5,-2 0-18,3 0 21,1 0-8,-1 0 9,2 0-1,-2 0 0,1 0 1,0 0-1,1 0 0,3 0 0,1 0-1,2 0 4,-2 0-3,-2 0 0,1 3 0,-4-1 0,0 1 0,1 0 0,-1 2-2,3-2 6,-2-2-4,2 0 0,1 1 2,1-2-5,1 1 3,0-1 0,0 1-2,-5-1 5,-2 0-3,-5 0 0,1 0 2,2 0-8,3 0 0,4 0 6,0 0-7,4 0 12,-1 0-5,-3 0 0,1 0 3,-3 0-2,-1 0-1,-1 0 0,-1 0 1,2 0 1,0 0-2,5 0 0,0 0 2,2 0 6,0 0-8,-1 0 0,1 0 26,0 0-25,-3 0 4,3 0-5,0 0 4,-1 0-6,0-1 2,-1 1 0,1 0-3,0 0 3,-2 0 0,3 0 0,0 0 0,-1 0-3,1 0 3,-3 0 0,-1 0-7,1 1 7,-1 3-36,-1 0-104,1-4-186</inkml:trace>
    <inkml:trace contextRef="#ctx0" brushRef="#br0" timeOffset="118659.7703">22318 6067 24,'0'0'104,"0"0"-28,0 0-37,0 0-12,0 0 4,0 0 4,13-18-26,-11 14 14,0 0 17,1 4 21,0-6-22,-1 4 0,2-1-10,-1-1-22,0 1 9,-2 2-7,0-2-1,-1 3 42,0 0-21,0 0 3,0 0 4,0 0 3,0 0 10,2 0-14,-2 0-19,2 0 17,0 0-31,2 2-2,1 7 10,3 6 3,-3 2 8,2 3-9,-2-1-7,-2 3 41,1 0-33,1 2 4,2 1-1,0-2-10,-3 2 10,2 0-14,1-1 0,-2 2 31,2-2-29,-3-3 5,1 0 4,-1-1-5,2 4 4,-1 0-2,-2-1-9,1-2 27,-2 1-26,1-5-2,1 2 10,-1-1-9,-2-2 6,2 2-7,-3 0 4,0 0 10,0 3-14,0-1 0,0-3 14,0 3-11,0-4 10,0 2-13,0 0 4,0 1 7,0 0-11,-7 1 0,2-2 4,-3 0 1,2-2-5,1-2 0,1-2 1,1 0-2,-2 2 1,1-5 0,-3 2 0,-1 2 5,-1-2-4,0 3-1,-1-2 1,1 2 1,1-2-2,4-2 0,-1 0 0,3 0 3,1-2-2,1 3-1,-1-2 2,-2 2 3,2 2-5,-1 1 0,0-2 3,-1 0 0,0 1-3,2 0 0,0-2 3,-1 2 8,2-2-11,-2 2 0,2 1 13,-2-1-12,1 3 4,0-1-5,-1-2 6,1-4-2,-2 1-4,3-2 0,0-2 9,0 1-8,0 1 5,0 1 0,0 2-2,0-2 17,0 3-21,0-2 0,0 0 9,0 2-4,0-4-5,0 2 0,0-1 3,0-2 6,0 3-9,0 2 0,4 2 10,-1-1-7,-2 0-1,3 2-2,-2 0 3,-1 2-2,0-2-1,1-1 0,2 1-2,-2 1 5,1-1-3,0-2 0,1 2 3,-2-5-3,2 2 0,-1 4 0,0-1-3,1 1 9,-2 1-6,1 2 0,1-2 2,-1 2-3,-1 0 1,4 1 0,-1 0-1,-2 0 5,1 1-4,-4 0 0,0 1 2,0-1-2,0 0 0,0-1 0,0 0 2,0-4 5,0 0-7,0 0 0,0-1 4,0 2 15,1 3-19,0 0 0,1 2 5,-1-2-2,-1-2-3,1 1 0,3-3 3,-2 3-3,0-5 0,2 0 0,-1 3 2,0-1 2,1 3-4,-2-2 0,1 3 4,1-4-2,1 1-2,1 3 0,-2-1-2,0 1 6,-2 0-4,1-1 0,-3 1 1,0 0 0,0-3-1,0 2 0,0-2 3,0 3-3,0 0 0,0 1 0,0 2 5,0 0-6,0-1 1,0 0 0,0 0-3,0-3 5,-4 1-2,-1-5 0,2 1 2,2-3-2,1 3 0,0 0 0,0 3 15,0-1-13,0 4-2,0-2 0,0 1 4,0 4-3,0-1-1,0-1 0,0 2 0,0-2 3,0 0-3,0-3 0,0-3 4,0-1 2,0 1-6,1 2 0,2-2 7,-1 5-4,1-5-3,-2 3 0,2-1 3,1-1 2,-1 0-5,-1-1 0,1 2 2,-2 1 2,-1 0-4,0-2 0,0 2 3,0 2-1,0-2-2,0 1 0,0 0 0,0-2 3,2 4-3,-1-1 0,-1 1 2,0 1-4,0 3 2,0-5 0,0 5-1,0-3 1,0-4 0,-1-1 0,1-2 0,0-1-2,0-1 2,0 2 0,0-2-3,0 2 7,0 2-4,2-4 0,4 1 2,-2-2-3,0 0 1,-2-1 0,1 0-3,1-1 5,1 0-2,-2 0 0,1 2 4,-1-1-6,1 3 2,-2-4 0,1 3-4,-3-2 8,4-2-4,0-1 0,-1 4 2,1-4-2,0 5 0,-2-3 0,4 4-6,-2-3 7,-2 1-1,2-2 0,-1-2 5,-2 2-9,1 0 4,0 0 0,-2 2-5,0-1 6,0-1-1,0 3 0,0-5 0,0 4-4,0-2 4,0 1 0,-6 2-2,0-2 2,2-2-2,3-2-5,0-5 7,1 1-11,0-2 11,0 1 0,0 0-3,0-1 3,0-2-1,0 3 0,0-3 2,0 3-7,0-1 6,0 0 0,0 3-3,0 2 4,2-1-1,1 0 0,-2 1-3,3-3 1,-2-1-8,-1-1 10,0-1-12,3 2 13,-1-1-1,2 4 0,-1-2 3,2 3-8,-2-1 5,-2 1 0,-2 1-12,0-2 12,0-1-3,0-2-3,0 0 5,0-2-5,0 3 6,0 0 0,0 2-3,0 1 3,-6 4 0,-4 0 0,-3 3 0,2-1-7,2-2-12,2-4 19,6 0-13,1-4 8,0-1 5,0 0-1,0-2 3,0 2 8,0-3-10,1 0 0,1 2 1,0-2 1,1 0-2,4 0 3,2 0 0,4 0 17,7 0-20,4 0 2,3 0 29,1 0-27,-1 0 6,-3 0-1,-2 0-5,0 0 9,2 0-13,2 0 0,5 0 9,0 0 3,7 0-11,2 0 4,3-2-4,5-2 2,-5 1-3,-1 3 0,-2 0 5,-4 0-4,-2 0-1,-5 0 5,-2 0 0,-1 0-4,-2 0-1,3 0 0,1 0 1,4 0-1,1 0 0,2 0 0,-2 0 4,5 0-5,-6 0 1,1 0 0,0 0 2,-2-1 0,0 1-2,-1 0 0,0 0 3,-1 0-1,0 0-2,3 0 0,-1 0-2,1 0 2,0 0 0,0 0 4,4 0 1,0 2-5,3 0 0,2 2 0,3 0 1,0 0-1,1 0 0,-3 0-1,-4 0 6,-2 0-6,-1 0 1,0-2 0,-1 0 0,-3-2 0,2 0 0,1 0-2,-1 0 7,3 0-5,0 0 0,0 0 0,-1 0-1,-3 4 1,1 1 0,-1-4-2,-3 2 6,2 0-2,1-3-2,-3 2 0,3-2-4,-1 3 4,4 0 0,-1 2-1,1-4 6,-2 5-5,-5 0 0,-5 1 0,0-2 0,-1 1 0,0-4 0,2 1-2,1 0 5,6-3-6,3 0 2,6 0 1,4 0-5,4 0 5,-2 0-1,-6 0-7,-2 0 13,-2 0-8,-1 0 3,4 0 0,-2 0-1,2 0 1,-2 0 0,-1 0-2,0 0 5,-3 0-3,-2 0 0,-2 1 3,3-1-4,0 3 1,4 1 0,-1-3-3,4 0 7,-1-1-4,2 0 0,3 0 2,-2 0-4,1 0 2,-4 0 0,2 0 2,3 0 2,5 0-4,5 0 0,3-1 1,4-2-4,-2-2 3,-1 1 0,-8-1-9,2-3 14,-2 5-8,-2-4 3,1 3 0,0 2 2,0-1-2,-1 0 0,2 2-5,-1-3 12,1 0-7,-1-1 0,4-1 2,3 0-9,2-2 7,3 0 0,-1 0 0,4-2 6,1 2-6,4 0 0,0 0 1,0 4-5,-6-1 4,0 0 0,-5-1-6,0 4 6,1-2 0,-6-2-1,2 5 2,1 0-7,1 1 6,4 0-3,-3 0-9,7 0 5,2 8 7,0 4-2,4 0 2,-6 0-12,0 0 12,-7 0-7,-2-4 3,-2 0-1,-9-3 2,0-2-2,-3 2 5,2-2-6,0 3 6,1 1 0,0 2-1,-2-1 2,0 0-1,-1-2 0,-2-2 0,-6-2 0,3 4 0,-4-2 0,4-2 0,5 1 3,2 2-3,0 1 0,1 2 3,0 0 0,-3 1-3,-4-2 0,-6-1 2,-7 1 0,-5-6-2,2 2 0,-2-2 1,1-1-3,4 0 2,0 0 0,6 0 1,1 0 2,10 0-3,6 0 0,-3 3 1,-3 0-7,-10-1 6,-6-2 0,-5 3-2,0-3 4,3 0-2,0 0 0,-2 0 5,3 0-4,-7 0-1,1 0 0,-1 0 1,-1 0 1,-3 0-2,-2 0 0,-3 0 2,0 0-2,3 0 0,-1 0 0,5 0-2,-3 0 4,0 0-2,-3 0 0,-3 0 3,-1 0-3,-1 3 0,-4-3 0,4 2-3,1-2 4,1 3-1,3 1 0,-1-4 5,-1 3-2,-1-1-3,-2-2 0,2 3 3,-4-3-1,-2 0-2,0 0 0,0 0 4,0 0-2,0 0-2,0 0 0,3 0 9,1-8-6,0-1-3,-1-1 0,-1-3 1,1 0-12,-3-3 11,1 0 0,-1 0 2,2 0-1,-2 5-1,0-4 0,0 5 2,0-5-5,0 2 3,0-7 0,0 2 5,5 0-3,-1-1-2,0 3 0,-1 3 4,-1-6-11,1 0 7,-2-2-28,3-7 4,2-4-68,2 0-79,0 0-101,1 5-209</inkml:trace>
    <inkml:trace contextRef="#ctx0" brushRef="#br1" timeOffset="561229.4556">24117 14380 824,'0'122'11,"-4"22"0,-20 14-7,-14 7 78,-15 7 6,-11 15 3,-8 17-26,-7 17-26,-1 12-7,0 11-26,2 0-2,4 4 7,4-5-11,2-8 0,5-10 0,-1-18 1,0-5-2,-3-8-13,-2-14-64,4-20-9,2-26-90,10-34-124,13-33-149</inkml:trace>
    <inkml:trace contextRef="#ctx0" brushRef="#br1" timeOffset="561620.2838">23961 14618 243,'0'0'0,"0"0"-40,0 0-65</inkml:trace>
    <inkml:trace contextRef="#ctx0" brushRef="#br1" timeOffset="562087.5421">24050 14514 294,'8'-13'173,"5"-3"-109,5-1-55,-2-2 2,0-1 12,-7-3 48,-2-2 26,-7-4-54,0-5-14,0-6 32,-6-5-28,-2-4-15,2-5-11,0-2-2,1-2-1,0 0-4,-2 5 0,2 2-3,2 13 20,2 6-15,-1 10 25,2 8-22,0 3 0,0 4-5,0 2 0,0-2-9,8-2 7,26 0 2,34 1-2,38 4 5,45 4 17,44 6 0,37 17-18,38 8 33,32-3-13,31-3 3,34-12 4,37-7-9,42-6 20,36 0-40,16 0 5,2-2-19,-10 2-37,-26 0-107,-35 0-166</inkml:trace>
    <inkml:trace contextRef="#ctx0" brushRef="#br1" timeOffset="585454.3613">10806 15572 495,'291'6'0,"6"-6"-3,6-28-114,9-30-30,7-25 64,1-29-62</inkml:trace>
    <inkml:trace contextRef="#ctx0" brushRef="#br1" timeOffset="1.2339E6">23351 6449 37,'0'0'82,"0"0"9,0 0-34,0 0-16,0 0-19,0 0-15,0 2 6,14 1 8,4-3 16,5 3 24,5-3-23,1 0 2,2 1-12,-3 0-6,3 2-10,1-3-10,-3 1 3,0 1 7,1 0-12,-5-2 0,2 4 2,-3-4 0,-3 3-2,3-2 0,0 3 2,3-1-4,2-2 2,3 1 0,-1-1 0,-3-1 5,-3 1-6,-5-1 1,1 2 0,-1-1 2,3 0-2,1 1 0,4 0-4,3 1 4,-2 0-6,4-2 5,1 0-12,-1-1 3,-1 2 9,0-1 1,1-1-1,3 0 5,-5 0-4,2 1 0,-6-1 3,-2 0-8,-1 0 5,3 3 0,4 0 0,2-3 3,0 2-3,1 0 0,-1 2 1,0-2-2,-1 1 1,3-2 0,0 1 1,1-2 0,-3 1-1,4-1 0,-2 0 1,0 1-3,-3-1 2,1 0 0,0 0 0,-2 0 3,2 0-3,-2 2 0,1-1 0,-3 2 11,1-3-11,-5 1 0,2-1 5,5 1-4,0 1 2,5 0-3,0-2 5,-1 3 9,-1-3 2,-4 0-13,-5 0 27,-2 3-17,2-3 15,-1 0-16,2 0-11,-1 0 17,-2 0-13,-5 0 3,-4 0 19,-3 0-22,-6 0 1,0 0-4,-6 0 2,0 0-8,0 0-66,0 0-201</inkml:trace>
    <inkml:trace contextRef="#ctx0" brushRef="#br1" timeOffset="1.23648E6">23090 6566 44,'0'0'7,"0"0"-4,0 0 0,0 0 21,-81 75 21,73-54 13,4 0 2,1 2-6,3 1-12,0 0 0,0 1-15,0 1 0,0 0-16,0 1-9,-1 2 28,1 2-24,-3 4 1,0-1-6,-1 2 0,-1-1 1,5 1-2,0-3 0,0-2 2,0 2-2,0-1 0,0 0 1,5-1 1,-1 4 2,-4-2-4,4-1 0,-2 3-6,-1-2 6,2 0 0,1 1-1,-4-2-5,0-3 3,0-4 3,0 1 0,0-2 0,0 2 0,0-2-1,1 4 1,3 3 1,1-4-1,-1 2 0,-1-1 0,-2 0 2,1 0-2,-2-3 0,2 1-2,1-2 6,-2-2-4,5 2 0,-1-2 0,2 3 0,2 0 0,-2 5 0,3 2-1,1-2 3,-3 4-1,-1-1-1,-3 2 0,-2-3 3,2 0-3,0-2 0,2 1 4,2 0-3,-3 2 5,2 3-6,1 0 0,1 5 2,0 1-2,1 2 0,-1 0-4,-1 4 4,-4-2-2,-4 0-5,0 4 4,-12 0-7,-7-4 10,-1 1-6,7-6-4,1-5 2,7 0 8,5 0 0,0 2 0,0 0 1,10-2-1,2 2 0,-2-4-1,-1-2 3,-1-4-2,-1-2 0,1 0 2,-3-3 1,2 0-3,1 2 0,-4 0 4,-2 1-2,4 0-3,-4 2 1,0-1-15,-1 2-13,-1-3-25,0-1 23,0 1-6,0-4-12,-1 1 32,-3-4-21,4 1-16,0-2-20,0 0 73,0-4 5,-3 1 16,0 0-21,3-1 4,0 2 8,0 2-12,0 2 0,0-4-3,0-2-29,0 2 20,-2-4 12,0-2 1,0-1 10,-1-5 3,-2 3 1,1-6-12,0 2-1,1-1 33,3 2 23,-1 2 0,1-1-23,0-1-33,0 0 11,0 4-13,0-3-1,1-1-1,12 3-1,9-2 3,4 2 12,2-4 19,2 2 33,3-2-33,3-2 3,4 0 0,8 2-18,7 0 21,6 1 29,2 0-10,1 1 26,0 0-71,2 1 8,0-2 1,0 0-17,0 0 1,-2-3 6,-3 2-7,0-2 10,1 0-13,-2 2 0,-7 0 9,-4 1-4,-5 1-5,-6 2 0,-1-1 2,-1 2-3,1-1 1,5-2 0,3 1-10,-2-4 9,2 1-12,2 0 6,-6-1 7,-1 2-2,-1-1 2,-5 1 0,5-1-1,1-1 4,3 4-3,2-2 0,-2 1 0,-6-2 3,-5 2-3,-3 3 0,-2-3-3,0 2 5,2 1-3,3-5 1,3 1-3,2-4-5,-1 0 8,-1 0 0,-5 0 13,-2 0-6,-4 0 8,-5 2-11,-2 1-1,-1 0-1,-1 1-2,0-3 0,-2 2 0,-2-3 7,-2 0-7,-2 0 3,-3 0 8,1 0 21,-1 0-30,-1 0-1,1 0 7,-3 0-6,-1 0-2,0 0 0,3 0 2,-2 0-3,-1 0 1,0 0 0,0 1 2,0-1 1,0 0-3,0 0 3,0 0-2,0 0 8,0 0-9,1 0 0,2 0-1,-2 0 1,-1 0-1,3 0 1,-3 0 0,0 0-8,0 0 0,0 0-2,0 0 1,0 0 9,0 0-5,0 0 3,0 0-6,3 0 3,-3 0-6,0 0 4,0 0 1,0-1-30,-7 1 5,-12-3 27,-7 0 4,-6 1-16,-6-1-45,-3-2 5,-6-2 0,-3-1-25,-2-3-25,-7-5-26,-1-2-18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49:08.782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context xml:id="ctx1">
      <inkml:inkSource xml:id="inkSrc5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1" timeString="2024-02-22T07:04:38.839"/>
    </inkml:context>
    <inkml:brush xml:id="br1">
      <inkml:brushProperty name="width" value="0.06667" units="cm"/>
      <inkml:brushProperty name="height" value="0.06667" units="cm"/>
      <inkml:brushProperty name="fitToCurve" value="1"/>
    </inkml:brush>
    <inkml:brush xml:id="br2">
      <inkml:brushProperty name="width" value="0.05292" units="cm"/>
      <inkml:brushProperty name="height" value="0.05292" units="cm"/>
      <inkml:brushProperty name="color" value="#1F497D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DB497D2-EED9-4C73-B1CB-77EA8A6B7DD0}" emma:medium="tactile" emma:mode="ink">
          <msink:context xmlns:msink="http://schemas.microsoft.com/ink/2010/main" type="writingRegion" rotatedBoundingBox="3091,829 34235,1335 33955,18581 2811,18075"/>
        </emma:interpretation>
      </emma:emma>
    </inkml:annotationXML>
    <inkml:traceGroup>
      <inkml:annotationXML>
        <emma:emma xmlns:emma="http://www.w3.org/2003/04/emma" version="1.0">
          <emma:interpretation id="{79512BE9-BD52-4C9D-A5D4-22489234E6F8}" emma:medium="tactile" emma:mode="ink">
            <msink:context xmlns:msink="http://schemas.microsoft.com/ink/2010/main" type="paragraph" rotatedBoundingBox="3074,1182 34205,1178 34206,3481 3075,3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308F2E-AFAF-4C1C-B21E-EAE67D85D9D2}" emma:medium="tactile" emma:mode="ink">
              <msink:context xmlns:msink="http://schemas.microsoft.com/ink/2010/main" type="inkBullet" rotatedBoundingBox="3073,1289 3923,1287 3926,2242 3075,2244"/>
            </emma:interpretation>
            <emma:one-of disjunction-type="recognition" id="oneOf0">
              <emma:interpretation id="interp0" emma:lang="" emma:confidence="1">
                <emma:literal>0)</emma:literal>
              </emma:interpretation>
              <emma:interpretation id="interp1" emma:lang="" emma:confidence="0">
                <emma:literal>9)</emma:literal>
              </emma:interpretation>
              <emma:interpretation id="interp2" emma:lang="" emma:confidence="0">
                <emma:literal>Q)</emma:literal>
              </emma:interpretation>
              <emma:interpretation id="interp3" emma:lang="" emma:confidence="0">
                <emma:literal>a)</emma:literal>
              </emma:interpretation>
              <emma:interpretation id="interp4" emma:lang="" emma:confidence="0">
                <emma:literal>07</emma:literal>
              </emma:interpretation>
            </emma:one-of>
          </emma:emma>
        </inkml:annotationXML>
        <inkml:trace contextRef="#ctx0" brushRef="#br0">974 1174 1176,'0'0'62,"0"0"-26,0 0-24,0 0-10,-73 81 2,41-6 13,1 9-7,11-1-10,12-11-7,8-14-57,12-19-10,26-19-12,15-20 48,8-11 36,6-33 2,2-20 26,-7-13 42,-10-7 1,-14 0 32,-19 7-46,-19 11 7,-9 13-45,-34 24-17,-12 29-6,-5 18-15,-1 40 1,6 8 13,18 2 1,17-8 1,17-6 5,3-12 0,12-11 22,12-4 16,-2-9-6,-2 0 25,-2-2-48,-2 0-2,-4 2-5,-2 2-2,-5-1-4,-5-2-67,0-6-51,0-8-109,7-3-88,5-14-136</inkml:trace>
        <inkml:trace contextRef="#ctx0" brushRef="#br0" timeOffset="248.1832">1348 993 1055,'0'0'70,"0"0"-58,133 88 116,-73-34-22,-4 10-36,-15 2 12,-19 0-43,-22 6-9,-24 0 8,-28 0-28,-4-2 9,-8-6-19,-6-7-4,5-1-25,-4-3-87,1-2-156,2 0-337</inkml:trace>
      </inkml:traceGroup>
      <inkml:traceGroup>
        <inkml:annotationXML>
          <emma:emma xmlns:emma="http://www.w3.org/2003/04/emma" version="1.0">
            <emma:interpretation id="{5C5D595F-01D9-4F5E-96F9-E8C025F4D43E}" emma:medium="tactile" emma:mode="ink">
              <msink:context xmlns:msink="http://schemas.microsoft.com/ink/2010/main" type="line" rotatedBoundingBox="4999,1213 32887,1130 32891,2292 5003,2375"/>
            </emma:interpretation>
          </emma:emma>
        </inkml:annotationXML>
        <inkml:traceGroup>
          <inkml:annotationXML>
            <emma:emma xmlns:emma="http://www.w3.org/2003/04/emma" version="1.0">
              <emma:interpretation id="{9E344078-CA57-41C6-A071-0E2ED52F14D6}" emma:medium="tactile" emma:mode="ink">
                <msink:context xmlns:msink="http://schemas.microsoft.com/ink/2010/main" type="inkWord" rotatedBoundingBox="5000,1409 8891,1397 8893,2033 5002,2045"/>
              </emma:interpretation>
              <emma:one-of disjunction-type="recognition" id="oneOf1">
                <emma:interpretation id="interp5" emma:lang="" emma:confidence="1">
                  <emma:literal>Determine</emma:literal>
                </emma:interpretation>
                <emma:interpretation id="interp6" emma:lang="" emma:confidence="0">
                  <emma:literal>Determines</emma:literal>
                </emma:interpretation>
                <emma:interpretation id="interp7" emma:lang="" emma:confidence="0">
                  <emma:literal>Determined</emma:literal>
                </emma:interpretation>
                <emma:interpretation id="interp8" emma:lang="" emma:confidence="0">
                  <emma:literal>Determiner</emma:literal>
                </emma:interpretation>
                <emma:interpretation id="interp9" emma:lang="" emma:confidence="0">
                  <emma:literal>Defermine</emma:literal>
                </emma:interpretation>
              </emma:one-of>
            </emma:emma>
          </inkml:annotationXML>
          <inkml:trace contextRef="#ctx0" brushRef="#br0" timeOffset="5130.6903">2998 1342 688,'0'0'381,"0"0"-369,0 0 62,0 0 59,0 0-79,0 0-11,0 0 47,-100 113-40,67-53-24,2-4-26,1-8-8,3-6 7,6-9-129,5-13-140,13-15-254</inkml:trace>
          <inkml:trace contextRef="#ctx0" brushRef="#br0" timeOffset="5397.4712">2898 1286 679,'0'0'521,"95"-61"-474,-35 46 33,0 11 16,4 4-10,-4 25-27,-11 15-32,-13 7 9,-20 8-36,-16 6-2,-13 2 1,-34-1-9,-17-6 4,-13-8-36,-4-9-20,2-14-1,12-13-73,17-10-16,18-2 33,17-10 13,15-7-18,0-2-104,19 5-180</inkml:trace>
          <inkml:trace contextRef="#ctx0" brushRef="#br0" timeOffset="5870.2009">3250 1642 666,'0'0'138,"86"-21"-70,-38 5 75,0-3-6,4-1-37,-7-3-41,-2-2 8,-10 4-45,-9-1 8,-15 5 3,-6 5-17,-3 3-16,-21 9-4,-10 0-14,-12 16 8,1 21 2,4 8-2,10 6-6,11 0-16,10-10 7,7-8-28,6-10 0,18-11 15,13-12 10,3 0 28,8-19-1,3-11 3,7-12-5,6-7 3,6-7 0,-4-7 10,-2-1-9,-6 0 28,-6-5 0,-14 9-3,-10 7 13,-16 13 3,-9 18-10,-3 17-8,-16 5-24,-20 29-6,-9 18 6,-3 14 5,0 7 11,8 2-16,0-2 0,12-6-4,4-8-1,10-6-50,6-12-58,3-8-117,0-10-121,1-12-181</inkml:trace>
          <inkml:trace contextRef="#ctx0" brushRef="#br0" timeOffset="6022.629">3812 1565 172,'0'0'756,"0"0"-718,0 0 60,93-68 36,-53 50-59,12 2-33,8 0-42,-1 3-24,-3 5-99,-7 4-110,-18 4-333</inkml:trace>
          <inkml:trace contextRef="#ctx0" brushRef="#br0" timeOffset="6560.8654">4168 1633 1241,'0'0'6,"84"-38"75,-46 21-8,-10 4-27,-6 1-22,-10 2-19,-7-2-1,-1-1-4,-4 1-29,0-1-1,-9 5-37,-13 8 29,-2 0 19,-9 16 6,2 14 10,5 6-3,7 2-17,12-1 10,7-5-35,10-8-25,18-4-14,2-13-53,4-7-2,-5 0 71,4-8 71,-2-12 11,0-4-5,-1-4 23,0 0 20,-2-3-22,0 4-17,-6 3-10,0 4-16,-6 4 14,2 4 4,2 7 7,2 0 23,-1 5 51,-2 0 17,-5 17-34,-2 4-16,-8 6 1,-4 4-51,-1-2 0,-20 0-12,-6-7-33,-4-4-11,10-11-15,5-4-1,8-3 62,8-12 10,0-12 51,23-6 39,11-6-53,9 4-22,6 0-15,3 7-23,-4 5-102,-2 5-85,-6 9-149</inkml:trace>
          <inkml:trace contextRef="#ctx0" brushRef="#br0" timeOffset="7054.1923">5082 1497 747,'0'0'337,"0"0"-319,0 0 75,0 0-18,0 0 4,-33 101-55,9-68 4,-5-3-28,3-4-24,8-4-11,3-9-70,11-8-45,4-5 65,0-4 85,4-17 2,15-8 19,10-5 25,2 1 41,1 1-15,0 7-17,0 6 6,-6 7-25,-3 9-3,-7 3-19,-1 0-13,-6 11 4,-1 9-5,-8 3-8,0 5 0,-1 0-13,-18-4-11,3-4-38,1-7-57,3-8 6,10-5 14,2-6 95,9-16 12,15-6 39,7-2 52,2 3 22,3 4 8,-3 7-15,-5 7-43,-6 9-33,-8 0-1,-4 12-27,-5 13 0,-5 5-1,0-1 3,-12 2 6,-4-3-10,1-7-30,1-5-24,7-7-81,6-9-73,1 0-84,8-13-154</inkml:trace>
          <inkml:trace contextRef="#ctx0" brushRef="#br0" timeOffset="7206.3693">5550 1553 249,'0'0'652,"0"0"-585,0 0 86,0 0-33,0 0-79,0 0 9,46 29-1,-60-1-14,0-7-29,4-1-6,6-8-31,-2-4-97,2-8-114,1 0-203</inkml:trace>
          <inkml:trace contextRef="#ctx0" brushRef="#br0" timeOffset="7339.2145">5660 1350 950,'0'0'29,"0"0"20,0 0-49,84-31 0,-66 42-32,-2 9-140,-1 5-194</inkml:trace>
          <inkml:trace contextRef="#ctx0" brushRef="#br0" timeOffset="7790.217">5829 1522 869,'0'0'173,"0"0"-84,0 0 15,0 0-56,33 79-16,-33-45-6,-5 0-26,-11-5-22,4-5-54,3-9-80,3-11 33,6-4 9,0-10 114,19-19 34,8-4 22,6-5 55,0 5 3,-2 6-14,-4 10-23,-5 8-38,-4 7-19,-6 2-20,-3 4-5,-2 16-7,-2 7 0,-5 4-4,3 2 12,1-4-1,4-6-9,13-8 9,7-9-2,11-6 7,6-4 6,0-16-5,1-9 17,-5-2-10,-13 3 1,-12 3 20,-13 8-9,-3 3 14,-14 10-33,-14 4 0,4 8-2,2 15-13,14 8 0,8-1 13,12 0-5,25-6-9,16-7 12,17-8-57,10-9-130,8-1-250</inkml:trace>
        </inkml:traceGroup>
        <inkml:traceGroup>
          <inkml:annotationXML>
            <emma:emma xmlns:emma="http://www.w3.org/2003/04/emma" version="1.0">
              <emma:interpretation id="{0B99930F-3F70-4F06-A766-585496AB10ED}" emma:medium="tactile" emma:mode="ink">
                <msink:context xmlns:msink="http://schemas.microsoft.com/ink/2010/main" type="inkWord" rotatedBoundingBox="9689,1534 10715,1531 10717,2045 9690,2048"/>
              </emma:interpretation>
              <emma:one-of disjunction-type="recognition" id="oneOf2">
                <emma:interpretation id="interp10" emma:lang="" emma:confidence="1">
                  <emma:literal>the</emma:literal>
                </emma:interpretation>
                <emma:interpretation id="interp11" emma:lang="" emma:confidence="0">
                  <emma:literal>then</emma:literal>
                </emma:interpretation>
                <emma:interpretation id="interp12" emma:lang="" emma:confidence="0">
                  <emma:literal>thee</emma:literal>
                </emma:interpretation>
                <emma:interpretation id="interp13" emma:lang="" emma:confidence="0">
                  <emma:literal>th</emma:literal>
                </emma:interpretation>
                <emma:interpretation id="interp14" emma:lang="" emma:confidence="0">
                  <emma:literal>thE</emma:literal>
                </emma:interpretation>
              </emma:one-of>
            </emma:emma>
          </inkml:annotationXML>
          <inkml:trace contextRef="#ctx0" brushRef="#br0" timeOffset="8291.3117">8036 1238 556,'0'0'718,"0"0"-656,0 0 68,-114 53-39,81-9-29,-6 7 0,3 4-47,2 3-7,2 0-8,0-2-53,0-6-17,4-6-146,-3-13-119,4-16-222</inkml:trace>
          <inkml:trace contextRef="#ctx0" brushRef="#br0" timeOffset="8951.6355">7425 1455 758,'0'0'138,"0"0"-45,0 0-26,0 0-17,0 0 20,128-4-12,-65 8-26,2-2-12,3-2-13,0 0 16,0-10-23,1-8 0,-6-6 7,0-4-3,-14 0-1,-9-3-3,-11 7 2,-10 1 18,-10 9-12,-9 4 9,0 8 10,-5 2 2,-14 0-29,-5 13 0,-4 18-3,-1 11-3,-3 12 6,3 2-3,2 0 0,2-6 2,3-8-11,5-9-8,5-13-23,5-9 40,5-9-9,2-2 12,0 0 19,0-12 3,8-10-11,13-5-11,7-1 0,1 3-2,-1 5 5,-2 6-3,-9 13 12,-2 1-12,-10 3-5,-1 18-3,-4 6 8,0 2-12,-4 0 19,-1-1-7,1-8 6,4-2-6,0-8 0,13-6 0,16-4 1,6 0 25,8-18-25,-1-8-1,-2 0 8,-8 0-6,-10 4 3,-10 2-5,-8 10 2,-4 8-8,-7 2-11,-14 4-16,-3 18 32,0 8 1,5 2 3,10-4 0,9-3 6,0-6-18,21-10-3,18-1-48,10-8-141,10 0-245</inkml:trace>
        </inkml:traceGroup>
        <inkml:traceGroup>
          <inkml:annotationXML>
            <emma:emma xmlns:emma="http://www.w3.org/2003/04/emma" version="1.0">
              <emma:interpretation id="{CC782283-4133-45C1-BA50-0D9269E2C932}" emma:medium="tactile" emma:mode="ink">
                <msink:context xmlns:msink="http://schemas.microsoft.com/ink/2010/main" type="inkWord" rotatedBoundingBox="11408,1216 13036,1211 13039,2172 11411,2177"/>
              </emma:interpretation>
              <emma:one-of disjunction-type="recognition" id="oneOf3">
                <emma:interpretation id="interp15" emma:lang="" emma:confidence="1">
                  <emma:literal>flux</emma:literal>
                </emma:interpretation>
                <emma:interpretation id="interp16" emma:lang="" emma:confidence="0">
                  <emma:literal>Flux</emma:literal>
                </emma:interpretation>
                <emma:interpretation id="interp17" emma:lang="" emma:confidence="0">
                  <emma:literal>flix</emma:literal>
                </emma:interpretation>
                <emma:interpretation id="interp18" emma:lang="" emma:confidence="0">
                  <emma:literal>fluxe</emma:literal>
                </emma:interpretation>
                <emma:interpretation id="interp19" emma:lang="" emma:confidence="0">
                  <emma:literal>flax</emma:literal>
                </emma:interpretation>
              </emma:one-of>
            </emma:emma>
          </inkml:annotationXML>
          <inkml:trace contextRef="#ctx0" brushRef="#br0" timeOffset="9655.4794">9682 1313 595,'0'0'153,"79"-87"-84,-46 38 52,-11-2-18,-9 6 19,-12 7-17,-1 14-22,-5 12-34,-18 12-23,-11 20-10,-6 35-14,-6 32 17,-4 19-1,0 9-15,2-4 16,-1-9-16,2-11-3,6-18 0,8-19-17,6-18-40,11-16-72,-7-15-87,-3-5 13,-9-5-137,-5-15-165</inkml:trace>
          <inkml:trace contextRef="#ctx0" brushRef="#br0" timeOffset="11245.3317">9145 1535 594,'0'0'115,"0"0"1,0 0-14,0 0-12,0 0-21,119-8-42,-43-4-25,8-4-2,1-1-46,0-6-1,1 1-39,-6-6-13,0-4 15,-7-6 15,-4-6 63,-7-4 6,-10-8 48,-10-2 19,-10-2 3,-9 5 15,-8 11-17,-10 15 1,-5 10 0,0 11-7,0 8-28,-15 13-20,-11 29-14,-12 26 0,-4 18 2,-4 4-1,-2-1-2,6-13-11,11-12-8,10-15-15,11-17-30,10-12 37,0-10 12,7-10 16,12 0 7,5-18 9,4-8 2,1-5 12,2-2-23,-1-2 2,-3 3-9,-3 11 3,-8 5 9,-11 10 11,-5 6-2,0 6-21,0 19-8,-1 11 8,-7 4 17,3-4-17,5-8 3,0-5-3,2-9-19,17-10 11,2-4-8,6-6 16,1-21 10,-1-6 0,1-5 29,-4 0-4,-2 4-1,-6 10 30,-9 12-26,-3 4 4,-4 8-35,0 8-7,-7 16-18,-9 11 17,2 1 2,-2-3-4,6-3-31,2-6-48,6-10-33,2-4-41,2-10-37,22 0-138</inkml:trace>
          <inkml:trace contextRef="#ctx0" brushRef="#br0" timeOffset="11421.4774">10773 1318 865,'0'0'141,"0"0"14,0 0-21,0 0-76,0 0 4,-73 75-17,21-27-34,-6 1-2,2-6-9,6-7-67,10-10-114,10-11-89,14-15-197</inkml:trace>
          <inkml:trace contextRef="#ctx0" brushRef="#br0" timeOffset="11571.9564">10548 1361 804,'0'0'341,"0"0"-236,0 0 0,0 0-18,0 0-52,0 0-21,45 45 36,-45 7-32,3 0-14,6-5-4,8-5-67,9-10-103,3-17-354</inkml:trace>
        </inkml:traceGroup>
        <inkml:traceGroup>
          <inkml:annotationXML>
            <emma:emma xmlns:emma="http://www.w3.org/2003/04/emma" version="1.0">
              <emma:interpretation id="{B4F044AC-9713-49E1-AB43-C43A24056394}" emma:medium="tactile" emma:mode="ink">
                <msink:context xmlns:msink="http://schemas.microsoft.com/ink/2010/main" type="inkWord" rotatedBoundingBox="14271,1434 14890,1432 14891,1860 14273,1862"/>
              </emma:interpretation>
              <emma:one-of disjunction-type="recognition" id="oneOf4">
                <emma:interpretation id="interp20" emma:lang="" emma:confidence="1">
                  <emma:literal>in</emma:literal>
                </emma:interpretation>
                <emma:interpretation id="interp21" emma:lang="" emma:confidence="0">
                  <emma:literal>is</emma:literal>
                </emma:interpretation>
                <emma:interpretation id="interp22" emma:lang="" emma:confidence="0">
                  <emma:literal>In</emma:literal>
                </emma:interpretation>
                <emma:interpretation id="interp23" emma:lang="" emma:confidence="0">
                  <emma:literal>i</emma:literal>
                </emma:interpretation>
                <emma:interpretation id="interp24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16245.1456">12165 1335 606,'0'0'552,"0"0"-440,0 0 4,0 0-29,0 0-7,0 0-31,0 76-19,-4-48-19,-11-2-11,-11 3-27,-5-2-39,-2-7-136,3-10-136,12-10-320</inkml:trace>
          <inkml:trace contextRef="#ctx0" brushRef="#br0" timeOffset="16383.0008">12228 1139 1064,'0'0'50,"0"0"41,0 0-71,0 0-20,0 0-34,0 0-125,45 14-118,-37 15-314</inkml:trace>
          <inkml:trace contextRef="#ctx0" brushRef="#br0" timeOffset="16713.8676">12426 1322 410,'0'0'703,"0"0"-628,0 0 6,0 0-46,0 0 3,0 0-28,54 76-2,-57-45-16,-18-1-34,-2-2-16,-2-6-16,3-9-28,13-9 42,6-4 60,3-16 15,8-12 60,15-4 1,4 0 14,3 1-11,1 9-22,-4 6 1,-3 9-31,-2 7-20,-2 0 5,2 8-12,-9 15-4,-8 5 3,-5 5-13,0 0 13,-16-3-40,-8-1-19,3-10-13,0-5-126,6-7-191</inkml:trace>
        </inkml:traceGroup>
        <inkml:traceGroup>
          <inkml:annotationXML>
            <emma:emma xmlns:emma="http://www.w3.org/2003/04/emma" version="1.0">
              <emma:interpretation id="{2101F33C-E639-4218-B888-172170AFE35D}" emma:medium="tactile" emma:mode="ink">
                <msink:context xmlns:msink="http://schemas.microsoft.com/ink/2010/main" type="inkWord" rotatedBoundingBox="15756,1181 17089,1177 17091,1815 15758,1819"/>
              </emma:interpretation>
              <emma:one-of disjunction-type="recognition" id="oneOf5">
                <emma:interpretation id="interp25" emma:lang="" emma:confidence="1">
                  <emma:literal>limb</emma:literal>
                </emma:interpretation>
                <emma:interpretation id="interp26" emma:lang="" emma:confidence="0">
                  <emma:literal>Limb</emma:literal>
                </emma:interpretation>
                <emma:interpretation id="interp27" emma:lang="" emma:confidence="0">
                  <emma:literal>limp</emma:literal>
                </emma:interpretation>
                <emma:interpretation id="interp28" emma:lang="" emma:confidence="0">
                  <emma:literal>lime</emma:literal>
                </emma:interpretation>
                <emma:interpretation id="interp29" emma:lang="" emma:confidence="0">
                  <emma:literal>lImb</emma:literal>
                </emma:interpretation>
              </emma:one-of>
            </emma:emma>
          </inkml:annotationXML>
          <inkml:trace contextRef="#ctx0" brushRef="#br0" timeOffset="19743.6167">13758 906 906,'0'0'88,"0"0"-48,0 0 15,-94-20-8,67 60 17,2 21-4,-5 21-9,2 7-33,3-2-17,5-10-2,8-16-24,8-13-50,4-16 23,13-18-54,17-14 45,7 0 31,2-23 30,-2-8 13,-5-2 3,-8 4 42,-11 7 23,-6 12 8,-4 6-13,-3 4-30,0 0-46,0 14 0,0 9 0,-3 5 1,2-4 7,1-4-8,0-4-8,0-8-57,16-7-80,5-1-28,0-4-212</inkml:trace>
          <inkml:trace contextRef="#ctx0" brushRef="#br0" timeOffset="19894.8207">13901 1163 926,'0'0'89,"0"0"9,19-76-59,-17 66-14,1 7-25,0 3-42,-1 12-140,2 15-162,-2 3-84</inkml:trace>
          <inkml:trace contextRef="#ctx0" brushRef="#br0" timeOffset="20352.1501">14010 1273 838,'0'0'183,"0"0"-66,0 0-3,0 0-69,0 0-16,0 0-14,63 25-15,-68-5-5,-11 4-30,-2-5-31,8-7-18,3-4 5,6-7 28,1-1 51,1-9 33,18-15 46,7-3 0,4 0 3,-4 6 25,-7 4-45,-4 7-13,-7 5-5,-4 5-44,-3 5-5,-1 17-17,0 4 5,0 5 6,-12-6-41,1-1 1,6-9 5,1-6-15,4-9 9,0 0 44,4-14 8,15-10 36,10-6-8,6 0 20,2 2 26,-5 2-38,-5 12 4,-13 8-23,0 6-14,-6 4-6,-2 18-17,-2 3 8,-4 4 3,0-5-42,0-1 11,0-7-26,-4-4-56,4-8-40,0-4-139,10-3-111</inkml:trace>
          <inkml:trace contextRef="#ctx0" brushRef="#br0" timeOffset="20722.7664">14673 1126 532,'0'0'125,"73"-75"-36,-49 51 15,-13 12 40,-8 7-8,-3 5-9,0 13-118,-15 25-7,-10 15 16,-6 10-16,2 1 1,2-7-3,4-8-20,6-11-45,10-12-69,5-10 39,2-14 8,0-2 79,21-15 8,8-12 48,6 1 8,0-4 42,-2 10-4,-8 7-11,-5 6-6,-6 7-34,-8 7-37,-6 17-6,0 11 0,-6 3 2,-24 1-2,-7-6-31,-6-5-11,3-10-47,2-10-24,14-8 3,9-3 36,14-21 62,1-5-43,28-5-15,17 0-141</inkml:trace>
        </inkml:traceGroup>
        <inkml:traceGroup>
          <inkml:annotationXML>
            <emma:emma xmlns:emma="http://www.w3.org/2003/04/emma" version="1.0">
              <emma:interpretation id="{F6930443-8D02-4353-A8A1-C9CE3D9A4B36}" emma:medium="tactile" emma:mode="ink">
                <msink:context xmlns:msink="http://schemas.microsoft.com/ink/2010/main" type="inkWord" rotatedBoundingBox="17527,1342 17960,1340 17962,1793 17529,1794"/>
              </emma:interpretation>
              <emma:one-of disjunction-type="recognition" id="oneOf6">
                <emma:interpretation id="interp30" emma:lang="" emma:confidence="1">
                  <emma:literal>I</emma:literal>
                </emma:interpretation>
                <emma:interpretation id="interp31" emma:lang="" emma:confidence="0">
                  <emma:literal>1</emma:literal>
                </emma:interpretation>
                <emma:interpretation id="interp32" emma:lang="" emma:confidence="0">
                  <emma:literal>s</emma:literal>
                </emma:interpretation>
                <emma:interpretation id="interp33" emma:lang="" emma:confidence="0">
                  <emma:literal>L</emma:literal>
                </emma:interpretation>
                <emma:interpretation id="interp34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21034.327">15476 1291 779,'0'0'474,"106"-73"-462,-63 38-7,-11 2 22,-11 1 39,-9 5-14,-6 5-28,-6 10-22,0 4 2,0 5-3,-3 3 7,-9 8-8,-3 20 5,1 20-3,2 8 25,-2 0-12,4-3-4,-1-6-11,-4-6-27,-1-3-18,-4-9-95,-5-6-34,-7-6-11,-5-10-102,-1-7-52</inkml:trace>
          <inkml:trace contextRef="#ctx0" brushRef="#br0" timeOffset="21177.3188">15264 1497 964,'0'0'171,"0"0"-24,0 0-90,0 0 16,0 0-31,117 2-42,-50-2-10,6 0-202,2-2-513</inkml:trace>
        </inkml:traceGroup>
        <inkml:traceGroup>
          <inkml:annotationXML>
            <emma:emma xmlns:emma="http://www.w3.org/2003/04/emma" version="1.0">
              <emma:interpretation id="{4DC51684-99A7-4484-BF09-8E90FEB8F6AA}" emma:medium="tactile" emma:mode="ink">
                <msink:context xmlns:msink="http://schemas.microsoft.com/ink/2010/main" type="inkWord" rotatedBoundingBox="18683,1202 21325,1194 21327,1809 18685,1817"/>
              </emma:interpretation>
              <emma:one-of disjunction-type="recognition" id="oneOf7">
                <emma:interpretation id="interp35" emma:lang="" emma:confidence="1">
                  <emma:literal>shown</emma:literal>
                </emma:interpretation>
                <emma:interpretation id="interp36" emma:lang="" emma:confidence="0">
                  <emma:literal>flown</emma:literal>
                </emma:interpretation>
                <emma:interpretation id="interp37" emma:lang="" emma:confidence="0">
                  <emma:literal>thown</emma:literal>
                </emma:interpretation>
                <emma:interpretation id="interp38" emma:lang="" emma:confidence="0">
                  <emma:literal>frown</emma:literal>
                </emma:interpretation>
                <emma:interpretation id="interp39" emma:lang="" emma:confidence="0">
                  <emma:literal>town</emma:literal>
                </emma:interpretation>
              </emma:one-of>
            </emma:emma>
          </inkml:annotationXML>
          <inkml:trace contextRef="#ctx0" brushRef="#br0" timeOffset="26260.9441">17709 1041 562,'0'0'148,"62"-75"-86,-46 47 36,-9 8-11,-7 11 7,0 3-3,-20 6-40,-9 6-51,-11 27-2,-3 18-4,6 17 2,9 6 4,9 0 1,10-9-1,5-14 0,4-14 5,0-9-5,0-9 0,0-6 2,0-8-1,-11-5 2,-9 0 1,-7 0 6,-3-6-10,7-8-25,10 0-19,13-1 22,0-4-13,18-3 32,18-2-15,11-3 16,4 0-5,6-2-2,-1-2-8,4-5-5,-4-4 3,0 3 19,-5 0 0,-6 6 12,-8 11 40,-13 7-3,-9 5 14,-15 5 3,0 3-18,-11 7-32,-22 22-3,-10 22-12,-6 17 14,-2 2-14,5 2-1,4-9 0,12-14 0,11-10-14,12-18-38,7-9-48,3-12 53,17-2 47,7-25 8,9-9 15,5-3-1,3 2 22,-4 5-11,-4 11 9,-13 7 15,-10 14-39,-8 0-17,-5 24-1,0 11-6,0 4 1,-12-1 1,-1-3-29,9-10-13,4-9-12,0-8 19,15-8 28,7 0 11,2-8 12,-2-5 39,-8 1 24,-3 4-1,-7 4-39,-4 3-8,0 1-27,0 0-16,3 0-48,3 0-32,10 1 13,7 3 63,2-4-5,-1 0 25,-1-3 3,-4-13-2,-9-1 17,-3-6 1,-7-2-5,0-2-11,-8 3-3,-7 7-21,2 6 6,5 7-4,7 4 18,1 0-8,1 0 9,18 0 28,6 4 16,2 6 23,-1 0-28,-4 5-17,-9 5-6,-5 1-16,-8 2 0,0 2 2,0-1-2,-5-1-16,2-8-42,2-7-9,1-8 17,10 0 21,20-20 29,6-12 16,0-6-6,-8 2 50,-6 3 0,-8 8-13,-5 7 3,-5 10-15,-3 8-35,-1 3-1,0 18-37,0 9 36,0 0 0,2 1-12,3-3 6,4-9-17,6-6 23,4-12-4,5-1 12,4-9-4,-2-12 8,-4-5 3,-5-2 36,-5 2-21,-7 2-5,-3 2 9,-2 5-32,0 5-18,-2 9-35,-3 3-32,2 0-83,3 0-205</inkml:trace>
          <inkml:trace contextRef="#ctx0" brushRef="#br0" timeOffset="26591.9522">18907 1263 1363,'0'0'76,"0"0"-28,0 0-20,0 0-17,0 0-11,0 0-11,0 0-40,-56 63-50,47-50-12,6-2-28,3-10 24,0-1 35,19-1 82,10-15 63,5-5 77,0-3 12,2 2-21,-9 2-17,-7 8-31,-8 7-10,-7 5-53,-2 0-17,0 17-6,-2 14-10,-1 4 11,0 2 0,0-2-2,-4-3-3,-4-6-53,-1-4-47,2-2-42,2-11-146,5-9-197</inkml:trace>
          <inkml:trace contextRef="#ctx0" brushRef="#br0" timeOffset="25039.8456">16586 1298 1006,'0'0'97,"0"0"46,-3-73-64,-10 62 11,-4 11-54,-3 0-34,-5 24-2,-1 13-12,-2 7 11,8 4-37,8-6-28,10-10-7,2-10-67,13-14 60,14-8 51,5-12 29,4-16 8,0-8 23,-3 2 41,-5 2 28,-6 8-25,-7 9-17,-10 11-15,-2 4-29,-3 9-14,0 18-31,-4 12 31,-5-1-12,5-3 12,4-6-42,0-13 7,13-13 6,20-3 27,11-25 0,8-14 2,-1-12 26,-6-5 1,-7 2 23,-9 0-7,-10 4-11,-10 12-9,-6 14-23,-3 14-4,0 10 2,-19 21-76,-2 20 51,2 13 22,8 2 0,11-4 4,6-6 2,12-4 11,1-9 29,-6-5-14,-6-5 5,-7-5-13,0-6-16,-15-4-3,-10-2-6,-3-6-50,5 0-4,10-19-60,12-8 48,1-7 13,24-2 43,9-2 16,12 5-15,3 6-40,4 6-11,0 6-91,-5 7-98,-6 4-60</inkml:trace>
        </inkml:traceGroup>
        <inkml:traceGroup>
          <inkml:annotationXML>
            <emma:emma xmlns:emma="http://www.w3.org/2003/04/emma" version="1.0">
              <emma:interpretation id="{908121A3-10B9-4BB5-B6D4-74D51DAD043A}" emma:medium="tactile" emma:mode="ink">
                <msink:context xmlns:msink="http://schemas.microsoft.com/ink/2010/main" type="inkWord" rotatedBoundingBox="22141,1362 22747,1360 22748,1821 22143,1823"/>
              </emma:interpretation>
              <emma:one-of disjunction-type="recognition" id="oneOf8">
                <emma:interpretation id="interp40" emma:lang="" emma:confidence="1">
                  <emma:literal>in</emma:literal>
                </emma:interpretation>
                <emma:interpretation id="interp41" emma:lang="" emma:confidence="0">
                  <emma:literal>In</emma:literal>
                </emma:interpretation>
                <emma:interpretation id="interp42" emma:lang="" emma:confidence="0">
                  <emma:literal>i</emma:literal>
                </emma:interpretation>
                <emma:interpretation id="interp43" emma:lang="" emma:confidence="0">
                  <emma:literal>n</emma:literal>
                </emma:interpretation>
                <emma:interpretation id="interp44" emma:lang="" emma:confidence="0">
                  <emma:literal>is</emma:literal>
                </emma:interpretation>
              </emma:one-of>
            </emma:emma>
          </inkml:annotationXML>
          <inkml:trace contextRef="#ctx0" brushRef="#br0" timeOffset="26937.6444">19987 1318 1274,'0'0'189,"0"0"-145,0 0 21,0 0-61,0 0 28,-1 72-20,-14-44-12,-3-5-19,-2-1-101,-8-10-105,1-10-225</inkml:trace>
          <inkml:trace contextRef="#ctx0" brushRef="#br0" timeOffset="27064.6991">20067 1149 1217,'0'0'101,"0"0"-100,55-82-2,-48 82 1,-3 4-72,-2 22-145,-2 11-226</inkml:trace>
          <inkml:trace contextRef="#ctx0" brushRef="#br0" timeOffset="27356.14">20294 1294 1119,'0'0'183,"0"0"-139,0 0 0,0 0-43,0 0 22,48 79-23,-69-46-13,-1-5-62,1-5-64,8-9-21,7-10 33,6-4 91,0-8 36,19-16 75,8-5 47,7-2 25,2 5-15,-4 8-21,-6 6-33,-10 10-39,-4 2-17,-3 6-22,-1 17-11,-3 8 7,-5 2-78,0 0-15,-12 1-86,-5-9-60,1-8-165</inkml:trace>
        </inkml:traceGroup>
        <inkml:traceGroup>
          <inkml:annotationXML>
            <emma:emma xmlns:emma="http://www.w3.org/2003/04/emma" version="1.0">
              <emma:interpretation id="{A5021B85-D196-4204-940B-3B87666295F5}" emma:medium="tactile" emma:mode="ink">
                <msink:context xmlns:msink="http://schemas.microsoft.com/ink/2010/main" type="inkWord" rotatedBoundingBox="23430,1253 24884,1248 24887,2316 23433,2320"/>
              </emma:interpretation>
              <emma:one-of disjunction-type="recognition" id="oneOf9">
                <emma:interpretation id="interp45" emma:lang="" emma:confidence="1">
                  <emma:literal>Fig.</emma:literal>
                </emma:interpretation>
                <emma:interpretation id="interp46" emma:lang="" emma:confidence="0">
                  <emma:literal>fig.</emma:literal>
                </emma:interpretation>
                <emma:interpretation id="interp47" emma:lang="" emma:confidence="0">
                  <emma:literal>Fig</emma:literal>
                </emma:interpretation>
                <emma:interpretation id="interp48" emma:lang="" emma:confidence="0">
                  <emma:literal>Fig,</emma:literal>
                </emma:interpretation>
                <emma:interpretation id="interp49" emma:lang="" emma:confidence="0">
                  <emma:literal>FIg.</emma:literal>
                </emma:interpretation>
              </emma:one-of>
            </emma:emma>
          </inkml:annotationXML>
          <inkml:trace contextRef="#ctx0" brushRef="#br0" timeOffset="27873.9726">21315 1051 1281,'0'0'132,"0"0"-76,0 0-2,0 0-35,-2 98 4,-10-33 13,-7-1-8,2-3-23,-5-10-8,6-7 3,-2-8-52,4-13-22,4-10-21,-1-12-11,4-1 12,7-17 31,0-15 42,0-12 21,12-5 16,6-6 27,0-4-2,4-2-3,-4 1 19,6 7-23,4 7 11,12 13-8,8 12-21,7 6 12,8 10-28,1 5 2,-4 0-4,-4 10 2,-15 8-39,-18 4-62,-23 10-180,-23 6-241</inkml:trace>
          <inkml:trace contextRef="#ctx0" brushRef="#br0" timeOffset="28050.1922">21223 1375 910,'0'0'441,"0"0"-357,0 0 13,0 0-60,0 0-2,0 0-18,95-2-7,-62 2-10,10 0-24,4 0-39,5 0-124,1 0-50,2-6-63,-6 2-131</inkml:trace>
          <inkml:trace contextRef="#ctx0" brushRef="#br0" timeOffset="28183.3343">21743 1351 456,'0'0'407,"0"0"-147,0 0-86,0 0-106,0 0 60,-22 72-52,7-41-47,3 0-17,1-6-12,2-2-13,2-5-68,5-4-95,2-10-149,0-4-321</inkml:trace>
          <inkml:trace contextRef="#ctx0" brushRef="#br0" timeOffset="28331.2958">21855 1149 559,'0'0'511,"0"0"-474,0 0 49,0 0-52,0 0-34,0 0-31,80-23-26,-65 55-134,5-4-213</inkml:trace>
          <inkml:trace contextRef="#ctx0" brushRef="#br0" timeOffset="28759.3709">22195 1286 391,'0'0'589,"0"0"-589,0 0 0,0 0-1,-100 12-8,67 15 8,2 2-26,10-2-13,10-7 24,11-7 3,0-9 13,18-4 53,10 0 16,4-15 3,-2-2-3,-4 1 4,-6 1-3,-7 5-46,-5 4-9,-5 4 5,-3 2-20,0 8-10,0 17-13,0 19 23,0 13 18,0 13-7,-10 6-10,-4 4 23,-9 0-16,-5-7 35,-4-10-19,-3-14 14,5-13-21,2-16-17,1-15 0,3-5 16,3-8-9,2-25 7,6-12-14,11-13-1,2-8-5,28-8-8,11-6-4,10-2-31,9-1-60,7 12-159,8 21-278</inkml:trace>
          <inkml:trace contextRef="#ctx0" brushRef="#br0" timeOffset="28905.5323">22621 1510 1287,'0'0'160,"0"0"-130,0 0 55,0 0-51,0 0-34,0 0-2,-35 8-115,18-4-303</inkml:trace>
        </inkml:traceGroup>
        <inkml:traceGroup>
          <inkml:annotationXML>
            <emma:emma xmlns:emma="http://www.w3.org/2003/04/emma" version="1.0">
              <emma:interpretation id="{26C31672-4ADA-4832-B92E-9EA4C6E2F206}" emma:medium="tactile" emma:mode="ink">
                <msink:context xmlns:msink="http://schemas.microsoft.com/ink/2010/main" type="inkWord" rotatedBoundingBox="26797,1231 28100,1227 28102,1831 26799,1835"/>
              </emma:interpretation>
              <emma:one-of disjunction-type="recognition" id="oneOf10">
                <emma:interpretation id="interp50" emma:lang="" emma:confidence="1">
                  <emma:literal>The</emma:literal>
                </emma:interpretation>
                <emma:interpretation id="interp51" emma:lang="" emma:confidence="0">
                  <emma:literal>the</emma:literal>
                </emma:interpretation>
                <emma:interpretation id="interp52" emma:lang="" emma:confidence="0">
                  <emma:literal>Then</emma:literal>
                </emma:interpretation>
                <emma:interpretation id="interp53" emma:lang="" emma:confidence="0">
                  <emma:literal>The,</emma:literal>
                </emma:interpretation>
                <emma:interpretation id="interp54" emma:lang="" emma:confidence="0">
                  <emma:literal>The.</emma:literal>
                </emma:interpretation>
              </emma:one-of>
            </emma:emma>
          </inkml:annotationXML>
          <inkml:trace contextRef="#ctx0" brushRef="#br0" timeOffset="32054.9084">25047 1159 1289,'0'0'191,"0"0"-182,0 0 21,0 0-10,-18 86 1,-9-36 5,-6 4-17,-6-6-9,-1-4-4,1-3-96,3-14-82,2-9-166,7-10-306</inkml:trace>
          <inkml:trace contextRef="#ctx0" brushRef="#br0" timeOffset="32725.5869">24533 1119 681,'0'0'156,"0"0"-81,0 0-17,86-26-47,-15 24 36,10 1-23,5-3 0,-1-5-5,0-1-12,-3-3-3,-4-4-3,-11-2 4,-10-1 21,-11-1 4,-13 3 24,-10 5 6,-13 5-26,-6 4 15,-4 4-7,0 0-42,-8 16-7,-14 23-4,-9 17 11,-8 13 0,-1 3-6,0 0-10,2-11 8,7-10-13,10-15 20,7-11-24,8-10 1,4-11-3,2-4 14,0-1 13,2-21 14,18-6-9,5-6-10,7 0 14,1 9-9,-2 5 23,-6 9-15,-5 11 12,-4 0-20,-8 23-4,-5 10-4,-3 13 7,0 0 1,-3-2 1,1-9-1,2-11 4,0-12-4,18-12 0,13 0 17,12-17-17,5-14 7,-6-4 15,-6 1 3,-12-1 6,-10 6-9,-6 11-14,-8 5 4,0 9-12,-8 4-24,-11 9-24,-2 21 28,-1 2 20,13 4-2,6-6 2,3-4-3,12-8 7,15-6-4,10-9 0,14-3-3,8-3-82,3-15-201,0-2-444</inkml:trace>
        </inkml:traceGroup>
        <inkml:traceGroup>
          <inkml:annotationXML>
            <emma:emma xmlns:emma="http://www.w3.org/2003/04/emma" version="1.0">
              <emma:interpretation id="{E13424D5-5B34-4B1E-A825-B5B7595CA43F}" emma:medium="tactile" emma:mode="ink">
                <msink:context xmlns:msink="http://schemas.microsoft.com/ink/2010/main" type="inkWord" rotatedBoundingBox="28418,1388 31193,1380 31195,1993 28420,2001"/>
              </emma:interpretation>
              <emma:one-of disjunction-type="recognition" id="oneOf11">
                <emma:interpretation id="interp55" emma:lang="" emma:confidence="0.5">
                  <emma:literal>stnuture</emma:literal>
                </emma:interpretation>
                <emma:interpretation id="interp56" emma:lang="" emma:confidence="0">
                  <emma:literal>shnuture</emma:literal>
                </emma:interpretation>
                <emma:interpretation id="interp57" emma:lang="" emma:confidence="0">
                  <emma:literal>struture</emma:literal>
                </emma:interpretation>
                <emma:interpretation id="interp58" emma:lang="" emma:confidence="0">
                  <emma:literal>shruture</emma:literal>
                </emma:interpretation>
                <emma:interpretation id="interp59" emma:lang="" emma:confidence="0">
                  <emma:literal>snuture</emma:literal>
                </emma:interpretation>
              </emma:one-of>
            </emma:emma>
          </inkml:annotationXML>
          <inkml:trace contextRef="#ctx0" brushRef="#br0" timeOffset="33110.3814">26529 1261 694,'0'0'255,"0"0"-227,0 0 74,0 0-38,0 0-59,-82 14-3,45 22 2,8 8 12,10 2 18,12-6 17,7-4 12,0-10-8,10-6-8,-4-5-12,-6-3-16,0-3-13,-6 1-6,-28-2-29,-11-3-22,-4-5-86,5 0-92,14-19 5,22-9-21,8-8 119,30-5 107,20 1 19,10 0 0,10 4-13,3 8-142</inkml:trace>
          <inkml:trace contextRef="#ctx0" brushRef="#br0" timeOffset="34053.5629">26914 1091 540,'0'0'473,"0"0"-392,0 0 59,0 0-3,0 0-87,0 0-41,-36 58 3,-4 19-8,-3 3-4,5-3 0,7-7-27,10-13-11,11-5-51,8-16 0,2-13-15,0-13 31,12-10 37,2 0 4,2-21 32,0-7 15,2-5-11,-1-1 62,-1 1-3,4 5-2,-1 8 10,-1 7-17,0 6-26,-1 7 8,2 4-36,-2 15 0,-2 3-3,-6 6-3,-8 3 5,-1 4-17,0-6-10,-10-4 1,-5-5-30,6-10 19,5-10 36,4 0 2,0-16 38,18-12-38,6-6 17,7 1 10,-2 4-7,-2 11-4,-2 9-11,-3 9-5,-6 1 0,0 21-14,-8 8 2,-8 4 9,0-2-45,0-6 3,0-10 5,0-8 9,5-8 6,20-4 18,7-21 7,3-6 16,-4-3-16,-11 2 45,-7 4 0,-8 10-6,-5 12-12,0 6-27,-9 6-59,-6 24 35,-1 4-10,8 4 18,8-4-51,0-7 2,24-12 24,7-11 39,4-4 2,-1-8 34,0-16 1,-10-4 3,-8 2 19,-6 4-11,-6 3-23,-4 10-23,0 5-24,0 4-34,-2 12-41,-5 14 70,4 5 25,3 1 3,6-9 1,20-5 0,12-15 10,11-3 28,3-19-21,-1-17-8,-6-6 15,-6-12 3,-11 0 28,-7-2-20,-4 2-21,-7 1-2,-6 4-12,-4 9-45,0 10 24,0 24 6,-7 6 15,0 24-26,-3 17 26,-1 8 50,0 7-36,-2 3-6,2-3-5,-1-5-3,4-3-5,3-7-86,2-10-69,3-9-163</inkml:trace>
          <inkml:trace contextRef="#ctx0" brushRef="#br0" timeOffset="34413.3136">27790 1526 737,'0'0'273,"81"-47"-243,-39 33 111,-4 0-18,-10 6-24,-10 6-60,-9-2-18,-6 4-21,-3 0-5,0 13-15,0 10 5,-8 5 8,-8 2 3,-3 4-5,6-5 7,9-5-35,4-4 8,5-7-24,23-10 3,8-3 15,5-3 8,-2-17 27,-4-5 13,-10 1-9,-6 1 45,-7 6 12,-8 6-2,-4 7-3,0 4-46,0 0-10,-2 14-11,0 7 5,2 6-1,0-3-16,0-2-33,9-6-4,4-6-81,3-8-83,0-2-237</inkml:trace>
          <inkml:trace contextRef="#ctx0" brushRef="#br0" timeOffset="34646.0495">28353 1507 777,'0'0'235,"0"0"-225,0 0 61,0 0 6,0 0-27,84 16-29,-78 8-21,-6 2-2,0-4-3,-12 0-15,-5-8-6,4-7 4,3-6 22,10-1 6,0-4 60,10-12 9,12-5-16,5 0-49,2 3-2,2 4-8,-4 8-78,-2 6-129,-6 0-153,-6 10-360</inkml:trace>
          <inkml:trace contextRef="#ctx0" brushRef="#br0" timeOffset="34863.1228">28643 1621 1046,'0'0'166,"0"0"-74,95-54 22,-68 40-30,-14 3-24,-5 2-54,-8 3-6,0 5-2,-3 1-38,-15 0 26,-10 0-37,0 17 25,5 9 18,7 0 0,11 1 1,5-2-6,9-3 13,22-6 14,9-7-10,12-5-4,12-4-80,5 0-274</inkml:trace>
        </inkml:traceGroup>
        <inkml:traceGroup>
          <inkml:annotationXML>
            <emma:emma xmlns:emma="http://www.w3.org/2003/04/emma" version="1.0">
              <emma:interpretation id="{738AEC90-0AEF-4B1C-A012-63064F0E9FB7}" emma:medium="tactile" emma:mode="ink">
                <msink:context xmlns:msink="http://schemas.microsoft.com/ink/2010/main" type="inkWord" rotatedBoundingBox="32390,1512 32889,1511 32890,2067 32392,2068"/>
              </emma:interpretation>
              <emma:one-of disjunction-type="recognition" id="oneOf12">
                <emma:interpretation id="interp60" emma:lang="" emma:confidence="1">
                  <emma:literal>is</emma:literal>
                </emma:interpretation>
                <emma:interpretation id="interp61" emma:lang="" emma:confidence="0">
                  <emma:literal>is.</emma:literal>
                </emma:interpretation>
                <emma:interpretation id="interp62" emma:lang="" emma:confidence="0">
                  <emma:literal>i</emma:literal>
                </emma:interpretation>
                <emma:interpretation id="interp63" emma:lang="" emma:confidence="0">
                  <emma:literal>s</emma:literal>
                </emma:interpretation>
                <emma:interpretation id="interp64" emma:lang="" emma:confidence="0">
                  <emma:literal>it</emma:literal>
                </emma:interpretation>
              </emma:one-of>
            </emma:emma>
          </inkml:annotationXML>
          <inkml:trace contextRef="#ctx0" brushRef="#br0" timeOffset="35218.0948">30275 1418 1433,'0'0'0,"0"0"0,-5 75 49,-8-42-23,-5 0-23,-3 1-3,-3-5-56,0-6-100,0-7-121,5-14-282</inkml:trace>
          <inkml:trace contextRef="#ctx0" brushRef="#br0" timeOffset="35327.9894">30337 1365 1212,'0'0'0,"64"-92"-73,-43 58 61,-16 14 6,-5 18-149,-6 2-311</inkml:trace>
          <inkml:trace contextRef="#ctx0" brushRef="#br0" timeOffset="35583.0766">30443 1638 824,'0'0'575,"123"-59"-557,-82 39-16,-23 3 41,-18 6-8,0 6-35,-22 5-48,-8 0-71,-2 15 27,6 10 34,17 2 55,9 1 6,0-2 29,19-2 31,-1-5 0,-4-2 0,-8-2-34,-6-2-27,-5 1-2,-28-1-23,-18-5-100,-9-5-182,-1-3-495</inkml:trace>
        </inkml:traceGroup>
      </inkml:traceGroup>
      <inkml:traceGroup>
        <inkml:annotationXML>
          <emma:emma xmlns:emma="http://www.w3.org/2003/04/emma" version="1.0">
            <emma:interpretation id="{E603DCF8-A3C9-4E6B-A271-5E7FBD784BD0}" emma:medium="tactile" emma:mode="ink">
              <msink:context xmlns:msink="http://schemas.microsoft.com/ink/2010/main" type="line" rotatedBoundingBox="4446,2138 34205,2135 34206,3481 4447,3484"/>
            </emma:interpretation>
          </emma:emma>
        </inkml:annotationXML>
        <inkml:traceGroup>
          <inkml:annotationXML>
            <emma:emma xmlns:emma="http://www.w3.org/2003/04/emma" version="1.0">
              <emma:interpretation id="{75142DB5-317F-4603-AF0A-96494368D99D}" emma:medium="tactile" emma:mode="ink">
                <msink:context xmlns:msink="http://schemas.microsoft.com/ink/2010/main" type="inkWord" rotatedBoundingBox="4446,2380 7465,2379 7466,3363 4447,3364"/>
              </emma:interpretation>
              <emma:one-of disjunction-type="recognition" id="oneOf13">
                <emma:interpretation id="interp65" emma:lang="" emma:confidence="1">
                  <emma:literal>assumed</emma:literal>
                </emma:interpretation>
                <emma:interpretation id="interp66" emma:lang="" emma:confidence="0">
                  <emma:literal>assumer</emma:literal>
                </emma:interpretation>
                <emma:interpretation id="interp67" emma:lang="" emma:confidence="0">
                  <emma:literal>assurmed</emma:literal>
                </emma:interpretation>
                <emma:interpretation id="interp68" emma:lang="" emma:confidence="0">
                  <emma:literal>assume</emma:literal>
                </emma:interpretation>
                <emma:interpretation id="interp69" emma:lang="" emma:confidence="0">
                  <emma:literal>issumed</emma:literal>
                </emma:interpretation>
              </emma:one-of>
            </emma:emma>
          </inkml:annotationXML>
          <inkml:trace contextRef="#ctx0" brushRef="#br0" timeOffset="38785.6722">2461 2457 1056,'0'0'0,"0"0"0,0 0 50,-79-75-13,46 75-28,-6 24 4,-1 19-10,3 9-2,8 4-1,10-3-14,16-13-21,3-9-19,18-15 6,15-14 48,4-2 7,5-17 9,2-15-2,-3-4-2,-8-5 19,-2-1-11,-10 5-11,-6 5 16,-8 9-12,-7 10-1,0 8-12,0 5-12,0 14-26,-6 18 18,0 10 20,3 3-5,3-2-7,0-9 7,0-10 4,8-12-5,4-10 6,12-2 9,4-14 16,3-12-3,2-10-16,-6-3 14,1-2-4,-7-1 0,-6 2 16,-1 3-32,-7 1 0,-7 5 9,0 13-9,0 6-14,0 12-19,0 0-10,0 12 13,0 13 21,0 6 9,12 1 7,9 2 12,-2 2 20,-4-5-5,-10 1-13,-5-3-17,0-2-4,0-4-16,-17-3-29,-2-6-33,-1-7-9,7-4 24,5-3 27,8-12 36,0-16 21,21-12 18,18-3 36,10-2-7,6-2-11,-2 4 12,-6 1-29,-9 7-10,-12 7-17,-12 8-10,-11 9 15,-3 7-18,-3 4-29,-21 0-4,-6 18-28,-1 12 19,10 9 17,14 4 7,7-1 18,19 1 2,13-4 44,0-10 16,-8-5-11,-3-5 11,-8-7-32,-10-3-10,-3-1-14,0-3-6,-4 2-8,-8-6-19,-3-1-51,3 0 3,10-6 5,2-14 28,0-4 17,12-4 15,5 1 10,4-2 13,3 2-5,-4 0 5,0 5-8,-1 2-4,-4 6 16,-3 8-8,-6 0 16,-4 6-3,-2 0-8,0 0-14,0 18 9,-11 6-9,-1 8 27,3 6-24,6 1 4,3-3-7,3-3-3,15-7-2,5-12-5,2-7-14,5-7 21,4 0-22,-2-17 21,-4-7-11,-4-7 15,-8 0 0,-4 5 2,-12 6 9,0 6 42,0 8-1,0 4 16,0 2-39,0 4-28,-6 15 25,-2 8-20,4 2-4,1 2-4,3-5-18,0-3-35,0-6-65,0-6-61,7-8-137,5-3 40,5-7-36,2-12 284,-1-6 30,5 0 299,-4-3-40,2 4-32,-5 4-47,-1 5-46,-6 10-44,0 3-28,3 2-41,0 6-17,7 15 0,-3 6-3,-8 2 3,-3 0-4,-5-2-26,0-6-5,0-3-55,0-9-50,0-6 36,0-3 14,6-4 86,11-16 38,7-10 20,5-2 50,5 2 25,-4 0-41,4 8-42,-8 10-13,-8 8 16,-5 4-41,-1 6-10,-3 17-1,1 8-1,-9 3-2,-1 1-33,-7-3-27,-11-5 17,-1-7-46,8-14-45,5-6 59,6-6 70,0-21 7,6-5 67,12-4-2,3 1 41,0 6-34,2 6-28,-4 9 3,-3 7-31,-2 7-16,0 0-1,0 13-12,5 10 6,-4 8-31,-10 3-26,-1 4-9,-4-6-22,0-6 34,5-8 27,14-8 16,5-10 18,12 0 9,4-8 25,3-12 44,2-4-4,-4-2-7,1-2-28,-6-2-39,-3 1 23,-4 5-23,-10 3 0,-7 5 2,-8 6-2,-4 8-22,-16 2-35,-11 9 14,-3 19 40,6 0-13,8 5 6,14-2-23,2-3-3,26-5 23,16-7 13,16-10 0,6-6 17,9 0-17,-6 0 4,-5-10 5,-7 0-8,-10 0-2,-10 0-2,-8 0 0,-11-5-3,-7-1 10,-8-4-4,-1-5 43,-8-2 6,-12 7-20,-12 5-6,0 10-16,-9 5 2,-4 11-9,6 15-4,6 8 1,15-1-16,14-1-14,4-8-30,28-9-6,14-13 50,18-2 5,4-24 4,1-17 7,-5-10 3,-5-5 5,-9-2 45,-11-2 32,-10-3 5,-13-4-21,-9 3-24,-3 11-5,-9 20-3,-15 21-16,-8 12-10,-10 37-7,0 35 42,0 24-26,6 23 6,6 9-4,8-7-17,8-6-2,4-15-3,4-20-80,2-15-43,-2-28-196,-6-23-484</inkml:trace>
        </inkml:traceGroup>
        <inkml:traceGroup>
          <inkml:annotationXML>
            <emma:emma xmlns:emma="http://www.w3.org/2003/04/emma" version="1.0">
              <emma:interpretation id="{53677397-FAF5-4A54-BF72-5C2E10B1C2F0}" emma:medium="tactile" emma:mode="ink">
                <msink:context xmlns:msink="http://schemas.microsoft.com/ink/2010/main" type="inkWord" rotatedBoundingBox="8487,2789 9144,2689 9217,3167 8560,3267"/>
              </emma:interpretation>
              <emma:one-of disjunction-type="recognition" id="oneOf14">
                <emma:interpretation id="interp70" emma:lang="" emma:confidence="1">
                  <emma:literal>to</emma:literal>
                </emma:interpretation>
                <emma:interpretation id="interp71" emma:lang="" emma:confidence="0">
                  <emma:literal>t</emma:literal>
                </emma:interpretation>
                <emma:interpretation id="interp72" emma:lang="" emma:confidence="0">
                  <emma:literal>to.</emma:literal>
                </emma:interpretation>
                <emma:interpretation id="interp73" emma:lang="" emma:confidence="0">
                  <emma:literal>tor</emma:literal>
                </emma:interpretation>
                <emma:interpretation id="interp74" emma:lang="" emma:confidence="0">
                  <emma:literal>to,</emma:literal>
                </emma:interpretation>
              </emma:one-of>
            </emma:emma>
          </inkml:annotationXML>
          <inkml:trace contextRef="#ctx0" brushRef="#br0" timeOffset="41445.2492">6596 2438 1207,'0'0'28,"0"0"26,0 0 73,0 0-71,0 0-20,0 0-10,-66 111 0,38-31-3,-1-4-23,-2-8-11,3-12-13,2-10-103,8-14-62,5-16-153,8-16-420</inkml:trace>
          <inkml:trace contextRef="#ctx0" brushRef="#br0" timeOffset="41793.5285">6260 2739 181,'0'0'825,"0"0"-815,88-46 41,-20 34 36,10 1 19,4 4-49,-10 2-7,-11 5-21,-18 0-25,-15 0 10,-16 0-14,-11 9-3,-1 13-9,-8 11 12,-13 3 10,5 4-10,4-4 1,10-7-6,2-7 5,14-12-9,14-10 9,2 0 6,4-22 11,-6-9-12,-7-8 6,-6-2 46,-3-3-14,-12 7-8,0 2-22,-2 12-13,-18 13-2,-1 10-25,-6 9-43,-1 19-19,3 11-91,13-3-82,12-8-327</inkml:trace>
        </inkml:traceGroup>
        <inkml:traceGroup>
          <inkml:annotationXML>
            <emma:emma xmlns:emma="http://www.w3.org/2003/04/emma" version="1.0">
              <emma:interpretation id="{07407C19-B842-40D4-A775-CD916B215522}" emma:medium="tactile" emma:mode="ink">
                <msink:context xmlns:msink="http://schemas.microsoft.com/ink/2010/main" type="inkWord" rotatedBoundingBox="10058,2597 11445,2596 11446,3136 10059,3136"/>
              </emma:interpretation>
              <emma:one-of disjunction-type="recognition" id="oneOf15">
                <emma:interpretation id="interp75" emma:lang="" emma:confidence="1">
                  <emma:literal>have</emma:literal>
                </emma:interpretation>
                <emma:interpretation id="interp76" emma:lang="" emma:confidence="0">
                  <emma:literal>lave</emma:literal>
                </emma:interpretation>
                <emma:interpretation id="interp77" emma:lang="" emma:confidence="0">
                  <emma:literal>haves</emma:literal>
                </emma:interpretation>
                <emma:interpretation id="interp78" emma:lang="" emma:confidence="0">
                  <emma:literal>Have</emma:literal>
                </emma:interpretation>
                <emma:interpretation id="interp79" emma:lang="" emma:confidence="0">
                  <emma:literal>heave</emma:literal>
                </emma:interpretation>
              </emma:one-of>
            </emma:emma>
          </inkml:annotationXML>
          <inkml:trace contextRef="#ctx0" brushRef="#br0" timeOffset="42199.2599">7982 2302 1177,'0'0'113,"0"0"20,0 0-19,0 0-43,0 0-63,0 0 16,-72 116-24,39-31 3,9-5-2,0-4-1,9-9-21,3-15-33,6-15-64,4-15 24,2-17 9,0-5 52,16-24 33,11-13 18,4-6 46,1-4 20,-6 9-2,-4 12-3,-8 9-47,-7 12-31,-3 5 6,-3 12-7,2 17-31,2 8-6,-1 2-65,8-2-8,4-7-72,16-10-31,10-14-51,6-6-45</inkml:trace>
          <inkml:trace contextRef="#ctx0" brushRef="#br0" timeOffset="42483.0914">8276 2750 217,'0'0'353,"53"-77"-59,-44 38-113,-9 4-18,-2 9-67,-24 7-33,-8 16-28,-4 3-32,-2 12-6,4 20-3,10 7-11,14 2-16,12-3-43,0-6-47,14-8 27,10-12 25,3-12 57,5 0 14,3-24 16,-1-11 80,0-6-10,-10-2 2,-3 4-21,-12 7-9,-6 12 3,0 12-40,-3 8-8,0 8-13,-3 24-36,-5 11 23,-5 5 6,3 1-82,5-5-58,5-9-79,0-12-152</inkml:trace>
          <inkml:trace contextRef="#ctx0" brushRef="#br0" timeOffset="42737.9232">8572 2586 1019,'0'0'75,"0"0"20,9-76 5,-9 76 3,-4 8-68,-11 23-35,2 13-4,4 2-6,5 2 1,4-5-36,0-10 2,0-7-17,9-14 17,8-12 43,7 0 4,2-20 33,2-11 38,1-8-23,-1-2-14,1 2-8,-3 3-25,-6 8-5,-8 12-25,-4 12-106,-3 4-149,-5 16-368</inkml:trace>
          <inkml:trace contextRef="#ctx0" brushRef="#br0" timeOffset="42986.3369">8912 2739 446,'0'0'858,"0"0"-806,106-93 68,-86 73-60,-10 8-16,-10 8-12,0 1-32,-18 3-36,-10 0-9,-10 0-30,-4 10 8,1 11-24,5 4 39,12 5 44,17 2-10,7-4 17,7-3 1,24-8 15,7-3 25,12-9-19,10-5-15,4 0-6,-3-16-64,-5-3-302</inkml:trace>
        </inkml:traceGroup>
        <inkml:traceGroup>
          <inkml:annotationXML>
            <emma:emma xmlns:emma="http://www.w3.org/2003/04/emma" version="1.0">
              <emma:interpretation id="{734E66C3-F91A-4584-9A42-0C92A842A50C}" emma:medium="tactile" emma:mode="ink">
                <msink:context xmlns:msink="http://schemas.microsoft.com/ink/2010/main" type="inkWord" rotatedBoundingBox="11858,2926 12365,2925 12366,3171 11859,3172"/>
              </emma:interpretation>
              <emma:one-of disjunction-type="recognition" id="oneOf16">
                <emma:interpretation id="interp80" emma:lang="" emma:confidence="1">
                  <emma:literal>a</emma:literal>
                </emma:interpretation>
                <emma:interpretation id="interp81" emma:lang="" emma:confidence="0">
                  <emma:literal>an</emma:literal>
                </emma:interpretation>
                <emma:interpretation id="interp82" emma:lang="" emma:confidence="0">
                  <emma:literal>as</emma:literal>
                </emma:interpretation>
                <emma:interpretation id="interp83" emma:lang="" emma:confidence="0">
                  <emma:literal>at</emma:literal>
                </emma:interpretation>
                <emma:interpretation id="interp84" emma:lang="" emma:confidence="0">
                  <emma:literal>o</emma:literal>
                </emma:interpretation>
              </emma:one-of>
            </emma:emma>
          </inkml:annotationXML>
          <inkml:trace contextRef="#ctx0" brushRef="#br0" timeOffset="43421.6904">9816 2699 843,'0'0'161,"0"0"5,0 0-16,0 0-64,0 0-38,0 0-48,-115-68 0,76 90-5,5 10-10,10 5-15,14-1-23,10-3-10,0-6-5,28-12-9,4-9 57,3-6 20,4-5 4,-6-16 33,-1-7 39,-4-2-7,-9 2 7,-6 7-42,-9 12-8,-4 6 14,0 3-40,-9 17-18,-5 13 14,0 7 8,7-4-8,7-2-8,12-8-48,21-11 9,17-12-22,10-4-74,6-24-107,1-11-146</inkml:trace>
        </inkml:traceGroup>
        <inkml:traceGroup>
          <inkml:annotationXML>
            <emma:emma xmlns:emma="http://www.w3.org/2003/04/emma" version="1.0">
              <emma:interpretation id="{1C9BCAD7-5057-4612-987A-DB0A6E789E5A}" emma:medium="tactile" emma:mode="ink">
                <msink:context xmlns:msink="http://schemas.microsoft.com/ink/2010/main" type="inkWord" rotatedBoundingBox="13536,2640 15825,2639 15826,3148 13537,3149"/>
              </emma:interpretation>
              <emma:one-of disjunction-type="recognition" id="oneOf17">
                <emma:interpretation id="interp85" emma:lang="" emma:confidence="1">
                  <emma:literal>square</emma:literal>
                </emma:interpretation>
                <emma:interpretation id="interp86" emma:lang="" emma:confidence="0">
                  <emma:literal>Square</emma:literal>
                </emma:interpretation>
                <emma:interpretation id="interp87" emma:lang="" emma:confidence="0">
                  <emma:literal>squarE</emma:literal>
                </emma:interpretation>
                <emma:interpretation id="interp88" emma:lang="" emma:confidence="0">
                  <emma:literal>squAre</emma:literal>
                </emma:interpretation>
                <emma:interpretation id="interp89" emma:lang="" emma:confidence="0">
                  <emma:literal>'square</emma:literal>
                </emma:interpretation>
              </emma:one-of>
            </emma:emma>
          </inkml:annotationXML>
          <inkml:trace contextRef="#ctx0" brushRef="#br0" timeOffset="46693.6809">11680 2377 943,'0'0'11,"0"0"33,0 0-34,0 0-2,-104-32-3,64 46-2,1 16-2,0 3 1,11 2 2,16-2 49,10-2 6,2-6 12,2-5 6,8-4-14,-2-5-3,-6-5-24,-2-3-13,0 4 9,-13-2-31,-16 3 10,-7-3-11,0-2-9,6-3-30,14 0-34,10-1-6,6-14-14,4-2-97,22 1 7,12-2-149</inkml:trace>
          <inkml:trace contextRef="#ctx0" brushRef="#br0" timeOffset="47096.216">11949 2477 942,'0'0'157,"0"0"-116,0 0 70,0 0-62,0 0-10,0 0-39,-103-15-2,63 46-8,8 3 9,10-3-2,16-7 1,6-11-21,10-9-7,22-4 30,5-2 10,4-14 21,-5-7-4,-6 4 26,-13 7 0,-8 7-11,-9 5-9,0 8-33,-24 21-10,-12 14 5,-8 10 10,-4-1-4,7-4-1,9-8-20,15-10 3,7-10-36,10-12 4,0-7 41,3-1 1,22-5 7,10-19 3,12-6-3,7-3-44,2 1-130,-1 1-53,-4 7-134,-6-1-190</inkml:trace>
          <inkml:trace contextRef="#ctx0" brushRef="#br0" timeOffset="47747.1584">12318 2415 805,'0'0'137,"0"0"11,0 0 15,0 0-72,0 0-9,0 0-70,8 14-11,-30 38 25,-5 2-25,3 0 3,5-4-4,1-8-2,8-14 2,8-10-28,2-7-21,1-11 17,23-3 15,7-23 17,9-8 1,1-7 0,-5-6 9,-3 2-1,-6 4 5,-8 9 19,-7 10-21,-8 12 11,-2 4-6,-2 6-13,0 4-4,0 15-27,0 6 27,0 6 12,0 0-12,0-3-18,4-2-41,15-6-53,8-4-50,9-12-16,5-4 28,3 0 101,0-21 49,-5-7 17,-5-1 62,-7-1 38,-10 4 20,-11 4-35,-6 6-12,0 7-14,-7 5-38,-16 4-38,-2 9-14,-4 18 1,1 5 13,5 1-8,8 1-11,10-6-2,5-11-24,1-9-14,18-8-2,9 0 58,-1-16 3,1-12 10,2-3 27,-3-1 22,0 4-29,-9 10 12,-6 6 0,-9 8-11,-3 4-4,0 1-27,-3 19-7,-9 8 5,3 1 3,1 3-2,7-6-15,1-2-68,0-7-61,10-8-91,5-6-112,2-3-172</inkml:trace>
          <inkml:trace contextRef="#ctx0" brushRef="#br0" timeOffset="47984.4422">12996 2562 150,'0'0'479,"0"0"-289,76-73-8,-62 63-62,1 8-24,-4 2-35,-3 8-38,2 16-23,-3 5 9,-6 6-9,-1-6-16,0-1-4,-5-8-48,-2-9 5,1-9 20,6-2 43,0-10 45,0-17 2,17-6-8,7-2 15,3-2-39,3 5-15,6 2-1,3 9-76,-3 12-112,-7 9-137,-5 2-224</inkml:trace>
          <inkml:trace contextRef="#ctx0" brushRef="#br0" timeOffset="48243.2743">13390 2571 38,'0'0'1005,"0"0"-888,0 0 24,86-56-68,-60 39-14,-4 2-40,-9 3-12,-5 4-7,-5 2-36,-3 0 3,0 4-60,-19 2 4,-6 0 20,-3 8 48,0 12 21,4 4 4,6-2 22,12 2 30,3-2-25,3-5 3,0-4 7,12-2-15,5-6-1,6-2-25,4-3-18,1 0-65,1 0-145,-1-1-291</inkml:trace>
          <inkml:trace contextRef="#ctx1" brushRef="#br1">11958 2831 0</inkml:trace>
        </inkml:traceGroup>
        <inkml:traceGroup>
          <inkml:annotationXML>
            <emma:emma xmlns:emma="http://www.w3.org/2003/04/emma" version="1.0">
              <emma:interpretation id="{8566F1D6-D591-4AA3-8ADE-94FC156CCA8F}" emma:medium="tactile" emma:mode="ink">
                <msink:context xmlns:msink="http://schemas.microsoft.com/ink/2010/main" type="inkWord" rotatedBoundingBox="16720,2402 21553,2401 21554,3019 16721,3020"/>
              </emma:interpretation>
              <emma:one-of disjunction-type="recognition" id="oneOf18">
                <emma:interpretation id="interp90" emma:lang="" emma:confidence="0">
                  <emma:literal>crosisational</emma:literal>
                </emma:interpretation>
                <emma:interpretation id="interp91" emma:lang="" emma:confidence="0">
                  <emma:literal>crrosisational</emma:literal>
                </emma:interpretation>
                <emma:interpretation id="interp92" emma:lang="" emma:confidence="0">
                  <emma:literal>carosisational</emma:literal>
                </emma:interpretation>
                <emma:interpretation id="interp93" emma:lang="" emma:confidence="0">
                  <emma:literal>corosisational</emma:literal>
                </emma:interpretation>
                <emma:interpretation id="interp94" emma:lang="" emma:confidence="0">
                  <emma:literal>curosisational</emma:literal>
                </emma:interpretation>
              </emma:one-of>
            </emma:emma>
          </inkml:annotationXML>
          <inkml:trace contextRef="#ctx0" brushRef="#br0" timeOffset="49016.1608">14852 2377 987,'0'0'194,"0"0"-175,0 0 87,0 0-43,-80-68-52,18 84 3,-7 21-3,2 12-10,13 7-1,12 4-2,22-6-13,18-9-5,2-16-45,36-11-8,16-16-39,14-2-24,6-22 44,-4-14 38,-2-4 54,-12 1 28,-11 6 18,-18 11 22,-10 12 33,-15 10-17,0 1-21,-12 26-57,-9 11-4,-1 5 16,8-3-18,4-4-1,10-12-29,0-9-48,3-13 30,13-2 6,1-10 42,2-14 1,0-6 0,-5 0 9,1 2 0,-3 2-8,3 5 15,1 1-10,4 11 11,6 1 22,4 5-2,6 3 25,-3 0 1,0 4-15,-5 12-1,-6 5-30,-10 7-10,-10 0-4,-2 0-1,-5 0-6,-14-8-1,1-6-26,3-6 6,6-8-8,5 0 32,4-18 27,1-8-22,20-5 2,7-2-3,7-1 0,5 4-8,0 7-24,3 10-106,5 7-76,-2 6-255</inkml:trace>
          <inkml:trace contextRef="#ctx0" brushRef="#br0" timeOffset="49826.1784">15657 2501 540,'0'0'410,"0"0"-230,0 0-46,0 0-97,0 0 12,0 0-42,-83 30-5,62 0-4,4 2 1,5-2-9,9 0-6,3-8-22,0-7 24,7-6-25,7-6 34,1-3 5,6-3 6,6-13 2,1-4-5,3-8-2,2-2 11,-4-1-12,-5-1 0,-8 0-1,-12 3 1,-4 5-11,-1 2-22,-16 5 14,-5 10 7,5 5-14,4 2 7,6 0 11,7 0-2,0 0 3,4 5 7,20-2 26,7-3 24,13 0-15,6 0-12,1-8 6,-4-4-20,-9 0 1,-8 2-9,-9 2 4,-10 6-5,-9 2 0,-2-3-15,0-1-25,-10 1-23,-10 3 38,-4 0 0,-4 0 2,2 10 15,8 6-9,10 5 17,8 4 4,13 5 22,19 0 66,9-2-10,1-2-14,-12-4 19,-6 0-52,-13-2-12,-11 2-16,0 1-7,-27-4-6,-7-5-42,-4-6-42,8-8-15,15 0-44,15-21 108,9-8 41,27-7 26,12 0 35,7 2 24,1 2-35,-1 6-8,-5-1-42,-7 6 3,-7 1-6,-9 8-7,-18 6-13,-9 6 3,0 0-60,-9 7 5,-9 12 63,0 2 12,6 0 4,6 1-1,6 0 38,0-3 8,0 1-19,0-1 11,0-1-25,0 0-4,-1 2-4,-10-3-8,-2-2-3,-2-5-67,3-6-109,6-4-258</inkml:trace>
          <inkml:trace contextRef="#ctx0" brushRef="#br0" timeOffset="50831.436">16897 2437 938,'0'0'45,"0"0"101,0 0-75,0 0-24,0 0-40,0 0 2,-96-19-9,66 46 0,4 5 12,7 4 10,3-2 17,7 0 3,-3-6-9,2-4 23,-4-7-51,-8-2-5,1-5 0,-3-4-6,5-5-53,5-1-2,13 0-21,1-15 27,11-2-6,24-2 61,12 2 5,14 0 4,7 3 6,5 0 1,2 3-9,-2-2 22,-3 2-28,-9-2 4,-12 2 25,-19 2-5,-13 1 10,-13 1 3,-4 2-16,-9 5-20,-18 0-2,-8 9-11,-10 14 5,5 6-20,7 2 1,10 1-1,14-3-5,9-8 28,13-7-16,28-13 19,14-1 16,12-11-12,-1-15 1,-3-5-3,-10 0 1,-7-1 10,-9 6-13,-12 6 0,-9 8-2,-13 10-6,-3 2-17,-3 4-97,-13 14 69,2 3 34,8 0 3,6-5-25,8-8-3,22-8 22,12 0 18,8-22 4,2-13 1,0-8 50,-7-6 5,-6-4 20,-11-1-7,-14 0-5,-7 2-14,-7 5-50,0 15 2,-11 13-7,-9 19-22,2 0 9,-6 31 18,0 14 0,4 11 1,4 3 8,5 1-9,3-3 8,-1-5-8,-3-9-45,-4-2-47,-7-6-92,2-8-128,-2-17-70</inkml:trace>
          <inkml:trace contextRef="#ctx0" brushRef="#br0" timeOffset="51029.5509">17661 2493 898,'0'0'117,"101"-39"68,-56 27-85,-5 8-13,-9 4-11,-10 0-43,-5 4-17,-5 11-16,-2 5 2,-6 1-4,-3 0 4,0 2-3,0-2 1,0-1-41,-12-4-24,-4-1-69,-3-10-127,6-5-166</inkml:trace>
          <inkml:trace contextRef="#ctx0" brushRef="#br0" timeOffset="51132.644">18131 2409 717,'0'0'97,"0"0"-97,102-87-65,-81 79-78,-4 8 32,-3 8-156</inkml:trace>
          <inkml:trace contextRef="#ctx0" brushRef="#br0" timeOffset="51557.4932">18303 2449 360,'0'0'270,"0"0"-114,0 0-29,-58 74-77,32-48 4,1 2-52,6 0-2,5-2-56,10-4-57,4-10-14,6-7 79,16-5 48,2-3 61,-4-14 3,-2-6 6,-2-5-19,2 3-14,-2 2 8,1 3-2,2 7 16,1 5 35,0 5-22,-2 3-2,-2 0-27,-1 11-18,-6 8-13,-6 2-12,-3 2-10,0-5-2,-12-3-66,-1-6-43,5-6 4,8-3 58,0-13 59,20-14 57,13-5 12,7-1 61,8 5-25,-3 5-3,-2 10-9,-8 10-43,-11 3-24,-7 13-26,-10 15-2,-5 11-12,-2 4 4,-8-1-33,-14-3-44,0-8-42,4-11-44,3-7-55,12-10-249</inkml:trace>
          <inkml:trace contextRef="#ctx0" brushRef="#br0" timeOffset="51734.0381">18973 2530 813,'0'0'219,"0"0"-122,0 0-20,0 0-47,0 0-30,-82 11-32,40 29-121,6-2-73,13-4-143,18-10-87</inkml:trace>
          <inkml:trace contextRef="#ctx0" brushRef="#br0" timeOffset="52015.2023">18897 2627 627,'0'0'263,"0"0"-54,85-76-91,-72 67-42,-5 9-9,-1 0-67,-2 12-12,7 11 8,2-1 4,6-6-2,2-5-3,10-11 5,3-3 7,4-23-3,-3-12 2,-6-11 4,-7-11 7,-12-11 14,-11 1-14,0 10-17,-6 20 26,-8 20-18,0 20-8,-2 8-4,0 32-9,-1 16 13,2 9 0,5 3 0,6-5-7,1-5-17,3-6-93,0-13-195,12-16-328</inkml:trace>
        </inkml:traceGroup>
        <inkml:traceGroup>
          <inkml:annotationXML>
            <emma:emma xmlns:emma="http://www.w3.org/2003/04/emma" version="1.0">
              <emma:interpretation id="{8B2D7B64-8372-40AD-9734-6201464EE7E3}" emma:medium="tactile" emma:mode="ink">
                <msink:context xmlns:msink="http://schemas.microsoft.com/ink/2010/main" type="inkWord" rotatedBoundingBox="22651,2721 24519,2720 24520,3012 22652,3013"/>
              </emma:interpretation>
              <emma:one-of disjunction-type="recognition" id="oneOf19">
                <emma:interpretation id="interp95" emma:lang="" emma:confidence="1">
                  <emma:literal>area</emma:literal>
                </emma:interpretation>
                <emma:interpretation id="interp96" emma:lang="" emma:confidence="0">
                  <emma:literal>are</emma:literal>
                </emma:interpretation>
                <emma:interpretation id="interp97" emma:lang="" emma:confidence="0">
                  <emma:literal>arca</emma:literal>
                </emma:interpretation>
                <emma:interpretation id="interp98" emma:lang="" emma:confidence="0">
                  <emma:literal>aria</emma:literal>
                </emma:interpretation>
                <emma:interpretation id="interp99" emma:lang="" emma:confidence="0">
                  <emma:literal>areA</emma:literal>
                </emma:interpretation>
              </emma:one-of>
            </emma:emma>
          </inkml:annotationXML>
          <inkml:trace contextRef="#ctx0" brushRef="#br0" timeOffset="52765.1561">20782 2525 780,'0'0'683,"0"0"-673,-16-83 6,-15 79-10,-14 4-5,-12 19 6,-10 17-7,0 8-3,13 1-26,14-4-43,22-11-7,18-10-25,6-16-33,31-4 120,12-12 17,7-18 12,-4-6 51,-9 0 55,-12 8-27,-9 8-30,-11 10-5,-6 8 7,-5 2-63,0 15-15,0 9-5,0 8 17,-8 1-46,0-6-50,6-6-53,2-10-31,0-10-192,10-1 141,17-12 234,10-14 69,7-6 213,6-2-33,0 2-42,-4 8-46,-8 7-73,-10 13-12,-8 4-40,-4 9-35,-9 18-2,-6 10-5,-1 3-11,-9-4-6,-12 2-35,-3-14-16,6-8 18,9-11-7,9-5 62,0-11 1,15-19 40,14-6 18,6-6-9,2 1 15,6 1-24,-2 3-40,2 10 0,-5 7-88,-4 12-111,-13 8-176</inkml:trace>
          <inkml:trace contextRef="#ctx0" brushRef="#br0" timeOffset="53293.4968">21331 2653 1078,'0'0'158,"82"-10"-34,-48-3-24,-6-2-9,-12 7-55,-8 0-11,-8 2-18,0 0-7,-6 0-33,-20-1-9,-2 7-11,-1 0-7,4 7-29,10 11 0,10 6 46,5 3 9,5-4 18,20-2 8,14-6 8,8-6-4,13-9 4,9 0-23,8-9-14,2-11 8,-6-4 29,-13 0 29,-16 1 29,-16 4 35,-16 5-18,-12 2-14,-5 2-17,-28 8-44,-10 2-21,-6 0-8,3 16-26,10 6 8,12 2-31,14-1 17,10-3 34,4-5-6,26-9 17,10-6 16,6 0 6,-4-5 22,-4-14 12,-10-1 39,-10 4 20,-10 2-22,-1 6-12,-4 2-34,-3 6-29,1 0-2,-1 0-33,4 14-27,3 3 59,-1-1-15,8-1 14,11-3 1,20-6-13,23-6-74,16 0-420</inkml:trace>
        </inkml:traceGroup>
        <inkml:traceGroup>
          <inkml:annotationXML>
            <emma:emma xmlns:emma="http://www.w3.org/2003/04/emma" version="1.0">
              <emma:interpretation id="{46CAC4CE-BDFC-4F99-8057-E25DECFD9065}" emma:medium="tactile" emma:mode="ink">
                <msink:context xmlns:msink="http://schemas.microsoft.com/ink/2010/main" type="inkWord" rotatedBoundingBox="25121,2136 28182,2135 28183,3481 25122,3482"/>
              </emma:interpretation>
              <emma:one-of disjunction-type="recognition" id="oneOf20">
                <emma:interpretation id="interp100" emma:lang="" emma:confidence="1">
                  <emma:literal>100m,</emma:literal>
                </emma:interpretation>
                <emma:interpretation id="interp101" emma:lang="" emma:confidence="0">
                  <emma:literal>100m</emma:literal>
                </emma:interpretation>
                <emma:interpretation id="interp102" emma:lang="" emma:confidence="0">
                  <emma:literal>10m,</emma:literal>
                </emma:interpretation>
                <emma:interpretation id="interp103" emma:lang="" emma:confidence="0">
                  <emma:literal>100m',</emma:literal>
                </emma:interpretation>
                <emma:interpretation id="interp104" emma:lang="" emma:confidence="0">
                  <emma:literal>10°m,</emma:literal>
                </emma:interpretation>
              </emma:one-of>
            </emma:emma>
          </inkml:annotationXML>
          <inkml:trace contextRef="#ctx0" brushRef="#br0" timeOffset="55038.5995">22931 2326 162,'0'0'327,"0"0"-193,0 0 43,0 0-9,0 0 6,0 0-13,18-37-12,-18 37-51,0 4-41,0 26-19,0 14-21,-10 15 42,-2 2-25,-4-3-23,-1-4 17,2-7-28,3-11-9,3-9 2,8-10-50,1-8-25,0-6-103,26-3-47,12-12-62,14-15-135,5-5-65</inkml:trace>
          <inkml:trace contextRef="#ctx0" brushRef="#br0" timeOffset="55315.1776">23241 2519 319,'0'0'208,"0"0"17,88-93-100,-75 72-19,-6 9 31,-7 6-14,0 6-20,-2 4-42,-18 26-54,-4 12 25,-1 10 4,10 2-13,10-5-23,5-8 3,5-9-8,19-10-3,8-13 8,4-9 9,0-5-7,2-26 0,-5-12 21,-5-7-2,-5-6 15,-10 2-9,-12 5-19,-1 10-5,-8 11-3,-14 19-22,-10 9-6,-4 0-50,-2 21-61,2 2-116,10-3-239</inkml:trace>
          <inkml:trace contextRef="#ctx0" brushRef="#br0" timeOffset="55887.8847">23685 2022 993,'0'0'145,"0"0"17,0 0-43,0 0-57,0 0-6,0 0-19,16-9-31,8 9-2,14 0-4,12 0-16,10 0-55,2 0-126,4 0-161,-2-2-186</inkml:trace>
          <inkml:trace contextRef="#ctx0" brushRef="#br0" timeOffset="56185.7112">24423 1877 922,'0'0'100,"0"0"-33,0 0 15,0 0 17,0 0 15,0 0-93,-56-36-16,8 84-7,-1 14 4,6 8-3,10-4 1,14-6-15,18-8 7,1-14-27,20-16 5,17-15 22,2-7 8,-4-23 4,-2-17 0,-6-8-3,-13-1 31,-10 8-19,-4 11 19,-14 13-20,-21 14-12,-13 3-5,-7 28-12,-1 15-14,3 9-10,10 3-133,22-9-144,18-8-240</inkml:trace>
          <inkml:trace contextRef="#ctx0" brushRef="#br0" timeOffset="56800.1608">24689 2459 842,'0'0'279,"0"0"-204,0 0 55,0 0-87,0 0 7,0 0-7,0 68-20,-6-41-16,-4 1-7,-4-5-35,2-6-8,6-5-41,-2-8 1,8-4 16,0-5 61,12-21 6,12-4 3,8-6 13,2 2 65,-3 6-6,-4 6-2,-5 7 4,-7 8-27,-6 7-14,-5 0-36,-2 19 0,-2 12-10,0 6 9,-3 3-11,-13-3-23,-1-5-32,3-13-4,5-6-1,9-13 0,0-2 72,11-24 13,15-7 17,8-6 26,3-1 13,2 6 9,-3 4-19,-6 12-19,-8 8 19,-8 8-43,-4 2-11,-6 14-5,-2 16-13,-2 7 12,0 0-1,-12 1-12,-6-8 4,0-7-51,6-8-50,6-13-52,6-2-104,0-2-176</inkml:trace>
          <inkml:trace contextRef="#ctx0" brushRef="#br0" timeOffset="57093.3256">25318 2007 991,'0'0'184,"0"0"-129,108-56 15,-89 54-18,-7 2 14,-6 16-51,-6 14-12,0 10-6,-8 2-4,-20 2 7,-2-7-12,-1-5 5,10-9-4,9-11 11,6-7 1,6-5 9,15 0 21,33-12 18,32-8-15,27-1-34,13-3-50,-2-2-230,-15 5-703</inkml:trace>
          <inkml:trace contextRef="#ctx0" brushRef="#br0" timeOffset="62870.8155">25534 2921 1005,'0'0'151,"0"0"-132,0 0 100,-104 72-45,73-42-17,-2 2-10,-6 2-46,-2-2-2,-7-4-33,3-3-95,5-12-151,20-13-426</inkml:trace>
        </inkml:traceGroup>
        <inkml:traceGroup>
          <inkml:annotationXML>
            <emma:emma xmlns:emma="http://www.w3.org/2003/04/emma" version="1.0">
              <emma:interpretation id="{D8C8EE4F-53BD-4516-8640-7177D00436F3}" emma:medium="tactile" emma:mode="ink">
                <msink:context xmlns:msink="http://schemas.microsoft.com/ink/2010/main" type="inkWord" rotatedBoundingBox="29246,2713 29570,2712 29571,3046 29247,3046"/>
              </emma:interpretation>
              <emma:one-of disjunction-type="recognition" id="oneOf21">
                <emma:interpretation id="interp105" emma:lang="" emma:confidence="1">
                  <emma:literal>a</emma:literal>
                </emma:interpretation>
                <emma:interpretation id="interp106" emma:lang="" emma:confidence="0">
                  <emma:literal>A</emma:literal>
                </emma:interpretation>
                <emma:interpretation id="interp107" emma:lang="" emma:confidence="0">
                  <emma:literal>"</emma:literal>
                </emma:interpretation>
                <emma:interpretation id="interp108" emma:lang="" emma:confidence="0">
                  <emma:literal>9</emma:literal>
                </emma:interpretation>
                <emma:interpretation id="interp109" emma:lang="" emma:confidence="0">
                  <emma:literal>a'</emma:literal>
                </emma:interpretation>
              </emma:one-of>
            </emma:emma>
          </inkml:annotationXML>
          <inkml:trace contextRef="#ctx0" brushRef="#br0" timeOffset="63439.8812">27251 2586 195,'0'0'894,"0"0"-832,42-85 37,-40 58 37,-2 2-74,0 7 19,-17 5-25,-12 13-45,-13 3-11,-6 26-4,-2 19 4,0 5 1,14 1-1,8-4-8,15-14-13,13-10-38,0-16 23,23-10 0,14 0 23,8-18 0,6-16 15,-2-6-2,-6 4 11,-12 6 4,-11 12 31,-11 10-10,-5 8-13,-4 0-19,0 14-4,0 14-10,0 9 3,-8 0 7,3-3-56,5-5-75,0-10-135,25-9-188</inkml:trace>
        </inkml:traceGroup>
        <inkml:traceGroup>
          <inkml:annotationXML>
            <emma:emma xmlns:emma="http://www.w3.org/2003/04/emma" version="1.0">
              <emma:interpretation id="{0A1C94E5-76C3-49FC-89F2-8D1C18F102F7}" emma:medium="tactile" emma:mode="ink">
                <msink:context xmlns:msink="http://schemas.microsoft.com/ink/2010/main" type="inkWord" rotatedBoundingBox="30206,2781 31499,2780 31500,3149 30207,3150"/>
              </emma:interpretation>
              <emma:one-of disjunction-type="recognition" id="oneOf22">
                <emma:interpretation id="interp110" emma:lang="" emma:confidence="1">
                  <emma:literal>core</emma:literal>
                </emma:interpretation>
                <emma:interpretation id="interp111" emma:lang="" emma:confidence="0">
                  <emma:literal>care</emma:literal>
                </emma:interpretation>
                <emma:interpretation id="interp112" emma:lang="" emma:confidence="0">
                  <emma:literal>Core</emma:literal>
                </emma:interpretation>
                <emma:interpretation id="interp113" emma:lang="" emma:confidence="0">
                  <emma:literal>cure</emma:literal>
                </emma:interpretation>
                <emma:interpretation id="interp114" emma:lang="" emma:confidence="0">
                  <emma:literal>cored</emma:literal>
                </emma:interpretation>
              </emma:one-of>
            </emma:emma>
          </inkml:annotationXML>
          <inkml:trace contextRef="#ctx0" brushRef="#br0" timeOffset="64107.6048">28245 2593 706,'0'0'576,"0"0"-574,-6-90 36,-23 76 43,-11 11-45,-7 3-14,-9 27-22,2 14-5,11 7 0,18 3-57,22-7-22,6-6-91,33-12-5,14-10-71,10-14-8,4-2 49,-4-14 210,-5-13 119,-6-5 25,-7 1 29,-12 5-34,-11 7-7,-15 11-1,-4 8-43,-1 0-48,-23 21-27,-4 13-13,2 6 16,10-3-16,15-2-11,1-13-36,15-6-1,11-13 44,6-3-5,2-12 9,-8-11 11,-7-5 0,-10-1 28,-9-2-10,0 3-26,-5 4-3,-14 8-41,1 8-37,6 6 10,6 2 54,6 0 11,3 0 6,21 0 23,12 0 93,9 0-7,3 0-26,-1 0-11,-6 0-21,-9 2-15,-5 10-22,-14 6-16,-5 3 6,-8 4-7,0 3-5,-8-4-9,-9-4-37,2-8-2,5-5-7,8-7 36,2-3 24,7-21 30,14-9-13,11-6 14,3 1 5,1 0-14,1 9-22,2 8-52,0 14-137,-10 7-315</inkml:trace>
          <inkml:trace contextRef="#ctx0" brushRef="#br0" timeOffset="64368.9216">29034 2761 1427,'0'0'32,"0"0"-25,97-75 5,-78 58 71,-4 3-54,-9 2-20,-3-1-9,-3 1-13,0 1-10,-19 3-38,-5 8 3,-8 0 48,-1 23 2,4 8 8,6 3 9,11 4 4,9-2 6,3-6-19,2-3 4,19-6-10,11-9-6,15-8-81,13-4-225,14-6-485</inkml:trace>
        </inkml:traceGroup>
        <inkml:traceGroup>
          <inkml:annotationXML>
            <emma:emma xmlns:emma="http://www.w3.org/2003/04/emma" version="1.0">
              <emma:interpretation id="{11A533F5-1D93-4855-A748-F88915455C3C}" emma:medium="tactile" emma:mode="ink">
                <msink:context xmlns:msink="http://schemas.microsoft.com/ink/2010/main" type="inkWord" rotatedBoundingBox="32437,2525 34205,2524 34206,3195 32438,3196"/>
              </emma:interpretation>
              <emma:one-of disjunction-type="recognition" id="oneOf23">
                <emma:interpretation id="interp115" emma:lang="" emma:confidence="1">
                  <emma:literal>with</emma:literal>
                </emma:interpretation>
                <emma:interpretation id="interp116" emma:lang="" emma:confidence="0">
                  <emma:literal>with.</emma:literal>
                </emma:interpretation>
                <emma:interpretation id="interp117" emma:lang="" emma:confidence="0">
                  <emma:literal>with-</emma:literal>
                </emma:interpretation>
                <emma:interpretation id="interp118" emma:lang="" emma:confidence="0">
                  <emma:literal>wit</emma:literal>
                </emma:interpretation>
                <emma:interpretation id="interp119" emma:lang="" emma:confidence="0">
                  <emma:literal>With</emma:literal>
                </emma:interpretation>
              </emma:one-of>
            </emma:emma>
          </inkml:annotationXML>
          <inkml:trace contextRef="#ctx0" brushRef="#br0" timeOffset="64938.4875">30313 2490 969,'0'0'420,"0"0"-407,0 0 33,0 0-17,0 0-21,0 0-8,-67 83 0,31-34-10,11-2-16,13-11-80,12-14 27,0-8 22,21-14-17,11 0 73,8-23 1,3-8 24,-3-3 65,-4 7-21,-12 8-1,-11 11-23,-8 8-20,-5 0-24,0 14-11,0 12-6,0 5 11,0-2 6,0-6-15,0-7 5,12-9 3,16-7 7,11 0 8,1-23-5,-3-6 22,-7-6-10,-14-1 14,-10 1-11,-6 6-18,0 6-19,0 10-87,-10 9-119,3 4-225</inkml:trace>
          <inkml:trace contextRef="#ctx0" brushRef="#br0" timeOffset="65119.2248">30894 2623 1421,'0'0'61,"0"0"-54,0 0 62,0 0-38,0 0-3,0 0-25,-43 82-3,26-56-10,6-2-79,5-4-92,6-10-182,0-9-614</inkml:trace>
          <inkml:trace contextRef="#ctx0" brushRef="#br0" timeOffset="65267.8888">31077 2230 1338,'0'0'0,"0"0"4,0 0-18,0 0-2,0 0-88,0 0-64,-3 105-293</inkml:trace>
          <inkml:trace contextRef="#ctx0" brushRef="#br0" timeOffset="65427.4661">31294 2513 951,'0'0'403,"0"0"-403,0 0 0,-23 73 28,-7-28 13,-5 5-25,6-4-16,3-4-42,10-5-76,4-12-88,3-11-175</inkml:trace>
          <inkml:trace contextRef="#ctx0" brushRef="#br0" timeOffset="65840.2422">31155 2727 884,'0'0'200,"84"-37"-193,-37 22 34,-2 1 12,-2-4-34,-3-3 3,-1-8-18,-6-5-3,-5-6 4,-8 2-3,-7 4 7,-3 13-9,-10 9 3,0 12 7,0 0-10,-14 27-44,-10 15 43,-9 13 2,-6 4-2,3-3-99,7-6 23,9-15 23,13-10-20,7-13 26,12-10 48,19-2 35,2-10 58,1-7-12,-6-3 16,-6 3 10,-8 3-62,-8 9-10,-3 5-8,-3 0-27,0 15-16,-13 14 0,-10 7 16,0 0 12,6-4 1,12-7-5,5-5-8,41-9 0,35-8 0,33-3-5,19-14-158,2-15-218</inkml:trace>
        </inkml:traceGroup>
      </inkml:traceGroup>
    </inkml:traceGroup>
    <inkml:traceGroup>
      <inkml:annotationXML>
        <emma:emma xmlns:emma="http://www.w3.org/2003/04/emma" version="1.0">
          <emma:interpretation id="{7286BA1F-C522-4E1A-8BAF-F93CB89DF55F}" emma:medium="tactile" emma:mode="ink">
            <msink:context xmlns:msink="http://schemas.microsoft.com/ink/2010/main" type="paragraph" rotatedBoundingBox="4217,3346 32626,3807 32605,5047 4197,458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5C5384-EF07-48B1-B3C5-B68BD386750D}" emma:medium="tactile" emma:mode="ink">
              <msink:context xmlns:msink="http://schemas.microsoft.com/ink/2010/main" type="line" rotatedBoundingBox="4217,3346 32626,3807 32605,5047 4197,4586"/>
            </emma:interpretation>
          </emma:emma>
        </inkml:annotationXML>
        <inkml:traceGroup>
          <inkml:annotationXML>
            <emma:emma xmlns:emma="http://www.w3.org/2003/04/emma" version="1.0">
              <emma:interpretation id="{50FE51DE-F90D-469A-BE44-9A0F9B4EBBD5}" emma:medium="tactile" emma:mode="ink">
                <msink:context xmlns:msink="http://schemas.microsoft.com/ink/2010/main" type="inkWord" rotatedBoundingBox="4212,3666 5160,3681 5150,4336 4202,4321"/>
              </emma:interpretation>
              <emma:one-of disjunction-type="recognition" id="oneOf24">
                <emma:interpretation id="interp120" emma:lang="" emma:confidence="1">
                  <emma:literal>fer</emma:literal>
                </emma:interpretation>
                <emma:interpretation id="interp121" emma:lang="" emma:confidence="0">
                  <emma:literal>er</emma:literal>
                </emma:interpretation>
                <emma:interpretation id="interp122" emma:lang="" emma:confidence="0">
                  <emma:literal>Fer</emma:literal>
                </emma:interpretation>
                <emma:interpretation id="interp123" emma:lang="" emma:confidence="0">
                  <emma:literal>fir</emma:literal>
                </emma:interpretation>
                <emma:interpretation id="interp124" emma:lang="" emma:confidence="0">
                  <emma:literal>per</emma:literal>
                </emma:interpretation>
              </emma:one-of>
            </emma:emma>
          </inkml:annotationXML>
          <inkml:trace contextRef="#ctx0" brushRef="#br0" timeOffset="68746.1431">2310 3377 700,'0'0'619,"0"0"-586,0 0 84,0 0 0,0 0-79,0 0-17,-68 116 1,26-35 17,0 6-25,-7-2-8,4-5-3,2-8-3,6-16-37,14-15-41,7-15-146,8-21-169,8-5-538</inkml:trace>
          <inkml:trace contextRef="#ctx0" brushRef="#br0" timeOffset="69079.4011">2128 3590 907,'0'0'178,"0"0"-145,0 0 39,0 0-46,0 0 41,0 0-48,86 41 7,-58-37-26,4-4 2,0 0 7,-1-12-8,-3-6 7,-3-8-1,-5 0-4,-2-1 16,-2 3-17,-7 3 12,-4 9 14,-5 5-1,0 7-3,0 0-24,0 11-23,-9 15 21,-3 8 4,3 0-2,2-2 7,4-5-7,3-7-10,0-7-39,7-1-44,8-2-19,6-5-59,0-2-93,1-3-144</inkml:trace>
          <inkml:trace contextRef="#ctx0" brushRef="#br0" timeOffset="69328.3948">2564 3691 926,'0'0'176,"0"0"-51,0 0 20,0 0-91,0 0-21,82-24-17,-72 43-15,-5 5 0,2 1-1,-7-1-18,0 0-9,0-6-43,-3-6 5,-1-8 7,4-4 34,0 0 24,5-15 51,14-12-36,8-3-9,7-5-6,9 2-23,9 2-129,-1 3-202</inkml:trace>
        </inkml:traceGroup>
        <inkml:traceGroup>
          <inkml:annotationXML>
            <emma:emma xmlns:emma="http://www.w3.org/2003/04/emma" version="1.0">
              <emma:interpretation id="{7536F6CD-E986-4CB0-A0C5-4C175ED053A0}" emma:medium="tactile" emma:mode="ink">
                <msink:context xmlns:msink="http://schemas.microsoft.com/ink/2010/main" type="inkWord" rotatedBoundingBox="5593,3728 7492,3759 7485,4209 5586,4178"/>
              </emma:interpretation>
              <emma:one-of disjunction-type="recognition" id="oneOf25">
                <emma:interpretation id="interp125" emma:lang="" emma:confidence="1">
                  <emma:literal>=1000</emma:literal>
                </emma:interpretation>
                <emma:interpretation id="interp126" emma:lang="" emma:confidence="0">
                  <emma:literal>-1000</emma:literal>
                </emma:interpretation>
                <emma:interpretation id="interp127" emma:lang="" emma:confidence="0">
                  <emma:literal>=-1000</emma:literal>
                </emma:interpretation>
                <emma:interpretation id="interp128" emma:lang="" emma:confidence="0">
                  <emma:literal>1000</emma:literal>
                </emma:interpretation>
                <emma:interpretation id="interp129" emma:lang="" emma:confidence="0">
                  <emma:literal>=2000</emma:literal>
                </emma:interpretation>
              </emma:one-of>
            </emma:emma>
          </inkml:annotationXML>
          <inkml:trace contextRef="#ctx0" brushRef="#br0" timeOffset="69578.8069">3326 3597 1104,'0'0'192,"0"0"-133,0 0 63,0 0-53,0 0-29,0 0-28,100-26-12,-73 29-10,-6 10-111,-5 2-85,-4 1-172,-9-1-140</inkml:trace>
          <inkml:trace contextRef="#ctx0" brushRef="#br0" timeOffset="69695.8434">3410 3737 951,'0'0'78,"0"0"90,0 0-47,0 0-77,0 0-23,80 0-21,-26 0-179,-2 0-263</inkml:trace>
          <inkml:trace contextRef="#ctx0" brushRef="#br0" timeOffset="70745.8986">4048 3445 300,'0'0'1090,"0"0"-1071,0 0 45,0 0-27,0 0-30,-32 85 35,4-24 11,0 6-51,1-7-2,8-4 0,1-8-10,8-15-36,8-7-29,2-14-55,9-12-45,26-3-44,9-25-89,4-12 168,1-7 140,0-3 112,-1 2 30,-9 2 24,-14 12 18,-9 12-46,-13 12-31,-3 8-12,0 2-49,-21 19-30,-7 16-15,-2 7 2,9 8 5,8-5-8,13-1-12,4-11-8,22-9-30,8-12 12,7-12 10,0 0 28,-5-22-2,-6-12 9,-12-4-3,-10-2 21,-8 1 14,-1 0-18,-23 5-21,-4 3-25,-1 12 1,1 11-51,9 8 15,10 0 1,9 14 13,0-1 27,20-6 16,18-2 3,10-4 41,11-1-10,4 0 23,-5 0 6,-11 0-14,-15 0 17,-15 10-44,-15 15-13,-2 11 10,-11 5-16,-12 1 16,5-4-8,4-10-8,14-8 0,0-8-4,10-12-2,14 0 3,12-6 6,1-17-1,-1-4 5,-8-3-4,-7-2 8,-13 0-11,-8-2-2,0 1 2,-20 2-50,-4 9-5,-1 4-6,6 9 4,5 9 9,2 0 16,9 0 14,3 1 15,21 3-16,22-2 11,13-2-4,5 0-54,2 0 14,-7 0 32,-11 0 20,-11 0 12,-8 2 33,-12 8 32,-12 3-7,-2 4-12,0 6 10,-9 5-32,-6 3-13,-3-1 14,6 1-31,5-3 2,6-4-8,1-4-5,0-5 2,14-10 0,13-5 3,6 0 28,1-5-26,-1-15 15,-5-2 10,-7-3-5,-6-3 2,-3-5-19,-3-7 2,-6 1-14,-3 3-23,0 9-15,0 11 16,0 14-17,-15 2-38,-6 2-90,-15 12 3,0 3-122,-4-5-238</inkml:trace>
        </inkml:traceGroup>
        <inkml:traceGroup>
          <inkml:annotationXML>
            <emma:emma xmlns:emma="http://www.w3.org/2003/04/emma" version="1.0">
              <emma:interpretation id="{3C9F55ED-0176-4CA0-B4FB-9EC7CDAC1135}" emma:medium="tactile" emma:mode="ink">
                <msink:context xmlns:msink="http://schemas.microsoft.com/ink/2010/main" type="inkWord" rotatedBoundingBox="8285,3541 9743,3565 9731,4253 8273,4229"/>
              </emma:interpretation>
              <emma:one-of disjunction-type="recognition" id="oneOf26">
                <emma:interpretation id="interp130" emma:lang="" emma:confidence="1">
                  <emma:literal>and</emma:literal>
                </emma:interpretation>
                <emma:interpretation id="interp131" emma:lang="" emma:confidence="0">
                  <emma:literal>an</emma:literal>
                </emma:interpretation>
                <emma:interpretation id="interp132" emma:lang="" emma:confidence="0">
                  <emma:literal>ad</emma:literal>
                </emma:interpretation>
                <emma:interpretation id="interp133" emma:lang="" emma:confidence="0">
                  <emma:literal>ang</emma:literal>
                </emma:interpretation>
                <emma:interpretation id="interp134" emma:lang="" emma:confidence="0">
                  <emma:literal>And</emma:literal>
                </emma:interpretation>
              </emma:one-of>
            </emma:emma>
          </inkml:annotationXML>
          <inkml:trace contextRef="#ctx0" brushRef="#br0" timeOffset="74487.4031">6405 3607 673,'0'0'132,"0"0"-51,0 0-8,0 0-20,0 0 29,0 0-73,-40 0-6,40 0-6,0 0 5,0 0-2,0 0 23,0 0-4,0 0-5,0 0-14,0 0 0,0 0 15,0 0-10,0 0 2,0 0-5,0 0 1,0 0 3,0 0-2,0 0-4,0 0 16,0 0-8,0 0 9,0 0 5,0 0 0,-4 0 21,-9 0-11,-6 0 4,-8 0-2,-6 6-16,-7 7-8,-4 7-10,0 11 8,0 5-2,7 8-6,6-2-3,16-2 0,11-12-10,4-8-18,19-10-11,17-10 32,11 0 4,3-24-23,6-8 19,-5-8 10,-6-4 0,-7 0 10,-6 2 18,-10 12 1,-10 7 25,-6 12-28,-6 10-6,0 1-20,0 19-18,-7 14 17,-5 10-2,4 3-2,4 0-5,4-8-59,0-6 2,12-13-9,1-10-22,5-9 73,3-4 23,0-18 2,6-9 47,4-2 13,-1-1 4,0 2-2,-8 6-22,-3 10-8,-10 6-2,-6 9-17,-3 1-13,0 12-9,0 11-4,0 6 13,0-1 0,0-4-5,0-5-16,0-9-21,7-6 25,13-4-6,10-9 23,6-15 15,0-3-7,-5 1 38,-6 7 3,-10 8-10,-6 9 19,-6 2-58,-3 9-9,0 18-7,5 5-14,-1-2-18,7-3-39,5-4 0,8-11-26,9-7 45,14-5 45,6-11 23,9-13 31,2-6 60,-4-5 4,-11 2-37,-10 3 23,-17 6-44,-12 7-12,-10 6-2,-2 6-23,-26 5-2,-8 0-17,-6 23 7,-1 13 3,7 1 9,9 0-7,11-5 5,14-8-37,2-10 17,12-13-11,21-1 33,7-23 18,5-13-18,1-9 13,-8-7 23,-2-4 2,-4-7-11,-1 1-4,-11-5-3,-5 2 24,-14 7-24,-1 17-6,-4 17 9,-16 24-6,-11 5-11,-3 41-6,-4 19 0,6 16 21,6 9-20,7-4-1,4-7 0,2-3-6,0-11-41,1-11-160,-2-17-198</inkml:trace>
        </inkml:traceGroup>
        <inkml:traceGroup>
          <inkml:annotationXML>
            <emma:emma xmlns:emma="http://www.w3.org/2003/04/emma" version="1.0">
              <emma:interpretation id="{5959FF50-DC46-4418-8A69-BD415745F20E}" emma:medium="tactile" emma:mode="ink">
                <msink:context xmlns:msink="http://schemas.microsoft.com/ink/2010/main" type="inkWord" rotatedBoundingBox="10750,3659 12290,3626 12305,4303 10765,4336"/>
              </emma:interpretation>
              <emma:one-of disjunction-type="recognition" id="oneOf27">
                <emma:interpretation id="interp135" emma:lang="" emma:confidence="1">
                  <emma:literal>diemensionas</emma:literal>
                </emma:interpretation>
                <emma:interpretation id="interp136" emma:lang="" emma:confidence="0">
                  <emma:literal>diemensional</emma:literal>
                </emma:interpretation>
                <emma:interpretation id="interp137" emma:lang="" emma:confidence="0">
                  <emma:literal>diementionas</emma:literal>
                </emma:interpretation>
                <emma:interpretation id="interp138" emma:lang="" emma:confidence="0">
                  <emma:literal>demensionas</emma:literal>
                </emma:interpretation>
                <emma:interpretation id="interp139" emma:lang="" emma:confidence="0">
                  <emma:literal>diemensionar</emma:literal>
                </emma:interpretation>
              </emma:one-of>
            </emma:emma>
          </inkml:annotationXML>
          <inkml:trace contextRef="#ctx0" brushRef="#br0" timeOffset="75237.8496">8936 3841 1248,'0'0'25,"0"0"40,0 0-10,0 0 7,-122-40-43,60 56-9,-5 18-10,4 8-2,10 3-2,14-4-34,15-10-35,18-8-12,6-15-40,30-8 57,18-23 68,19-18 1,9-18 20,8-12 78,-1-3-3,-5 0-3,-14 6-25,-18 12 1,-20 12-7,-18 12-19,-8 14-19,-10 16-24,-26 9-21,-10 33 19,-8 21-3,3 15-18,10 0 3,9 2-46,13-14 11,19-16-49,0-19-4,36-20 66,20-9-1,13-20 35,5-13 8,-5-6 54,-13 5 36,-16 4-11,-15 12-10,-17 8 10,-8 10-50,0 10-29,-14 20-2,-8 9 2,1 1 6,5-4-6,13-7-60,3-11-32,22-13-80,6-5-141,-2-7-435</inkml:trace>
          <inkml:trace contextRef="#ctx0" brushRef="#br0" timeOffset="75390.1641">9253 3641 909,'0'0'184,"0"0"-184,0 0-8,0 0-83,0 0-101,0 0-134</inkml:trace>
          <inkml:trace contextRef="#ctx0" brushRef="#br0" timeOffset="76458.9704">9280 3893 671,'0'0'92,"0"0"22,0 0-85,0 0 6,0 0 1,0 0-15,0 6 31,17-6 26,18 0 8,11-12-18,4-10-62,-5-2 5,-8-6 7,-13 2 4,-6-4 12,-16 3-13,-2 5-2,-14 4 1,-16 13-20,-6 7-15,-6 8 7,-2 26-5,5 12 12,8 9-5,17-2-19,10-3 17,4-10-44,14-14-2,13-11-26,5-10 55,5-5 15,-5-8 1,6-14 9,-1-4 0,-2-3 0,-2-2-4,4 2 3,-6 2 2,-7 7 6,-7 6 17,-6 6 24,-8 5 25,-1 3-34,-2 5-10,0 15-20,0 6-1,0 2 0,-9 2-8,-3-3-72,0-4-19,3-10-88,6-9-53,3-4 37,8-8 195,17-15 47,5-3 167,3-4-17,-1 4 1,-4 4-68,-5 9-21,-10 8-32,-4 5-51,-2 0-20,-3 18-6,-1 10 0,-3 4-12,0-1 2,-7-2-27,-4-7-26,-1-6-27,6-10-5,3-6-20,3 0 96,0-20 19,9-4 29,9-5 40,3-2 9,3 5-24,1-1 4,-1 7-21,-4 8-21,-4 8 15,-1 4-31,-6 3-4,-2 15-2,0 6 5,-6 0-6,-1 3-16,0-3-28,-1-4-7,-9-4-38,2-5-11,0-6-18,3-5-53,1 0-79,4-3-164</inkml:trace>
          <inkml:trace contextRef="#ctx0" brushRef="#br0" timeOffset="76852.2417">9432 3710 918,'0'0'140,"0"0"-14,0 0-6,0 73-28,2-45-3,2-1-65,-2-3-24,-2-4 0,0-4-11,-6-5-43,-7-6-11,-7-5-5,1 0 14,1 0-27,10-13-26,8-3-36,17-6-139,24 1-59</inkml:trace>
          <inkml:trace contextRef="#ctx0" brushRef="#br0" timeOffset="77078.0535">9710 3338 1146,'0'0'189,"0"0"-161,0 0 14,0 0-32,0 0 4,0 0-7,-2 1-14,-12 13 2,2-8-41,7 0-29,5-6-78,8 0-36,21 0-230</inkml:trace>
        </inkml:traceGroup>
        <inkml:traceGroup>
          <inkml:annotationXML>
            <emma:emma xmlns:emma="http://www.w3.org/2003/04/emma" version="1.0">
              <emma:interpretation id="{CA648249-AAB2-4BFF-BA2E-31BBEB0E110A}" emma:medium="tactile" emma:mode="ink">
                <msink:context xmlns:msink="http://schemas.microsoft.com/ink/2010/main" type="inkWord" rotatedBoundingBox="12633,3885 14989,3923 14981,4375 12625,4336"/>
              </emma:interpretation>
            </emma:emma>
          </inkml:annotationXML>
          <inkml:trace contextRef="#ctx0" brushRef="#br0" timeOffset="78193.9307">10365 3795 570,'0'0'120,"0"0"23,0 0-24,0 0-9,0 0 25,0 0-49,107 22-2,-54-34-52,-2-7 0,-10 2 5,-18-1-5,-13 2 10,-10 2-33,0 2-9,-14 6-2,-17 6-20,-9 7-5,-9 20 6,2 9 2,7 2 8,12 1-31,15-2-2,11-6 7,2-8-34,12-7-31,14-10 60,4-6 28,5 0 8,2-6 1,3-10-16,-4-3 9,3-1-14,-3 3 26,-1-1 13,-5 9 37,-10 1 52,-4 8-16,-6 0-36,-5 4-11,-2 15-32,-3 5 9,0 2-16,-3 1-5,-14-3-16,5-7-86,4-7-45,6-10 28,2 0 27,6-11 97,18-12 36,6-6 73,6 2 68,0 1-36,-5 4-47,-3 8 10,-7 7-52,-9 7-24,-2 0-28,-4 21-7,-4 7 0,-2 7 3,0-2-34,-11-2-3,-2-8-58,3-6-40,10-10-52,4-7 48,26-7 4,11-17 139,4-9 51,6-5 120,-3-2-8,-3-1-45,-7 0-32,-13 1-51,-14 2-2,-11 8-33,0 11-27,-22 14-38,-3 5-16,2 24 2,5 10 19,8 5 44,10 5 15,0-8 2,0 0 28,0-7 17,0-5-13,0-6-13,-5-6-16,-7-3 0,-1-5-8,3-4-81,9 0-19,1-13 11,24-6 3,19-8 90,10 1 35,6 2 104,-2-2 28,-9 9-55,-15 6-12,-14 7 2,-10 4-61,-9 8-34,0 16-7,0 6 0,-9 3 9,-10-4-9,9-3-5,-1-8-3,3-6-52,5-5-63,3-7-53,0 0-168,0-12-347</inkml:trace>
          <inkml:trace contextRef="#ctx0" brushRef="#br0" timeOffset="78321.4599">11566 3641 1031,'0'0'103,"0"0"-64,0 0-39,0 0-27,88-30-93,-76 57-92,-1 4-213</inkml:trace>
          <inkml:trace contextRef="#ctx0" brushRef="#br0" timeOffset="78739.3319">11692 3858 622,'0'0'95,"0"0"38,0 0-82,0 0-17,-60 73-32,54-57-2,6-6-36,2-5-14,16-5 50,9 0 58,-3-4 8,0-11 19,-4-2 3,-5 0-22,-2 1-12,-4 0-38,1 6-7,-1 1 39,10 6-17,-1 3 3,6 0 9,0 7-9,-2 9 17,-10 4-46,-10 3-3,-2-2-2,0 0-7,-14-5-34,2-5-26,2-7-13,8-4 33,2-1 47,5-19 19,16-6 20,9-2-15,2 3 44,1 6 2,-5 6-7,-4 9-3,-9 4-45,-6 7-15,0 15 0,-3 10-3,-2 3 1,-4 0-46,1-2-80,8-6-49,7-9-247</inkml:trace>
          <inkml:trace contextRef="#ctx0" brushRef="#br0" timeOffset="79227.6927">12488 3894 1131,'0'0'101,"0"0"17,16-77-20,-36 74-45,-12 3-51,-6 12-2,-2 16-6,7 3-14,12-1-15,9-2-40,12-6-12,0-10-44,14-8 89,10-4 42,0 0 9,2-14 17,-5-4 41,-2 0-15,-5 6-2,-4 6-3,-5 2-38,-5 4-4,0 0-5,3 10-24,1 5 10,8-2-11,2-6 1,10-7 6,7 0 18,5-9 14,1-15 1,-1-7 11,-6-8 11,-10-3-17,-10-1 2,-10-1-22,0 11-3,0 11 1,-2 14-26,-6 8 10,4 4 11,-2 22 5,6 11 2,0 10 44,0 5 7,0-2 28,0-2-27,0-4-23,0-8-4,-9-6-25,-12-6-2,-7-10-5,-8-8-31,-4-6-33,-2 0-120,6-14-171</inkml:trace>
        </inkml:traceGroup>
        <inkml:traceGroup>
          <inkml:annotationXML>
            <emma:emma xmlns:emma="http://www.w3.org/2003/04/emma" version="1.0">
              <emma:interpretation id="{253512BF-6E67-4BCD-B238-A8B37AD4AA93}" emma:medium="tactile" emma:mode="ink">
                <msink:context xmlns:msink="http://schemas.microsoft.com/ink/2010/main" type="inkWord" rotatedBoundingBox="15972,3979 17232,4000 17225,4402 15966,4382"/>
              </emma:interpretation>
              <emma:one-of disjunction-type="recognition" id="oneOf28">
                <emma:interpretation id="interp140" emma:lang="" emma:confidence="1">
                  <emma:literal>are</emma:literal>
                </emma:interpretation>
                <emma:interpretation id="interp141" emma:lang="" emma:confidence="0">
                  <emma:literal>arc</emma:literal>
                </emma:interpretation>
                <emma:interpretation id="interp142" emma:lang="" emma:confidence="0">
                  <emma:literal>re</emma:literal>
                </emma:interpretation>
                <emma:interpretation id="interp143" emma:lang="" emma:confidence="0">
                  <emma:literal>tare</emma:literal>
                </emma:interpretation>
                <emma:interpretation id="interp144" emma:lang="" emma:confidence="0">
                  <emma:literal>Are</emma:literal>
                </emma:interpretation>
              </emma:one-of>
            </emma:emma>
          </inkml:annotationXML>
          <inkml:trace contextRef="#ctx0" brushRef="#br0" timeOffset="81125.4534">14009 3909 362,'0'0'203,"0"0"-93,0 0 32,0 0-26,0 0-8,0 0-5,-73-47-75,34 47-12,-6 9 0,2 18-16,2 9 0,7 3-2,13-2-13,10-2-44,11-13-37,0-8-6,22-13 72,11-1 30,6-15 13,3-11 23,-4-2 33,-5 4 33,-6 4 0,-10 8-32,-8 6-2,-6 6-47,-2 0-21,-1 8-15,2 10 15,0 2 4,8-4-4,-1-3 0,6-5 1,6-7 5,3-1-6,0-5 12,-1-15-8,2-7 8,-4-6-12,1-2 2,-10-3-9,-6-2-6,-4-2-20,-2 5-7,0 9 15,0 8 23,4 9-3,17 7 5,10 3 14,9 1 0,5 8 25,-6 20-17,-14 11-7,-13 9 4,-12 2-19,-11 9 0,-21-4 4,0-6-4,10-13-7,12-13 2,10-15 1,38-8 4,19-7 39,12-20 19,7-9 20,-2-1-39,-8-2 6,-11 3-15,-14 3-20,-18 6 0,-15 10-10,-8 2-4,-12 9 4,-17 6-41,-6 5 15,-1 20 12,4 9 14,9 0-2,10-2 2,9-2 0,4-9 6,4-2-6,25-9-5,19-3-3,10-6-50,14-1-108,-2 0-149,-6-9-305</inkml:trace>
        </inkml:traceGroup>
        <inkml:traceGroup>
          <inkml:annotationXML>
            <emma:emma xmlns:emma="http://www.w3.org/2003/04/emma" version="1.0">
              <emma:interpretation id="{B2EFF518-2836-4E8E-B807-3561E24D8AEB}" emma:medium="tactile" emma:mode="ink">
                <msink:context xmlns:msink="http://schemas.microsoft.com/ink/2010/main" type="inkWord" rotatedBoundingBox="18343,3622 18917,3631 18903,4487 18329,4478"/>
              </emma:interpretation>
              <emma:one-of disjunction-type="recognition" id="oneOf29">
                <emma:interpretation id="interp145" emma:lang="" emma:confidence="1">
                  <emma:literal>y</emma:literal>
                </emma:interpretation>
                <emma:interpretation id="interp146" emma:lang="" emma:confidence="0">
                  <emma:literal>b</emma:literal>
                </emma:interpretation>
                <emma:interpretation id="interp147" emma:lang="" emma:confidence="0">
                  <emma:literal>G</emma:literal>
                </emma:interpretation>
                <emma:interpretation id="interp148" emma:lang="" emma:confidence="0">
                  <emma:literal>f</emma:literal>
                </emma:interpretation>
                <emma:interpretation id="interp149" emma:lang="" emma:confidence="0">
                  <emma:literal>S</emma:literal>
                </emma:interpretation>
              </emma:one-of>
            </emma:emma>
          </inkml:annotationXML>
          <inkml:trace contextRef="#ctx0" brushRef="#br0" timeOffset="82986.0181">16068 3977 599,'0'0'153,"0"0"-13,0 0-37,0 0 5,0 0-21,93-79-43,-44 39-8,9-13-21,4-7 13,-4-4 8,-13-3-12,-17 3 29,-13-4-19,-13 8 1,-2 15 6,0 13-6,-5 21 0,-12 11-35,-6 13 4,-9 35-8,-4 20-7,4 15 11,7 6 6,5-6 0,8-11-6,6-11 0,6-13 1,0-13-7,7-10-26,14-7-23,2-10 10,5-7-29,1-1-26,2-1-59,4-15 5,3-3 16,1 0-98,-4 1 115,-2 0 76,-7 5 45,-12 4 70,-5 3 82,-4 4 37,-5 0 3,0 2-25,0 0-43,0 0-9,0 0-36,0 0-25,0 12-24,0 12-11,-12 11 30,-4 4-30,-1 1-8,-2 1 8,-4-5-19,4-1-1,2-7-31,2-8-59,4-4-120,6-15-197,5-1-475</inkml:trace>
        </inkml:traceGroup>
        <inkml:traceGroup>
          <inkml:annotationXML>
            <emma:emma xmlns:emma="http://www.w3.org/2003/04/emma" version="1.0">
              <emma:interpretation id="{79900FBC-72BF-4308-85A1-D24DFAA337AD}" emma:medium="tactile" emma:mode="ink">
                <msink:context xmlns:msink="http://schemas.microsoft.com/ink/2010/main" type="inkWord" rotatedBoundingBox="19399,4097 19589,4100 19587,4222 19397,4219"/>
              </emma:interpretation>
              <emma:one-of disjunction-type="recognition" id="oneOf30">
                <emma:interpretation id="interp150" emma:lang="" emma:confidence="1">
                  <emma:literal>=</emma:literal>
                </emma:interpretation>
                <emma:interpretation id="interp151" emma:lang="" emma:confidence="0">
                  <emma:literal>:</emma:literal>
                </emma:interpretation>
                <emma:interpretation id="interp152" emma:lang="" emma:confidence="0">
                  <emma:literal>=:</emma:literal>
                </emma:interpretation>
                <emma:interpretation id="interp153" emma:lang="" emma:confidence="0">
                  <emma:literal>&gt;</emma:literal>
                </emma:interpretation>
                <emma:interpretation id="interp154" emma:lang="" emma:confidence="0">
                  <emma:literal>☹</emma:literal>
                </emma:interpretation>
              </emma:one-of>
            </emma:emma>
          </inkml:annotationXML>
          <inkml:trace contextRef="#ctx0" brushRef="#br0" timeOffset="83295.0508">17134 3806 779,'0'0'210,"0"0"61,0 0-147,0 0-18,0 0-12,0 0-54,21 0-25,2 0-15,4 0-12,2 0-21,-1 0-145,-7-1-117,-11 1-247</inkml:trace>
          <inkml:trace contextRef="#ctx0" brushRef="#br0" timeOffset="83449.799">17174 3921 686,'0'0'226,"0"0"-6,0 0-92,0 0-52,0 0-27,0 0-49,48 5-34,-15-5-161,2-4-156,-2-9-307</inkml:trace>
        </inkml:traceGroup>
        <inkml:traceGroup>
          <inkml:annotationXML>
            <emma:emma xmlns:emma="http://www.w3.org/2003/04/emma" version="1.0">
              <emma:interpretation id="{3ACE5312-5828-4FCA-A535-63BB4D51F128}" emma:medium="tactile" emma:mode="ink">
                <msink:context xmlns:msink="http://schemas.microsoft.com/ink/2010/main" type="inkWord" rotatedBoundingBox="20179,3728 21548,3752 21540,4215 20170,4190"/>
              </emma:interpretation>
              <emma:one-of disjunction-type="recognition" id="oneOf31">
                <emma:interpretation id="interp155" emma:lang="" emma:confidence="0.5">
                  <emma:literal>1cm,</emma:literal>
                </emma:interpretation>
                <emma:interpretation id="interp156" emma:lang="" emma:confidence="0">
                  <emma:literal>1Cm,</emma:literal>
                </emma:interpretation>
                <emma:interpretation id="interp157" emma:lang="" emma:confidence="0">
                  <emma:literal>1m,</emma:literal>
                </emma:interpretation>
                <emma:interpretation id="interp158" emma:lang="" emma:confidence="0">
                  <emma:literal>1cM,</emma:literal>
                </emma:interpretation>
                <emma:interpretation id="interp159" emma:lang="" emma:confidence="0">
                  <emma:literal>10m,</emma:literal>
                </emma:interpretation>
              </emma:one-of>
            </emma:emma>
          </inkml:annotationXML>
          <inkml:trace contextRef="#ctx0" brushRef="#br0" timeOffset="84147.136">17938 3667 482,'0'0'273,"0"0"-140,92-42 0,-55 22-18,1 0 18,-2-7-53,-4 0-30,-10 1 18,-6 4-34,-8 4 7,-8 4-5,0 5-21,0 6-4,0 3-8,0 0-2,0 0-1,-8 18-8,-4 12 6,-4 13 0,2 6 4,-1 2 1,0-2-3,1-2 1,-2-4-11,4-10-17,1-4-106,4-10-21,3-4-117,-1-5-146</inkml:trace>
          <inkml:trace contextRef="#ctx0" brushRef="#br0" timeOffset="84338.6476">17939 3890 384,'0'0'210,"0"0"-28,0 0-43,0 0-12,0 0 9,0 0-44,-33-3-31,45 6-19,8 1-3,11-1 16,5-3-53,6 0-2,4 0-27,-1 0-120,0-6-139,2-4-199</inkml:trace>
          <inkml:trace contextRef="#ctx0" brushRef="#br0" timeOffset="84561.6903">18870 3559 882,'0'0'125,"0"0"-4,0 0-49,-15-77 30,-17 77-47,-10 0-12,-5 25-33,0 14 6,6 6 7,8 9-23,13-2-2,12-4-28,8-7-38,0-8-9,21-10-55,10-10-30,9-13-89,4 0-80</inkml:trace>
          <inkml:trace contextRef="#ctx0" brushRef="#br0" timeOffset="85042.4019">18961 3655 505,'0'0'314,"0"0"-175,0 0-33,0 0-26,0 0-22,0 0-26,-6 42-9,0-20-21,-2-2-2,0-1-2,0-3-41,1-4-11,2-8-16,5-4 38,0 0 32,0-1 33,10-14 13,9-4-23,2 1 10,2 3 61,0 2-25,2 3-4,-2 5 3,-5 5-22,-2 0-15,-8 0-31,-6 11 7,-2 6-15,0 6 1,-10-2-14,-8-4-36,-1-2-1,4-8 4,14-6-5,1-1 59,5-3 1,19-14 11,7-6 12,5-1 30,0 0 9,-3 6 6,-3 4-21,-13 8-19,-5 0 18,-7 6-43,-2 6-4,1 14-9,-1 8 9,-3 1-2,0 0 2,0-1 0,-3-5-7,-4-6-54,-1-1-84,0-8-119,8-8-301</inkml:trace>
        </inkml:traceGroup>
        <inkml:traceGroup>
          <inkml:annotationXML>
            <emma:emma xmlns:emma="http://www.w3.org/2003/04/emma" version="1.0">
              <emma:interpretation id="{5AAEB601-1154-4C93-BD1D-AA2772CB1B47}" emma:medium="tactile" emma:mode="ink">
                <msink:context xmlns:msink="http://schemas.microsoft.com/ink/2010/main" type="inkWord" rotatedBoundingBox="22079,4334 22286,4338 22281,4625 22075,4622"/>
              </emma:interpretation>
            </emma:emma>
          </inkml:annotationXML>
          <inkml:trace contextRef="#ctx0" brushRef="#br0" timeOffset="85468.8771">20021 4043 1361,'0'0'140,"0"0"-111,0 0 38,-24 92-54,4-58 27,-7 4-40,-9 0-22,-4-2-72,1-6-194,14-14-395</inkml:trace>
        </inkml:traceGroup>
        <inkml:traceGroup>
          <inkml:annotationXML>
            <emma:emma xmlns:emma="http://www.w3.org/2003/04/emma" version="1.0">
              <emma:interpretation id="{B325EBD9-C97C-48AB-831E-EEAAE66E3798}" emma:medium="tactile" emma:mode="ink">
                <msink:context xmlns:msink="http://schemas.microsoft.com/ink/2010/main" type="inkWord" rotatedBoundingBox="23174,3912 23798,3922 23786,4672 23161,4661"/>
              </emma:interpretation>
              <emma:one-of disjunction-type="recognition" id="oneOf32">
                <emma:interpretation id="interp160" emma:lang="" emma:confidence="1">
                  <emma:literal>13</emma:literal>
                </emma:interpretation>
                <emma:interpretation id="interp161" emma:lang="" emma:confidence="0">
                  <emma:literal>(3</emma:literal>
                </emma:interpretation>
                <emma:interpretation id="interp162" emma:lang="" emma:confidence="0">
                  <emma:literal>ls</emma:literal>
                </emma:interpretation>
                <emma:interpretation id="interp163" emma:lang="" emma:confidence="0">
                  <emma:literal>l3</emma:literal>
                </emma:interpretation>
                <emma:interpretation id="interp164" emma:lang="" emma:confidence="0">
                  <emma:literal>1s</emma:literal>
                </emma:interpretation>
              </emma:one-of>
            </emma:emma>
          </inkml:annotationXML>
          <inkml:trace contextRef="#ctx0" brushRef="#br0" timeOffset="86006.2996">20901 4118 563,'0'0'449,"0"0"-375,0 0 78,120-67-83,-54 31 34,1-2 3,-6-5-48,-9-4-32,-9 2 17,-12-4-41,-9-2 10,-11 7-4,-10 9-1,-1 10-3,0 13-4,-12 11 0,-10 1-8,-9 29-6,-9 22 10,4 14 4,5 11 0,6-3-4,9-3 4,5-8-14,9-11-3,2-11-75,0-9-57,9-10-48,11-9-59,0-11-137</inkml:trace>
          <inkml:trace contextRef="#ctx0" brushRef="#br0" timeOffset="86517.5286">21331 4141 330,'0'0'90,"0"0"-5,0 0-27,0 0 52,0 0 20,0 0-34,10-10-9,-2 5-22,4-3-14,2 3 15,6-3-19,4 0 6,0 4 8,0-2-26,-5 5 4,-2 1 0,-5 0-12,-5 0-12,-3 1-15,-4 11-14,0 4 10,-4 3-42,-17-2 20,-7-2-13,-4-2-14,4-2 8,4-2-25,10-3 30,9-2 36,5-3 8,0 2 19,0-2 34,0 2-3,7 2 0,11 2-8,5-2-4,-2 2 17,-2-1-28,-4 5-7,-7-2-11,-4 5-13,-3-1 4,-1 3-4,-1 0 0,-21-3 6,-7 2-6,-7-6-6,-1-2-29,-1-4-31,6-3-16,11 0-46,6-11-40,15-6-45,0-7-273</inkml:trace>
        </inkml:traceGroup>
        <inkml:traceGroup>
          <inkml:annotationXML>
            <emma:emma xmlns:emma="http://www.w3.org/2003/04/emma" version="1.0">
              <emma:interpretation id="{8737A5D4-5B16-44A6-ABE1-50E3987A4DA0}" emma:medium="tactile" emma:mode="ink">
                <msink:context xmlns:msink="http://schemas.microsoft.com/ink/2010/main" type="inkWord" rotatedBoundingBox="24284,4293 24446,4296 24444,4417 24282,4414"/>
              </emma:interpretation>
              <emma:one-of disjunction-type="recognition" id="oneOf33">
                <emma:interpretation id="interp165" emma:lang="" emma:confidence="1">
                  <emma:literal>=</emma:literal>
                </emma:interpretation>
                <emma:interpretation id="interp166" emma:lang="" emma:confidence="0">
                  <emma:literal>:</emma:literal>
                </emma:interpretation>
                <emma:interpretation id="interp167" emma:lang="" emma:confidence="0">
                  <emma:literal>=:</emma:literal>
                </emma:interpretation>
                <emma:interpretation id="interp168" emma:lang="" emma:confidence="0">
                  <emma:literal>&gt;</emma:literal>
                </emma:interpretation>
                <emma:interpretation id="interp169" emma:lang="" emma:confidence="0">
                  <emma:literal>='</emma:literal>
                </emma:interpretation>
              </emma:one-of>
            </emma:emma>
          </inkml:annotationXML>
          <inkml:trace contextRef="#ctx0" brushRef="#br0" timeOffset="86782.0387">22019 4013 937,'0'0'101,"0"0"35,0 0-50,0 0-15,0 0 5,0 0-61,75-12-13,-50 12-4,1 0-38,-6 0-79,-7 0-131,-10 0-223</inkml:trace>
          <inkml:trace contextRef="#ctx0" brushRef="#br0" timeOffset="86907.4212">22053 4082 24,'0'0'810,"0"0"-743,0 0 45,0 0-94,0 0 4,0 0-22,57 36-161,-25-32-235</inkml:trace>
        </inkml:traceGroup>
        <inkml:traceGroup>
          <inkml:annotationXML>
            <emma:emma xmlns:emma="http://www.w3.org/2003/04/emma" version="1.0">
              <emma:interpretation id="{7ECD7B2B-EC72-4CB5-9FF5-39B179638C3B}" emma:medium="tactile" emma:mode="ink">
                <msink:context xmlns:msink="http://schemas.microsoft.com/ink/2010/main" type="inkWord" rotatedBoundingBox="24871,4101 26905,4134 26895,4742 24861,4709"/>
              </emma:interpretation>
              <emma:one-of disjunction-type="recognition" id="oneOf34">
                <emma:interpretation id="interp170" emma:lang="" emma:confidence="1">
                  <emma:literal>3m,</emma:literal>
                </emma:interpretation>
                <emma:interpretation id="interp171" emma:lang="" emma:confidence="0">
                  <emma:literal>3um,</emma:literal>
                </emma:interpretation>
                <emma:interpretation id="interp172" emma:lang="" emma:confidence="0">
                  <emma:literal>30m,</emma:literal>
                </emma:interpretation>
                <emma:interpretation id="interp173" emma:lang="" emma:confidence="0">
                  <emma:literal>34m,</emma:literal>
                </emma:interpretation>
                <emma:interpretation id="interp174" emma:lang="" emma:confidence="0">
                  <emma:literal>3cm,</emma:literal>
                </emma:interpretation>
              </emma:one-of>
            </emma:emma>
          </inkml:annotationXML>
          <inkml:trace contextRef="#ctx0" brushRef="#br0" timeOffset="87417.3999">22659 3918 524,'0'0'94,"0"0"56,0 0-21,0 0 21,91-80 7,-59 67-55,0 5-24,-5 4 7,-10 2-41,-8 2-10,-7 0-34,-2 14 8,0 8-17,-6 2 7,-15 3-14,-7 1 4,-4-4-31,3-1 9,3-5 7,13-2 22,6-5-3,7-3 13,0 3-5,4-1 53,6 2-9,3 0 9,-2 0-26,1 0-14,-7 3 2,-1 0-15,-4-2 0,0 3-8,-19-3 3,-11-1-14,-5-4-10,2-5-40,7-3-10,8 0-77,14-15-38,4-7-117,13-5-252</inkml:trace>
          <inkml:trace contextRef="#ctx0" brushRef="#br0" timeOffset="88108.1412">23314 3938 44,'0'0'1037,"0"0"-1002,0 0 90,0 0-35,0 0-6,0 0-63,-71-25-21,34 59-1,8 4-9,13 3 5,13-2-6,3-5-29,13-4-4,15-10 26,6-8-12,6-10-8,0-2-3,-2-8-24,2-12 23,-6-8 33,-4-2 9,-8-4 16,-5 6 1,-8 8 34,-5 10 14,-4 4-3,0 6-17,0 0-45,0 14-1,0 10-1,0 4 2,0 0 0,0-2-7,0-6-32,3-4-30,0-8 5,2-5-7,2-3 52,3-4 10,4-12 9,0-5 18,5-1 30,-3 4 15,0 4 3,-3 6-7,-6 6 5,0 2-39,-2 0-24,0 16 13,-1 4-13,-4 0-2,0 2-11,0-3-25,-9-3-23,-3-7-33,5-6-22,3-3 44,4-8 71,4-12 18,20-5 54,10-5 4,3 5 56,4 2-37,-2 6-17,-3 8 9,-9 6-44,-3 3-13,-6 4-29,-3 16 7,-2 8-10,-7 3 2,-6 2-9,0-1 6,-19-3-33,-8-3-38,-7-8-97,2-7-146,5-11-502</inkml:trace>
          <inkml:trace contextRef="#ctx0" brushRef="#br0" timeOffset="88597.4561">24633 4279 1452,'0'0'18,"0"0"-6,0 0 25,-100 79-20,53-54-17,-10-2-38,-2-3-126,6-4-316</inkml:trace>
        </inkml:traceGroup>
        <inkml:traceGroup>
          <inkml:annotationXML>
            <emma:emma xmlns:emma="http://www.w3.org/2003/04/emma" version="1.0">
              <emma:interpretation id="{8A260FCF-3185-4E61-8A29-5B8436D3ACF3}" emma:medium="tactile" emma:mode="ink">
                <msink:context xmlns:msink="http://schemas.microsoft.com/ink/2010/main" type="inkWord" rotatedBoundingBox="27496,3767 28886,3790 28874,4551 27484,4529"/>
              </emma:interpretation>
              <emma:one-of disjunction-type="recognition" id="oneOf35">
                <emma:interpretation id="interp175" emma:lang="" emma:confidence="1">
                  <emma:literal>and</emma:literal>
                </emma:interpretation>
                <emma:interpretation id="interp176" emma:lang="" emma:confidence="0">
                  <emma:literal>aid</emma:literal>
                </emma:interpretation>
                <emma:interpretation id="interp177" emma:lang="" emma:confidence="0">
                  <emma:literal>an</emma:literal>
                </emma:interpretation>
                <emma:interpretation id="interp178" emma:lang="" emma:confidence="0">
                  <emma:literal>aNd</emma:literal>
                </emma:interpretation>
                <emma:interpretation id="interp179" emma:lang="" emma:confidence="0">
                  <emma:literal>ant</emma:literal>
                </emma:interpretation>
              </emma:one-of>
            </emma:emma>
          </inkml:annotationXML>
          <inkml:trace contextRef="#ctx0" brushRef="#br0" timeOffset="89513.329">25433 4155 1268,'0'0'4,"0"0"6,0 0 36,0 0-11,0 0-2,0 0-7,-4 0-14,0 0 33,-3 0-19,2 3 1,3-3 4,2 0-17,0 0 7,0 0 0,0 0-15,0 0 27,4 0-32,-1 0 7,-2 0 8,1 0-15,0 0-1,-2 0 0,0 0 2,0 0 2,0 0-4,0 0 0,0 0 3,0 0-1,0 0 1,0 0-3,0 0 3,0 0 0,0 0-3,0 0 0,0 0 7,0 0-5,0 0-2,0 0 0,0 0 1,0 0-12,0 0 11,0 0-6,0 0 4,0 0-8,0 0 7,0 0-3,0 0-5,0 0-1,2 0 5,-1 0-7,0 0 12,1 0-10,-2 0 7,0 0-5,0 0-7,0 0 13,0 0-21,0 0-1,0 0 13,0 0-3,0 0 9,0 0 2,0 0 3,1 0-9,-1 0 7,3 0-2,-2 0 2,-1 0-6,0 0-9,0 0 0,0 0-9,0 0 28,0 0-23,0 0 17,1 0 1,1 0 7,-2 0-3,0 0 1,0 0 0,1 0-11,0 0 11,5 0-4,-4 0 3,2 0-5,-4 0-5,0 0-21,0 0-64,4 0 1,4 0-66,8 0-162,7-3-138</inkml:trace>
          <inkml:trace contextRef="#ctx0" brushRef="#br0" timeOffset="92239.8346">25590 3985 555,'0'0'131,"0"0"61,0 0-31,0 0-50,0 0-28,0 0-51,-51-38-24,6 29 1,-11 9-9,0 0-4,4 13 3,9 10 1,10 4-4,13 2 4,8-5-1,12-4-8,0-4-19,12-7-15,17-9 43,10 0 1,5-4 10,0-14-9,0-5 14,-5-1 43,-5 1-42,-8 7 16,-13 6 7,-4 6-14,-9 4-17,0 0-9,0 9-24,0 8 13,0 6-1,-6 0-5,3-3-20,3-6-7,0-7-1,12-7-13,12 0 58,5-16 10,6-11 10,-3-2 42,3 0 1,-5 2-1,-6 6 0,-2 9-12,-10 6-27,0 6-20,0 11-3,-3 14-12,3 9 0,-5-1-42,-2 0 0,0-5-25,5-10-4,4-10 17,6-8 28,6-3 38,0-18 13,1-6 42,-6 2 41,-3 3-27,-6 8-19,-7 6-17,-1 8-33,-4 0-11,0 8-54,3 12-31,3 6 27,4 0-7,8-5 1,10-6 39,8-9 29,6-6 7,3-1 22,-5-20 39,-4-7 25,-9-4 10,-9-7-31,-8 3-11,-10-1-39,0 10-9,-10 8-6,-14 11-8,-4 8-4,-2 14-28,3 18 1,3 5 37,12 3-20,11-3 9,1-6-5,12-12-7,20-10 22,5-9 1,4-7 2,1-21 26,-1-13-4,-4-7 36,1-12-11,-5-4-21,2-7 0,-7-1-2,-6 3-15,-11 10 22,-8 18-19,-3 17 10,0 17 17,-3 7-33,-13 31-6,-4 24-8,-3 17 8,3 14 6,3 6-4,2-2-2,6-4 0,2-10-54,7-5-110,0-14-129,10-13-282</inkml:trace>
        </inkml:traceGroup>
        <inkml:traceGroup>
          <inkml:annotationXML>
            <emma:emma xmlns:emma="http://www.w3.org/2003/04/emma" version="1.0">
              <emma:interpretation id="{814EA69C-9048-43FC-94D3-D3F25F98D68C}" emma:medium="tactile" emma:mode="ink">
                <msink:context xmlns:msink="http://schemas.microsoft.com/ink/2010/main" type="inkWord" rotatedBoundingBox="29416,3755 30693,3776 30673,5016 29396,4995"/>
              </emma:interpretation>
              <emma:one-of disjunction-type="recognition" id="oneOf36">
                <emma:interpretation id="interp180" emma:lang="" emma:confidence="1">
                  <emma:literal>=</emma:literal>
                </emma:interpretation>
                <emma:interpretation id="interp181" emma:lang="" emma:confidence="0">
                  <emma:literal>:</emma:literal>
                </emma:interpretation>
                <emma:interpretation id="interp182" emma:lang="" emma:confidence="0">
                  <emma:literal>&gt;</emma:literal>
                </emma:interpretation>
                <emma:interpretation id="interp183" emma:lang="" emma:confidence="0">
                  <emma:literal>-</emma:literal>
                </emma:interpretation>
                <emma:interpretation id="interp184" emma:lang="" emma:confidence="0">
                  <emma:literal>_</emma:literal>
                </emma:interpretation>
              </emma:one-of>
            </emma:emma>
          </inkml:annotationXML>
          <inkml:trace contextRef="#ctx0" brushRef="#br0" timeOffset="93553.6523">28267 4083 88,'0'0'780,"0"0"-728,0 0 24,0 0 12,0 0 27,0 0-24,-5-10-70,5 10 7,0 0 16,0 0-1,0 0 4,1 0-14,9-2-2,4 2 3,9-2-30,2-1-8,2 2-8,0-2-106,-6 3-79,-12 0-219</inkml:trace>
          <inkml:trace contextRef="#ctx0" brushRef="#br0" timeOffset="93739.3954">28075 4191 1026,'0'0'94,"0"0"-1,0 0 9,0 0-54,0 0-48,0 0-2,86 0-114,-41 0-86,-2 0-108,-5 0-245</inkml:trace>
          <inkml:trace contextRef="#ctx0" brushRef="#br0" timeOffset="93155.7401">27138 4275 984,'0'0'54,"159"-114"-25,-59 40 103,-3-4-60,-9-8 17,-20 0-12,-24-2-34,-23-2-15,-15 13-15,-6 17 13,-18 20 13,-15 27-28,-14 13-11,-13 45-18,-5 35 11,0 25 0,13 15 3,10 4-41,16-10 7,18-16-23,8-15-44,25-23-20,19-16-32,8-19-51,0-19 24,-9-6 61,-7-16 60,-6-12 63,-8-7 59,-4 0 88,-3 6 20,-7 8-14,-4 9-26,-4 9 5,0 3-41,0 5-91,-7 18-1,-6 5-1,1 3 4,3-1-1,1 1-1,2-6 0,2 3-1,-1-9 1,0-7 0,1-1-10,1-11-12,0 0 18,3 0 0,0 0 4,0 0 23,0 0-20,0 0-3,10 0-1,2 0 1,5 0-1,4 0-5,5 0 6,6 0 1,0 0 5,1 0-4,-1 0 3,-7-11-1,-3-5 14,-6-1-18,-7-1 2,-4 2 23,-5 3-16,0 2 5,0 7 4,0 3 17,-4 1-7,-6 0-28,-4 12 2,-2 17 24,2 10-5,-1 8 6,4 5-15,2-2-12,2-2 0,5-9-24,-2-7-103,4-9-95,0-13-352</inkml:trace>
        </inkml:traceGroup>
        <inkml:traceGroup>
          <inkml:annotationXML>
            <emma:emma xmlns:emma="http://www.w3.org/2003/04/emma" version="1.0">
              <emma:interpretation id="{34626F94-6B0F-4563-86A7-B1CC3CB1408B}" emma:medium="tactile" emma:mode="ink">
                <msink:context xmlns:msink="http://schemas.microsoft.com/ink/2010/main" type="inkWord" rotatedBoundingBox="31128,4085 32621,4109 32613,4564 31120,4540"/>
              </emma:interpretation>
              <emma:one-of disjunction-type="recognition" id="oneOf37">
                <emma:interpretation id="interp185" emma:lang="" emma:confidence="0.5">
                  <emma:literal>2m.</emma:literal>
                </emma:interpretation>
                <emma:interpretation id="interp186" emma:lang="" emma:confidence="0.5">
                  <emma:literal>2cm.</emma:literal>
                </emma:interpretation>
                <emma:interpretation id="interp187" emma:lang="" emma:confidence="0.5">
                  <emma:literal>20m.</emma:literal>
                </emma:interpretation>
                <emma:interpretation id="interp188" emma:lang="" emma:confidence="0">
                  <emma:literal>2cn.</emma:literal>
                </emma:interpretation>
                <emma:interpretation id="interp189" emma:lang="" emma:confidence="0">
                  <emma:literal>2am.</emma:literal>
                </emma:interpretation>
              </emma:one-of>
            </emma:emma>
          </inkml:annotationXML>
          <inkml:trace contextRef="#ctx0" brushRef="#br0" timeOffset="94518.984">28969 3965 627,'0'0'313,"0"0"-306,0 0-3,0 0 4,0 0 29,0 0-37,-7-54-49,4 40 49,3-2 0,0-3 30,3-1 11,12 1 15,1 7 24,0 2-8,-3 4-21,0 4 11,-2 2-23,2 13-20,-6 20-18,-4 13 3,-3 3 1,-14 2-5,-15-6 0,-6-4-2,-1-5-27,3-8-12,5-9-6,8-10-9,8-9 32,8 0 19,4-5 5,0-7 54,0-1 1,0-2-5,9 4-7,2 3-37,2 4 18,3 3-24,3 1 2,2 1-7,1 14 6,-1 4-3,-2-2-14,-3 0-63,0-3-48,2-2-114,5-7-164</inkml:trace>
          <inkml:trace contextRef="#ctx0" brushRef="#br0" timeOffset="95368.1476">29459 3977 585,'0'0'305,"0"0"-292,16-90-1,-16 74 65,-12 7 59,-6 9-81,-8 0-28,-7 23-24,1 14 25,0 8 3,12 1-22,11-5-9,9-6-14,2-7-20,24-8 3,8-8-34,2-10 18,3-2 13,-3-5 7,0-15 6,-4-4-4,-4-1 17,-4-3 6,-7 5 4,-6 4 9,-7 9 25,-4 6 23,0 4 15,0 0-52,0 4-10,-11 12 10,1 8-11,-1 1-2,4 0-8,3-2 4,4-4-10,0-7-27,0-4-14,0-8 41,0 0-8,11 0 13,1-8 21,4-7-20,1-4 18,-1 1-13,-2 0 4,-4 5 52,0 4-6,-4 5-4,-3 4-3,0 0-20,3 2-15,0 16-9,2 4-5,-2 4 6,-4-1 2,-2 0-16,0-7-1,-2-5-46,-6-5 20,6-5-17,2-3 52,0-6 10,0-12 21,10-8-6,8 1 19,2 2-14,1 3 28,-2 6-13,-5 4-13,-2 6 6,-2 4-28,-1 0-6,3 4-4,0 12 0,3 4 0,-3-1 0,-3 1 0,-4-3-6,-3-1 10,-2-4-8,0-5 4,0-3-17,0-4 16,0 0-6,0 0 7,0 0 21,0 0-19,0 0 8,0-4-10,0 0 6,2 1-4,-2 1-2,0 2-8,3 0-5,-3 0-31,1 0-8,-1 0-20,2 0-43,2 0-30,5 0-44,0 0-146,2 0-239</inkml:trace>
          <inkml:trace contextRef="#ctx0" brushRef="#br0" timeOffset="95639.1883">30349 4254 1762,'0'0'4,"0"0"1,0 0 16,0 0 23,0 0-44,0 0-11,-16 0-85,-4 0-38,1 0-359</inkml:trace>
        </inkml:traceGroup>
      </inkml:traceGroup>
    </inkml:traceGroup>
    <inkml:traceGroup>
      <inkml:annotationXML>
        <emma:emma xmlns:emma="http://www.w3.org/2003/04/emma" version="1.0">
          <emma:interpretation id="{4E804BCC-FF23-4C95-AD8B-A9F4EF90C4C2}" emma:medium="tactile" emma:mode="ink">
            <msink:context xmlns:msink="http://schemas.microsoft.com/ink/2010/main" type="paragraph" rotatedBoundingBox="6480,4958 14205,4807 14229,5999 6504,615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CEE183E-0BD3-4B63-8452-781F080ABD7E}" emma:medium="tactile" emma:mode="ink">
              <msink:context xmlns:msink="http://schemas.microsoft.com/ink/2010/main" type="line" rotatedBoundingBox="6480,4958 14205,4807 14229,5999 6504,6151"/>
            </emma:interpretation>
          </emma:emma>
        </inkml:annotationXML>
        <inkml:traceGroup>
          <inkml:annotationXML>
            <emma:emma xmlns:emma="http://www.w3.org/2003/04/emma" version="1.0">
              <emma:interpretation id="{6F4B5D48-5EE6-443B-952B-D6E91F937D70}" emma:medium="tactile" emma:mode="ink">
                <msink:context xmlns:msink="http://schemas.microsoft.com/ink/2010/main" type="inkWord" rotatedBoundingBox="6487,5270 8424,5232 8434,5712 6496,5750"/>
              </emma:interpretation>
              <emma:one-of disjunction-type="recognition" id="oneOf38">
                <emma:interpretation id="interp190" emma:lang="" emma:confidence="1">
                  <emma:literal>area</emma:literal>
                </emma:interpretation>
                <emma:interpretation id="interp191" emma:lang="" emma:confidence="0">
                  <emma:literal>Area</emma:literal>
                </emma:interpretation>
                <emma:interpretation id="interp192" emma:lang="" emma:confidence="0">
                  <emma:literal>are</emma:literal>
                </emma:interpretation>
                <emma:interpretation id="interp193" emma:lang="" emma:confidence="0">
                  <emma:literal>aRea</emma:literal>
                </emma:interpretation>
                <emma:interpretation id="interp194" emma:lang="" emma:confidence="0">
                  <emma:literal>areA</emma:literal>
                </emma:interpretation>
              </emma:one-of>
            </emma:emma>
          </inkml:annotationXML>
          <inkml:trace contextRef="#ctx0" brushRef="#br2" timeOffset="385528.9607">4621 5094 986,'0'0'30,"0"0"-17,7-79 72,-10 59 33,-16 4-12,-9 6-54,-10 10-3,-8 2-39,-8 30-8,-2 22-2,1 14 0,8 6-5,13 0-3,16-13-59,18-17-23,3-20-61,28-19 86,11-10 65,6-31 23,7-17 92,6-10 2,-1-2-19,-5 7 2,-12 13-20,-17 18-32,-15 15-6,-8 12-28,-3 6-14,-4 24-5,-18 13 5,-2 9 0,0-1 2,7-9-4,8-10-17,9-9-38,0-11-40,12-9-98,14-3-69,8 0-171</inkml:trace>
          <inkml:trace contextRef="#ctx0" brushRef="#br2" timeOffset="385812.8221">4813 5158 1005,'0'0'118,"0"0"7,0 0-7,0 0-22,91-32-29,-70 56-57,0 8-3,-9 4-7,-5 0-1,-7-1 0,0-5-30,-13-4-25,-5-8 12,6-8-3,3-10 27,5 0 20,4-19 21,0-10 22,9-7 1,19-6-14,8 2-5,4 3-25,3 8-5,0 6-87,-7 12-60,-7 11-163,-10 0-252</inkml:trace>
          <inkml:trace contextRef="#ctx0" brushRef="#br2" timeOffset="386375.5045">5172 5322 862,'0'0'353,"0"0"-283,110-59 65,-68 45-29,-4 0-35,-3 4-46,-7 2-25,-5-2 5,-13 2-5,-6-2-4,-4 0-8,-9-2-19,-22 4 10,-7 7-13,-8 1 17,4 12 12,4 13-2,12 5-3,12 3-5,13 4-16,1-1 3,11-1-23,19-10-36,17-9-16,20-14-23,17-2 11,8-14 4,-3-10 94,-6-4 17,-15 2 52,-15-2 20,-13 2 32,-16 2-53,-17 6-17,-7 3 5,-19 8-6,-16 7-33,-10 0-3,0 23 3,3 9-6,14 0 6,16 1-3,10-6 2,2-7-21,21-11 3,16-9 5,9 0 14,4-24 15,-2-5 24,-5-7 43,-6 3 14,-11 6-23,-12 12 2,-10 7-7,-4 8-35,0 10-33,-8 19-2,-5 8 2,2 6 1,11-4-1,0-10-20,24-8-49,22-13-71,11-8-91,7-6-352</inkml:trace>
        </inkml:traceGroup>
        <inkml:traceGroup>
          <inkml:annotationXML>
            <emma:emma xmlns:emma="http://www.w3.org/2003/04/emma" version="1.0">
              <emma:interpretation id="{230D6362-962D-40B7-BC1C-935043FC1107}" emma:medium="tactile" emma:mode="ink">
                <msink:context xmlns:msink="http://schemas.microsoft.com/ink/2010/main" type="inkWord" rotatedBoundingBox="9475,5190 10634,5167 10645,5728 9486,5750"/>
              </emma:interpretation>
              <emma:one-of disjunction-type="recognition" id="oneOf39">
                <emma:interpretation id="interp195" emma:lang="" emma:confidence="1">
                  <emma:literal>A</emma:literal>
                </emma:interpretation>
                <emma:interpretation id="interp196" emma:lang="" emma:confidence="0">
                  <emma:literal>a</emma:literal>
                </emma:interpretation>
                <emma:interpretation id="interp197" emma:lang="" emma:confidence="0">
                  <emma:literal>f</emma:literal>
                </emma:interpretation>
                <emma:interpretation id="interp198" emma:lang="" emma:confidence="0">
                  <emma:literal>*</emma:literal>
                </emma:interpretation>
                <emma:interpretation id="interp199" emma:lang="" emma:confidence="0">
                  <emma:literal>4</emma:literal>
                </emma:interpretation>
              </emma:one-of>
            </emma:emma>
          </inkml:annotationXML>
          <inkml:trace contextRef="#ctx0" brushRef="#br2" timeOffset="392299.3926">7413 5005 1342,'0'0'58,"0"0"-43,0 0 0,0 0 5,-33 118 33,6-60-18,-4 0-22,-2-3-13,2-12-14,9-10-41,8-16-41,12-17 6,2-9 8,16-27 41,16-16 21,8-11 20,8-5 11,1 0 15,-1 7 12,-9 6 5,-13 14 3,-10 14 19,-9 13 8,-3 10-25,-4 4 7,0 0-30,1 14-20,2 25 0,4 12 8,-2 10 9,-1 2 17,-1 1-31,-3-3 6,0-4-8,0-7-6,0-12 0,0-10-9,0-9-37,0-11-29,0-8-120,0 0-68,0-5-172</inkml:trace>
          <inkml:trace contextRef="#ctx0" brushRef="#br2" timeOffset="392570.7353">7309 5242 803,'0'0'349,"0"0"-282,0 0 27,0 0-18,0 0-23,0 0-28,44-3-14,-5 6-9,13-3-2,12 0-57,14-3-62,8-10-154,3-6-280</inkml:trace>
          <inkml:trace contextRef="#ctx0" brushRef="#br2" timeOffset="392978.8354">8102 5311 762,'0'0'234,"0"0"-80,0 0-5,0 0-75,0 0 17,0 0-30,3 2-36,6 2-10,6 1-9,6-2-5,10-1 2,2 0-3,7-2-60,2 0-88,0-7-121,-2-6-234</inkml:trace>
          <inkml:trace contextRef="#ctx0" brushRef="#br2" timeOffset="393238.084">8150 5426 990,'0'0'116,"0"0"-74,0 0-21,0 0-21,0 0-60,0 0-147,82-8-166</inkml:trace>
        </inkml:traceGroup>
        <inkml:traceGroup>
          <inkml:annotationXML>
            <emma:emma xmlns:emma="http://www.w3.org/2003/04/emma" version="1.0">
              <emma:interpretation id="{A41CBA64-9ED0-4B8B-9B0E-1C756FB7A2D5}" emma:medium="tactile" emma:mode="ink">
                <msink:context xmlns:msink="http://schemas.microsoft.com/ink/2010/main" type="inkWord" rotatedBoundingBox="11268,4864 14205,4807 14229,5999 11291,6057"/>
              </emma:interpretation>
              <emma:one-of disjunction-type="recognition" id="oneOf40">
                <emma:interpretation id="interp200" emma:lang="" emma:confidence="1">
                  <emma:literal>100m</emma:literal>
                </emma:interpretation>
                <emma:interpretation id="interp201" emma:lang="" emma:confidence="0">
                  <emma:literal>100m-</emma:literal>
                </emma:interpretation>
                <emma:interpretation id="interp202" emma:lang="" emma:confidence="0">
                  <emma:literal>100m.</emma:literal>
                </emma:interpretation>
                <emma:interpretation id="interp203" emma:lang="" emma:confidence="0">
                  <emma:literal>106m</emma:literal>
                </emma:interpretation>
                <emma:interpretation id="interp204" emma:lang="" emma:confidence="0">
                  <emma:literal>10-0m</emma:literal>
                </emma:interpretation>
              </emma:one-of>
            </emma:emma>
          </inkml:annotationXML>
          <inkml:trace contextRef="#ctx0" brushRef="#br3" timeOffset="327748.4863">9650 5415 88,'0'0'0</inkml:trace>
          <inkml:trace contextRef="#ctx0" brushRef="#br3" timeOffset="330414.7368">10681 5658 251,'0'0'88,"0"0"-88,0 0-57,-9 72-177</inkml:trace>
          <inkml:trace contextRef="#ctx0" brushRef="#br2" timeOffset="394055.2324">9830 4789 783,'0'0'274,"0"0"-71,0 0-44,0 0-49,0 0-15,0 0-64,42-14-20,-6 14-10,9 3-1,3 1-42,-3-1-106,1-3-179,-5 0-237</inkml:trace>
          <inkml:trace contextRef="#ctx0" brushRef="#br2" timeOffset="394887.8691">10705 5169 1004,'0'0'199,"0"0"-82,0 0-14,0 0-32,0 0-18,28 81-26,-28-50-17,0-1-9,0-4-2,0-5-33,0-12-41,0-1-1,0-8 3,0-4 50,0-18 23,9-10 0,9-4 9,0-3 9,2 3 26,-1 5 23,0 6-5,-3 13 1,-6 7-22,1 5-24,1 8-13,0 18-4,-1 8 0,-7 2-7,-4 2 5,0-6-15,0-5-11,-8-14-17,4-9 3,4-4 8,0-9 34,4-16 11,8-9-7,8 0 19,-2 0 20,4 4-2,-4 7 2,0 10-18,-2 7-2,1 6 3,2 7-24,2 17 3,-5 9-5,-3 5 4,-9-2-6,-4 0 2,0-8-6,0-6-9,0-7-57,0-7-59,-4-8-47,2-5-94,2-22-92,2-6-88</inkml:trace>
          <inkml:trace contextRef="#ctx0" brushRef="#br2" timeOffset="393785.8526">9406 5183 544,'0'0'567,"0"0"-531,0 0 80,0 0-69,0 0-16,0 0 5,-106 80-3,87-24-33,15-4-1,4-9 0,19-14-10,13-13 7,8-8-3,2-8 7,0-13 24,-2-15-5,-7-13 18,-9-2 18,-9-5-18,-11 1 0,-4 1-20,-19 3-15,-12 8-4,-7 9 2,0 16-7,6 10-10,4 0-15,12 20-18,11 2-67,5-4-110,12-6-193</inkml:trace>
          <inkml:trace contextRef="#ctx0" brushRef="#br2" timeOffset="395169.6626">11428 4806 899,'0'0'109,"0"0"34,0 0-53,0 0-8,0 0-12,0 0-46,57 16-21,-57 20 7,0 4-7,-15-1-3,-3-2-1,-6-6-18,5-5 11,6-8-7,9-12 15,4-4 4,9-2 50,30-2 58,22-15-52,23-4-39,16-1-21,0 1-16,-9 1-155,-18 3-205</inkml:trace>
          <inkml:trace contextRef="#ctx0" brushRef="#br2" timeOffset="393506.1741">9052 5009 1365,'0'0'62,"0"0"47,0 0-58,0 0-14,17 96 19,-17-22 7,0 5-29,-13-6-23,-5-7-10,8-13-1,4-10-42,6-14-26,2-6-101,22-17-152,4-6-274</inkml:trace>
          <inkml:trace contextRef="#ctx0" brushRef="#br2" timeOffset="394351.7097">10462 4541 952,'0'0'200,"0"0"-128,0 0 51,0 0-67,0 0-21,0 0 3,-54 92-17,36-27-11,9 6-6,9-6-2,0-8-4,11-10 1,11-14-30,6-14 16,-1-14-18,-3-5 16,3-13 17,-11-18 5,-7-9 6,-9-1 10,-3 2-3,-26 7 13,-14 15-24,-5 10-4,-2 7-3,0 7-10,12 17-3,11 4-47,11 3-52,13-3-122,3-4-251</inkml:trace>
        </inkml:traceGroup>
      </inkml:traceGroup>
    </inkml:traceGroup>
    <inkml:traceGroup>
      <inkml:annotationXML>
        <emma:emma xmlns:emma="http://www.w3.org/2003/04/emma" version="1.0">
          <emma:interpretation id="{DB539CC2-BB61-4A04-A73E-4F5C2A04CB76}" emma:medium="tactile" emma:mode="ink">
            <msink:context xmlns:msink="http://schemas.microsoft.com/ink/2010/main" type="paragraph" rotatedBoundingBox="5445,6359 13107,6614 13073,7617 5412,736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8299546-5F0F-4207-8BA0-23DA2BFF1234}" emma:medium="tactile" emma:mode="ink">
              <msink:context xmlns:msink="http://schemas.microsoft.com/ink/2010/main" type="line" rotatedBoundingBox="5445,6359 13107,6614 13073,7617 5412,7362"/>
            </emma:interpretation>
          </emma:emma>
        </inkml:annotationXML>
        <inkml:traceGroup>
          <inkml:annotationXML>
            <emma:emma xmlns:emma="http://www.w3.org/2003/04/emma" version="1.0">
              <emma:interpretation id="{5E05CED6-4CB6-471F-A62F-C97722A060DC}" emma:medium="tactile" emma:mode="ink">
                <msink:context xmlns:msink="http://schemas.microsoft.com/ink/2010/main" type="inkWord" rotatedBoundingBox="5437,6588 6113,6611 6090,7276 5415,7254"/>
              </emma:interpretation>
              <emma:one-of disjunction-type="recognition" id="oneOf41">
                <emma:interpretation id="interp205" emma:lang="" emma:confidence="0.5">
                  <emma:literal>i</emma:literal>
                </emma:interpretation>
                <emma:interpretation id="interp206" emma:lang="" emma:confidence="0">
                  <emma:literal>.</emma:literal>
                </emma:interpretation>
                <emma:interpretation id="interp207" emma:lang="" emma:confidence="0">
                  <emma:literal>y</emma:literal>
                </emma:interpretation>
                <emma:interpretation id="interp208" emma:lang="" emma:confidence="0">
                  <emma:literal>1.</emma:literal>
                </emma:interpretation>
                <emma:interpretation id="interp209" emma:lang="" emma:confidence="0">
                  <emma:literal>li</emma:literal>
                </emma:interpretation>
              </emma:one-of>
            </emma:emma>
          </inkml:annotationXML>
          <inkml:trace contextRef="#ctx0" brushRef="#br2" timeOffset="396546.2732">3154 6863 481,'0'0'279,"0"0"-215,0 0 62,0 0 31,0 0 23,0 0-95,96-92-59,-22 38-15,10-5-1,-8 3 33,-10 3 1,-16 6-20,-16 4-2,-15 2-17,-11 6 5,-8 5-4,0 6-4,-11 12-2,-5 4-6,-4 8-9,-4 14 8,-2 25-11,-2 20 14,0 11 0,4 9 4,8-3-5,10-7 3,6-11-9,4-12-8,20-12-17,12-16 1,4-8-23,4-10-31,-4 0-50,-6 0-43,-6-8-104,-6-7-74</inkml:trace>
          <inkml:trace contextRef="#ctx0" brushRef="#br2" timeOffset="396802.0604">3833 6771 1024,'0'0'171,"0"0"-39,0 0-22,0 0-24,0 0-35,0 0-39,-21 46-3,2-10 22,-2-2-27,2-3-4,8-6-6,7-2-74,4-12-154,3-9-343</inkml:trace>
        </inkml:traceGroup>
        <inkml:traceGroup>
          <inkml:annotationXML>
            <emma:emma xmlns:emma="http://www.w3.org/2003/04/emma" version="1.0">
              <emma:interpretation id="{3D67BFAE-93E1-4FCF-9217-D000CE0E11DB}" emma:medium="tactile" emma:mode="ink">
                <msink:context xmlns:msink="http://schemas.microsoft.com/ink/2010/main" type="inkWord" rotatedBoundingBox="6829,6996 7063,7004 7056,7207 6822,7200"/>
              </emma:interpretation>
              <emma:one-of disjunction-type="recognition" id="oneOf42">
                <emma:interpretation id="interp210" emma:lang="" emma:confidence="1">
                  <emma:literal>=</emma:literal>
                </emma:interpretation>
                <emma:interpretation id="interp211" emma:lang="" emma:confidence="0">
                  <emma:literal>:</emma:literal>
                </emma:interpretation>
                <emma:interpretation id="interp212" emma:lang="" emma:confidence="0">
                  <emma:literal>-</emma:literal>
                </emma:interpretation>
                <emma:interpretation id="interp213" emma:lang="" emma:confidence="0">
                  <emma:literal>I</emma:literal>
                </emma:interpretation>
                <emma:interpretation id="interp214" emma:lang="" emma:confidence="0">
                  <emma:literal>☹</emma:literal>
                </emma:interpretation>
              </emma:one-of>
            </emma:emma>
          </inkml:annotationXML>
          <inkml:trace contextRef="#ctx0" brushRef="#br2" timeOffset="397178.4629">4580 6729 166,'0'0'621,"0"0"-491,0 0 54,0 0-25,0 0-36,0 0 1,-2-4-55,4 2-23,4 2-12,9 0-18,4-1-4,3 0-12,6-1-7,-1-2-9,-3 2-74,3-2-103,-2 4-96,0 0-239</inkml:trace>
          <inkml:trace contextRef="#ctx0" brushRef="#br2" timeOffset="397452.4855">4558 6905 893,'0'0'179,"0"0"28,0 0-54,0 0-46,0 0-66,0 0-41,47 0-79,4 0-153,14-4-467</inkml:trace>
        </inkml:traceGroup>
        <inkml:traceGroup>
          <inkml:annotationXML>
            <emma:emma xmlns:emma="http://www.w3.org/2003/04/emma" version="1.0">
              <emma:interpretation id="{FC7EF83D-D98A-4F9D-8F22-0ABB98900700}" emma:medium="tactile" emma:mode="ink">
                <msink:context xmlns:msink="http://schemas.microsoft.com/ink/2010/main" type="inkWord" rotatedBoundingBox="7647,6769 9200,6821 9183,7330 7630,7279"/>
              </emma:interpretation>
              <emma:one-of disjunction-type="recognition" id="oneOf43">
                <emma:interpretation id="interp215" emma:lang="" emma:confidence="0.5">
                  <emma:literal>10m</emma:literal>
                </emma:interpretation>
                <emma:interpretation id="interp216" emma:lang="" emma:confidence="0.5">
                  <emma:literal>1m</emma:literal>
                </emma:interpretation>
                <emma:interpretation id="interp217" emma:lang="" emma:confidence="0">
                  <emma:literal>1am</emma:literal>
                </emma:interpretation>
                <emma:interpretation id="interp218" emma:lang="" emma:confidence="0">
                  <emma:literal>1cm</emma:literal>
                </emma:interpretation>
                <emma:interpretation id="interp219" emma:lang="" emma:confidence="0">
                  <emma:literal>12m</emma:literal>
                </emma:interpretation>
              </emma:one-of>
            </emma:emma>
          </inkml:annotationXML>
          <inkml:trace contextRef="#ctx0" brushRef="#br2" timeOffset="397858.6876">5370 6841 439,'0'0'556,"0"0"-527,67-83 132,-22 46-64,5-2-24,-2-5-11,-8 5-26,-10 2-19,-6 6 14,-12 7-1,-5 8-9,-4 11 16,-3 4-25,0 1 2,0 1-14,0 19-2,-3 13 1,-10 11 1,-2 7 0,0 4 5,-1 3-4,0-4-1,3-8 0,8-8-5,3-9-9,2-8-35,0-6-35,7-6-11,2-2-37,-1-2-79,-8-1-88,0 0-98</inkml:trace>
          <inkml:trace contextRef="#ctx0" brushRef="#br2" timeOffset="398137.045">5448 6987 764,'0'0'249,"0"0"-96,0 0 6,0 0-88,0 0-1,105-25-36,-66 25-29,5-4-5,8-1-65,8-6-87,4 0-159,0-3-333</inkml:trace>
          <inkml:trace contextRef="#ctx0" brushRef="#br2" timeOffset="398750.5284">6369 6697 710,'0'0'119,"0"0"-39,0 0 80,0 0 11,0 0-42,0 0-61,-48-68-23,13 85-23,-1 12-8,0 13 3,15 3-17,6 2-5,14-5 4,1-8-44,13-12-19,17-7-34,7-12-21,6-3-9,2-6 36,-2-15 39,-2-4-11,-8-3 9,-7 0 47,-8 5 8,-7 4 21,-7 10 35,-4 1 32,0 8-13,0 0-27,0 0-24,-7 19 12,1 7 7,3 0-24,2 2-6,1-7-13,0-2-17,0-5-40,9-7-13,0-6 6,2-1 3,1-5 7,-3-15 35,3-1 19,0-5 8,4 1 40,-1 2 30,0 3 25,-1 7 9,-2 6-32,-1 6 1,4 1-36,1 4-22,-2 17-12,1 5-10,-6 2 2,-5 1-3,-4-2-15,0-5-23,0-4-26,-5-10-7,5-8 1,0 0 27,0-12 43,0-12 22,13-6 11,6-6 25,5 2 3,-3 4-12,1 8 9,-1 4-10,0 12-9,-5 6-21,-2 0-12,-2 16 7,-6 8-12,0 5-1,-6 2 9,0-2-9,0-2 2,-6-5-2,-3-3-22,0-3-46,6-5-93,3-10-131,0-1-362</inkml:trace>
        </inkml:traceGroup>
        <inkml:traceGroup>
          <inkml:annotationXML>
            <emma:emma xmlns:emma="http://www.w3.org/2003/04/emma" version="1.0">
              <emma:interpretation id="{EC89B1B4-98FC-46CB-A620-06125AD225AA}" emma:medium="tactile" emma:mode="ink">
                <msink:context xmlns:msink="http://schemas.microsoft.com/ink/2010/main" type="inkWord" rotatedBoundingBox="9645,7248 9912,7058 10010,7196 9743,7386"/>
              </emma:interpretation>
              <emma:one-of disjunction-type="recognition" id="oneOf44">
                <emma:interpretation id="interp220" emma:lang="" emma:confidence="1">
                  <emma:literal>=10-2</emma:literal>
                </emma:interpretation>
                <emma:interpretation id="interp221" emma:lang="" emma:confidence="0">
                  <emma:literal>=10-Z</emma:literal>
                </emma:interpretation>
                <emma:interpretation id="interp222" emma:lang="" emma:confidence="0">
                  <emma:literal>=102</emma:literal>
                </emma:interpretation>
                <emma:interpretation id="interp223" emma:lang="" emma:confidence="0">
                  <emma:literal>=10-z</emma:literal>
                </emma:interpretation>
                <emma:interpretation id="interp224" emma:lang="" emma:confidence="0">
                  <emma:literal>=10^2</emma:literal>
                </emma:interpretation>
              </emma:one-of>
            </emma:emma>
          </inkml:annotationXML>
          <inkml:trace contextRef="#ctx0" brushRef="#br2" timeOffset="399218.1074">7485 6883 838,'0'0'100,"0"0"114,0 0-76,0 0-30,0 0-23,0 0-47,19-17-20,2 17 5,0 4-19,1 1-3,0-2-1,1-3 0,1 0-33,3 0-50,-2 0-75,-1 0-186,-8 0-420</inkml:trace>
          <inkml:trace contextRef="#ctx0" brushRef="#br2" timeOffset="399485.6577">7432 7026 577,'0'0'632,"0"0"-570,0 0 83,0 0-80,0 0-7,0 0-58,42 0-14,-15 0-90,4 0-90,-2-5-150,-1-3-246</inkml:trace>
        </inkml:traceGroup>
        <inkml:traceGroup>
          <inkml:annotationXML>
            <emma:emma xmlns:emma="http://www.w3.org/2003/04/emma" version="1.0">
              <emma:interpretation id="{1B05D6E2-B19E-4748-A234-42B4D2715A2C}" emma:medium="tactile" emma:mode="ink">
                <msink:context xmlns:msink="http://schemas.microsoft.com/ink/2010/main" type="inkWord" rotatedBoundingBox="10778,6537 13107,6614 13073,7617 10745,7539"/>
              </emma:interpretation>
              <emma:one-of disjunction-type="recognition" id="oneOf45">
                <emma:interpretation id="interp225" emma:lang="" emma:confidence="1">
                  <emma:literal>m</emma:literal>
                </emma:interpretation>
                <emma:interpretation id="interp226" emma:lang="" emma:confidence="0">
                  <emma:literal>M</emma:literal>
                </emma:interpretation>
                <emma:interpretation id="interp227" emma:lang="" emma:confidence="0">
                  <emma:literal>im</emma:literal>
                </emma:interpretation>
                <emma:interpretation id="interp228" emma:lang="" emma:confidence="0">
                  <emma:literal>m.</emma:literal>
                </emma:interpretation>
                <emma:interpretation id="interp229" emma:lang="" emma:confidence="0">
                  <emma:literal>me</emma:literal>
                </emma:interpretation>
              </emma:one-of>
            </emma:emma>
          </inkml:annotationXML>
          <inkml:trace contextRef="#ctx0" brushRef="#br2" timeOffset="410284.5388">10365 7017 1162,'0'0'80,"0"0"25,0 0-26,0 0-45,0 0-4,0 0-27,12 42-3,-12-3 0,-12-3-2,0-4-14,0-9-20,3-7-7,9-11 18,0-5-5,0 0 30,0-20-1,16-4 2,1-8 9,10 0 5,3 1 3,2 3 9,-2 11-11,-1 4 25,-8 11-6,-2 2-17,4 7 0,-9 17-17,-2 5-1,-4 2 4,-8 0-4,0-2-10,0-4-26,-10-6-10,0-8 6,8-5 4,2-6 31,0 0 5,0-20 14,8-8 5,13-8-3,2 2 29,2 0 8,-2 9-16,-1 5-1,-4 7 13,-4 10-30,-2 3 2,0 1-10,3 21-9,1 10 7,-5 8-5,-7 1-3,-4 0 5,0-1-6,-4-6-12,-8-8-46,-3-4-107,3-10-181</inkml:trace>
          <inkml:trace contextRef="#ctx0" brushRef="#br2" timeOffset="400686.4945">8536 6759 555,'0'0'133,"0"0"56,0 0 12,0 0 18,0 0-38,0 0-48,0-38-59,0 38-43,0 21 1,0 11-24,-6 11 7,-3-2 4,-4-2-19,2-3-3,4-8-41,6-3-53,1-5-118,9-13-176,17-7-252</inkml:trace>
          <inkml:trace contextRef="#ctx0" brushRef="#br2" timeOffset="400986.8065">8853 6745 1109,'0'0'133,"0"0"-38,0 0 39,0 0-93,0 0-7,0 0-25,-83 122-8,65-56 7,14-8-8,4-6 0,6-8-2,21-13-4,6-15 3,3-15-3,2-1 6,-1-24 21,-5-13-14,-11-7 4,-2-7 1,-11 1 0,-8-1 6,0 4-18,-9 9 3,-11 11-13,-2 16 4,1 11-18,2 4-28,7 20-56,4 4-34,8-2-134,0-2-236</inkml:trace>
          <inkml:trace contextRef="#ctx0" brushRef="#br2" timeOffset="408854.8542">9300 6469 609,'0'0'144,"0"0"64,0 0-37,0 0-23,0 0-8,0 0-46,1 5-41,22-5-32,9 1-21,6 2-5,10 0-65,8-2-113,-1-1-139,-4 0-344</inkml:trace>
          <inkml:trace contextRef="#ctx0" brushRef="#br2" timeOffset="409205.3253">9862 6357 813,'0'0'111,"0"0"41,0 0-19,0 0-39,0 0-21,0 0-46,87-67-7,-68 71-1,-7 16-19,-8 7 0,-4 5-2,-3 5-1,-22 0-22,-3-3-10,-4-2-1,2-7 20,8-4-13,3-5 20,7-6 8,9-8 2,3 1 8,0-3 38,0 0 26,0 0 16,3 0-34,16 0-24,7-5-18,14 1-13,6 2-12,6 2-87,-2 0-110,2 0-210</inkml:trace>
        </inkml:traceGroup>
      </inkml:traceGroup>
    </inkml:traceGroup>
    <inkml:traceGroup>
      <inkml:annotationXML>
        <emma:emma xmlns:emma="http://www.w3.org/2003/04/emma" version="1.0">
          <emma:interpretation id="{A8B4E8AE-2BA1-4CDE-B1BA-FAAAD9D6EEA0}" emma:medium="tactile" emma:mode="ink">
            <msink:context xmlns:msink="http://schemas.microsoft.com/ink/2010/main" type="paragraph" rotatedBoundingBox="5408,7700 19367,8112 19328,9439 5369,90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3BC603E-290F-469D-A9CB-F2C7F787DF32}" emma:medium="tactile" emma:mode="ink">
              <msink:context xmlns:msink="http://schemas.microsoft.com/ink/2010/main" type="line" rotatedBoundingBox="5408,7700 19367,8112 19328,9439 5369,9027"/>
            </emma:interpretation>
          </emma:emma>
        </inkml:annotationXML>
        <inkml:traceGroup>
          <inkml:annotationXML>
            <emma:emma xmlns:emma="http://www.w3.org/2003/04/emma" version="1.0">
              <emma:interpretation id="{3AE9A221-94D7-4BEB-B060-B47BF8CC91D7}" emma:medium="tactile" emma:mode="ink">
                <msink:context xmlns:msink="http://schemas.microsoft.com/ink/2010/main" type="inkWord" rotatedBoundingBox="5404,7828 5947,7844 5922,8664 5380,8648"/>
              </emma:interpretation>
              <emma:one-of disjunction-type="recognition" id="oneOf46">
                <emma:interpretation id="interp230" emma:lang="" emma:confidence="1">
                  <emma:literal>13</emma:literal>
                </emma:interpretation>
                <emma:interpretation id="interp231" emma:lang="" emma:confidence="0">
                  <emma:literal>(3</emma:literal>
                </emma:interpretation>
                <emma:interpretation id="interp232" emma:lang="" emma:confidence="0">
                  <emma:literal>3</emma:literal>
                </emma:interpretation>
                <emma:interpretation id="interp233" emma:lang="" emma:confidence="0">
                  <emma:literal>'3</emma:literal>
                </emma:interpretation>
                <emma:interpretation id="interp234" emma:lang="" emma:confidence="0">
                  <emma:literal>1s</emma:literal>
                </emma:interpretation>
              </emma:one-of>
            </emma:emma>
          </inkml:annotationXML>
          <inkml:trace contextRef="#ctx0" brushRef="#br2" timeOffset="411269.0319">3122 8138 301,'0'0'409,"0"0"-334,0 0 126,0 0 20,0 0-58,0 0-74,36-101-42,11 45-23,8-7 25,2 2-21,4-2-18,-7 6 6,-9 1-15,-10 8 4,-15 6-5,-11 16 2,-9 11-9,0 10-2,-9 5-12,-18 10 6,-6 26 0,-7 16 10,6 10 4,10 4 1,3 0-3,12-5 3,3-6 0,4-13-2,2-11 2,0-14-7,0-6-8,5-7-20,7-4 1,1 0-16,1 0-9,-5 0 16,-2 0-27,-1-1-52,0 1-5,0-6-72,9 1-133</inkml:trace>
          <inkml:trace contextRef="#ctx0" brushRef="#br2" timeOffset="411778.8814">3518 8073 747,'0'0'65,"0"0"24,0 0-3,0 0-16,0 0-38,0 0-16,0-16-16,0 16 6,0 0 5,0 0 15,0 0 12,4-3-4,6-2-4,8 2 11,4-4-12,2 5 9,-3 2 10,-2 0-6,-5 0-1,-3 1-29,-7 14-12,-4 3 0,0 4-10,-8-2-25,-8 0 1,-5-4-6,2-3 2,2-5-13,-1-1 14,2-2 26,4-5 5,6 0 6,3 0 18,3 0 24,0 0 24,0 0-17,9 0-18,9 0-1,4 1-19,5 10 13,-3 4 0,-7 3-13,-6 4-1,-8 2-10,-3 0 0,-14-2-5,-15-4-3,0-2-16,-9-6-13,6-8-21,4-2 2,6-2-8,10-16-58,12-5-32,1-6-245</inkml:trace>
        </inkml:traceGroup>
        <inkml:traceGroup>
          <inkml:annotationXML>
            <emma:emma xmlns:emma="http://www.w3.org/2003/04/emma" version="1.0">
              <emma:interpretation id="{D9AC0A72-D19C-4B63-A251-8C8432361892}" emma:medium="tactile" emma:mode="ink">
                <msink:context xmlns:msink="http://schemas.microsoft.com/ink/2010/main" type="inkWord" rotatedBoundingBox="6633,8377 6850,8384 6845,8534 6628,8527"/>
              </emma:interpretation>
              <emma:one-of disjunction-type="recognition" id="oneOf47">
                <emma:interpretation id="interp235" emma:lang="" emma:confidence="1">
                  <emma:literal>=</emma:literal>
                </emma:interpretation>
                <emma:interpretation id="interp236" emma:lang="" emma:confidence="0">
                  <emma:literal>:</emma:literal>
                </emma:interpretation>
                <emma:interpretation id="interp237" emma:lang="" emma:confidence="0">
                  <emma:literal>-=</emma:literal>
                </emma:interpretation>
                <emma:interpretation id="interp238" emma:lang="" emma:confidence="0">
                  <emma:literal>&gt;</emma:literal>
                </emma:interpretation>
                <emma:interpretation id="interp239" emma:lang="" emma:confidence="0">
                  <emma:literal>-</emma:literal>
                </emma:interpretation>
              </emma:one-of>
            </emma:emma>
          </inkml:annotationXML>
          <inkml:trace contextRef="#ctx0" brushRef="#br2" timeOffset="412065.7711">4384 8110 717,'0'0'440,"0"0"-425,0 0 75,0 0-16,0 0-15,0 0-21,92-23-11,-71 23-27,-2 0-10,-1 3-37,-3-3-23,0 3-66,-3-3-94,-3 0-176</inkml:trace>
          <inkml:trace contextRef="#ctx0" brushRef="#br2" timeOffset="412349.0118">4364 8226 825,'0'0'141,"0"0"-90,0 0 58,0 0-24,0 0-12,0 0-62,2 7-11,26-7-41,8-3-156,4-12-277</inkml:trace>
        </inkml:traceGroup>
        <inkml:traceGroup>
          <inkml:annotationXML>
            <emma:emma xmlns:emma="http://www.w3.org/2003/04/emma" version="1.0">
              <emma:interpretation id="{484170F4-A6AF-41A3-ABF9-8C56C98BE620}" emma:medium="tactile" emma:mode="ink">
                <msink:context xmlns:msink="http://schemas.microsoft.com/ink/2010/main" type="inkWord" rotatedBoundingBox="7737,8141 9039,8179 9027,8594 7725,8556"/>
              </emma:interpretation>
              <emma:one-of disjunction-type="recognition" id="oneOf48">
                <emma:interpretation id="interp240" emma:lang="" emma:confidence="1">
                  <emma:literal>30m</emma:literal>
                </emma:interpretation>
                <emma:interpretation id="interp241" emma:lang="" emma:confidence="0">
                  <emma:literal>3m</emma:literal>
                </emma:interpretation>
                <emma:interpretation id="interp242" emma:lang="" emma:confidence="0">
                  <emma:literal>31m</emma:literal>
                </emma:interpretation>
                <emma:interpretation id="interp243" emma:lang="" emma:confidence="0">
                  <emma:literal>3lm</emma:literal>
                </emma:interpretation>
                <emma:interpretation id="interp244" emma:lang="" emma:confidence="0">
                  <emma:literal>32m</emma:literal>
                </emma:interpretation>
              </emma:one-of>
            </emma:emma>
          </inkml:annotationXML>
          <inkml:trace contextRef="#ctx0" brushRef="#br2" timeOffset="413090.2166">5558 7942 481,'0'0'168,"0"0"-1,0 0 1,0 0-20,0 0-28,0 0-49,35-77-17,-14 69-16,3 4 12,3 4-24,1 0-14,-5 6 1,-3 10-13,-8 4-2,-10 6-6,-2 3-38,-8 3-4,-18-3-5,-6-3-2,-2-6 15,9-11-18,5-2 27,11-6 33,5-1 1,4 0 60,0 0 17,6-4-15,13 0-16,6 4-8,2 0-4,0 7-3,-3 7-14,-6 6 4,-3 0-20,-8 2 0,-7 0-2,0-2 0,-26 2-9,-6-2-5,-10-6-6,0-4 0,5-5-13,2-5-3,6 0 18,4 0-21,5-13-9,10-3-71,10-2-79,19-6-186</inkml:trace>
          <inkml:trace contextRef="#ctx0" brushRef="#br2" timeOffset="413810.2272">6254 7917 950,'0'0'85,"0"0"-13,0 0 1,0 0-14,-88 16-7,58 22-45,8 6-2,13 2-5,9-2-2,0-6-2,12-4-28,12-9-25,1-9-13,3-7-24,2-9 8,0 0-15,-2-10 27,-5-10 24,-4-3 44,-7-1 6,-6 1 10,0 3 0,-6 6 26,0 4 5,0 6 15,0 4 4,0 0-27,0 11-24,0 9 33,0 3-18,6 1-17,-3-3-7,1-2-1,-3-7-15,1-6-16,-1-4-7,0-2 35,5-6 4,0-14 14,4-1 38,2-3 23,2 1 18,-2 2-17,0 9-14,2 3 22,-2 6-29,4 3-22,2 1-14,1 15-10,-3 6-3,-7-2-6,-6 4-6,-3-6-3,0 0-31,-3-9-1,-6-2-7,4-7 4,2 0 27,3-4 17,0-14 3,0 0 32,8-4-6,7 0 4,1 0 1,1 5-4,2 6-3,-5 5-3,5 6-13,5 0 11,0 0-17,1 8 5,2 6 5,-11 2-12,-4 6-1,-7 0-2,-5 2-1,-2-1-1,-10-3-42,-3-4-52,-1-4-49,8-7-146,7-5-193</inkml:trace>
        </inkml:traceGroup>
        <inkml:traceGroup>
          <inkml:annotationXML>
            <emma:emma xmlns:emma="http://www.w3.org/2003/04/emma" version="1.0">
              <emma:interpretation id="{AE647DBC-8ACC-4E55-A302-70410B3664D5}" emma:medium="tactile" emma:mode="ink">
                <msink:context xmlns:msink="http://schemas.microsoft.com/ink/2010/main" type="inkWord" rotatedBoundingBox="9675,8473 10068,8484 10062,8671 9669,8660"/>
              </emma:interpretation>
              <emma:one-of disjunction-type="recognition" id="oneOf49">
                <emma:interpretation id="interp245" emma:lang="" emma:confidence="1">
                  <emma:literal>=</emma:literal>
                </emma:interpretation>
                <emma:interpretation id="interp246" emma:lang="" emma:confidence="0">
                  <emma:literal>=-</emma:literal>
                </emma:interpretation>
                <emma:interpretation id="interp247" emma:lang="" emma:confidence="0">
                  <emma:literal>-=</emma:literal>
                </emma:interpretation>
                <emma:interpretation id="interp248" emma:lang="" emma:confidence="0">
                  <emma:literal>='</emma:literal>
                </emma:interpretation>
                <emma:interpretation id="interp249" emma:lang="" emma:confidence="0">
                  <emma:literal>=:</emma:literal>
                </emma:interpretation>
              </emma:one-of>
            </emma:emma>
          </inkml:annotationXML>
          <inkml:trace contextRef="#ctx0" brushRef="#br2" timeOffset="414704.3303">7410 8178 684,'0'0'173,"0"0"20,0 0-38,0 0-44,0 0-11,0 0-30,0 0-6,70 13-27,-37-7-14,3-4-12,1 1-11,-1-3-13,-5 0-63,-7 0-101,-5 0-84,-7 3-240</inkml:trace>
          <inkml:trace contextRef="#ctx0" brushRef="#br2" timeOffset="414982.3446">7416 8346 738,'0'0'168,"0"0"43,0 0-48,0 0-36,0 0-34,0 0-54,92 12-39,-56-8-11,1 0-77,4 0-70,6-1-97,9-3-147,17 0-44</inkml:trace>
        </inkml:traceGroup>
        <inkml:traceGroup>
          <inkml:annotationXML>
            <emma:emma xmlns:emma="http://www.w3.org/2003/04/emma" version="1.0">
              <emma:interpretation id="{A2E55CF5-4993-4D46-ADFE-755CD4B79F47}" emma:medium="tactile" emma:mode="ink">
                <msink:context xmlns:msink="http://schemas.microsoft.com/ink/2010/main" type="inkWord" rotatedBoundingBox="11156,7926 13606,7998 13569,9269 11118,9197"/>
              </emma:interpretation>
              <emma:one-of disjunction-type="recognition" id="oneOf50">
                <emma:interpretation id="interp250" emma:lang="" emma:confidence="0.5">
                  <emma:literal>10-2,</emma:literal>
                </emma:interpretation>
                <emma:interpretation id="interp251" emma:lang="" emma:confidence="0">
                  <emma:literal>102,</emma:literal>
                </emma:interpretation>
                <emma:interpretation id="interp252" emma:lang="" emma:confidence="0">
                  <emma:literal>10-2;</emma:literal>
                </emma:interpretation>
                <emma:interpretation id="interp253" emma:lang="" emma:confidence="0">
                  <emma:literal>102;</emma:literal>
                </emma:interpretation>
                <emma:interpretation id="interp254" emma:lang="" emma:confidence="0">
                  <emma:literal>10-?,</emma:literal>
                </emma:interpretation>
              </emma:one-of>
            </emma:emma>
          </inkml:annotationXML>
          <inkml:trace contextRef="#ctx0" brushRef="#br2" timeOffset="416664.3319">9930 8046 1084,'0'0'246,"0"0"-181,0 0 39,0 0-72,0 0 34,8 95-38,-8-57-28,0 4-11,0-5-41,0-1-80,0-8-60,0-9-109,6-11-206</inkml:trace>
          <inkml:trace contextRef="#ctx0" brushRef="#br2" timeOffset="416947.7031">10134 8146 740,'0'0'264,"0"0"-202,0 0 97,0 0-69,0 0-45,0 0-39,7 28-3,-7 13 4,0-3-7,11-2 1,5-8-1,0-8 0,-2-10 1,2-10 1,-1 0 3,2-20-1,-5-13 12,-8-6-16,-4 1 15,0-1 20,-9 4-7,-8 5-8,-6 4-20,4 9 2,2 6-7,5 10-1,5 1-12,2 0-11,2 12-35,2-3-21,-2 2-107,-2-2-66,2-6-122</inkml:trace>
          <inkml:trace contextRef="#ctx0" brushRef="#br2" timeOffset="416978.6211">10512 7806 1149,'0'0'134,"0"0"-49,0 0 8,0 0-17,0 0-23,0 0-46,65-7 2,-42 11-9,3 0-10,-2 0-76,4-4-131,-1 0-233</inkml:trace>
          <inkml:trace contextRef="#ctx0" brushRef="#br2" timeOffset="417283.9887">10962 7737 877,'0'0'9,"0"0"29,0 0 45,0 0 39,0 0-20,0 0-68,62-42-16,-44 42 28,0 2-2,-5 16-21,-5 9-12,-8 6-8,0 3-6,-21 6 1,-9-4-33,-3 0 14,2-8-3,7-8 18,8-9 3,11-9 6,5-4-2,0 0 48,11 0 21,17-9 0,9-6-50,11-2-19,4-2-2,-1 4-133,1-1-207</inkml:trace>
          <inkml:trace contextRef="#ctx0" brushRef="#br2" timeOffset="417653.3594">11314 8651 1363,'0'0'37,"0"0"92,-41 99-41,8-58-33,-2-3-31,-4-2-22,-1-7-2,-2-1-73,0-3-151,6-6-200</inkml:trace>
          <inkml:trace contextRef="#ctx0" brushRef="#br2" timeOffset="415768.7322">8888 8051 472,'0'0'98,"0"0"27,0 0 2,0 0-10,0 0-10,0 0-35,-7-65-24,7 57-10,9-3 13,14 1-11,9 0 3,5 2 1,5 8-2,-5 0 2,-8 6-22,-10 11-21,-15 7-2,-4 3-15,-11 3-27,-18-2-2,-6-2-10,1-6 2,6-3-28,6-5 17,13-5 49,4-7 15,5 0 10,0 0 71,14-2-17,2-3-11,8 0-13,0 5 5,4 0 6,4 5-30,2 11-2,-6 1-3,-7 3-5,-12 2-2,-9-1-9,-4-1-2,-24-1-2,-6-3 4,-6-6-8,0-3-2,8-4-11,1-3 7,10 0-15,5 0-13,8 0 1,8-6-39,0-7-87,14-2-142,20-3-361</inkml:trace>
          <inkml:trace contextRef="#ctx0" brushRef="#br2" timeOffset="416048.3939">9661 8017 963,'0'0'104,"0"0"57,0 0-82,0 0 19,-81 29-10,45 0-28,1 3-38,6-2-9,5-1-13,8-4-2,9-1-39,2-4-94,-2-6-104,2-6-168</inkml:trace>
          <inkml:trace contextRef="#ctx0" brushRef="#br2" timeOffset="416348.6541">9437 7995 921,'0'0'138,"0"0"78,0 0-87,0 0-19,0 0-41,80 31-31,-51 16 7,-2 3-8,-3 1-20,-8-3-4,-4-4-13,-3-8-10,1-7-25,-2-6-76,1-10-146,0-13-262</inkml:trace>
        </inkml:traceGroup>
        <inkml:traceGroup>
          <inkml:annotationXML>
            <emma:emma xmlns:emma="http://www.w3.org/2003/04/emma" version="1.0">
              <emma:interpretation id="{0BB4DCB8-0DE9-4450-865C-F2F7713D18EF}" emma:medium="tactile" emma:mode="ink">
                <msink:context xmlns:msink="http://schemas.microsoft.com/ink/2010/main" type="inkWord" rotatedBoundingBox="14725,8183 16565,8238 16544,8973 14703,8918"/>
              </emma:interpretation>
              <emma:one-of disjunction-type="recognition" id="oneOf51">
                <emma:interpretation id="interp255" emma:lang="" emma:confidence="1">
                  <emma:literal>=</emma:literal>
                </emma:interpretation>
                <emma:interpretation id="interp256" emma:lang="" emma:confidence="0">
                  <emma:literal>:</emma:literal>
                </emma:interpretation>
                <emma:interpretation id="interp257" emma:lang="" emma:confidence="0">
                  <emma:literal>☹</emma:literal>
                </emma:interpretation>
                <emma:interpretation id="interp258" emma:lang="" emma:confidence="0">
                  <emma:literal>-</emma:literal>
                </emma:interpretation>
                <emma:interpretation id="interp259" emma:lang="" emma:confidence="0">
                  <emma:literal>&gt;</emma:literal>
                </emma:interpretation>
              </emma:one-of>
            </emma:emma>
          </inkml:annotationXML>
          <inkml:trace contextRef="#ctx0" brushRef="#br2" timeOffset="419084.2499">13485 8406 474,'0'0'68,"0"0"136,0 0-62,0 0 13,0 0-8,0 0-40,-21 0-3,21 0-38,14 1-10,8 3-19,8-4-25,10 0-12,2 0-73,-5 0-137,-6 0-216</inkml:trace>
          <inkml:trace contextRef="#ctx0" brushRef="#br2" timeOffset="419382.6564">13424 8567 1195,'0'0'44,"0"0"69,0 0-97,0 0-16,0 0-70,116-2-215,-66 2-417</inkml:trace>
          <inkml:trace contextRef="#ctx0" brushRef="#br2" timeOffset="418587.8611">12444 8439 116,'0'0'646,"0"0"-496,105-85 87,-52 38-94,3-5-50,-2-1 8,-10 1-25,-12 1-23,-14 5-31,-10-1-14,-8 6 2,-2 6-8,-17 12-4,-2 14-4,-5 9-4,0 25 7,-1 22-14,3 16 9,5 11 6,7 4-6,10-1-7,2-5 2,0-16-5,20-9 18,6-14-14,5-12-17,4-9-14,-2-5-22,-2-7 12,-2 0-3,-4-8-2,-3-9 16,-4-6 19,-2-1 25,-5 1 22,-4 3 29,-6 8 7,-1 4 2,0 7-16,0 1-22,0 0-22,0 16 0,0 9-2,0 2 4,7-2-2,5-5 1,4-5 1,4-7-4,2-7 1,5-1 1,1 0-1,0-16 4,-3 0-3,-6-2 2,-3-1 1,-8 6 21,-4 2-5,-4 4 3,0 3 14,0 4-13,0 0-12,-1 0-7,-7 16-2,1 6 11,3 6-7,3 5 0,1-4 9,0-1-15,0-4-1,0-4-19,1-5-97,0 0-52,-1-7-262</inkml:trace>
          <inkml:trace contextRef="#ctx0" brushRef="#br2" timeOffset="419951.3051">14133 8419 313,'0'0'168,"0"0"-143,0 0 42,0 0 10,0 0 30,0 0-34,-60-58 4,60 42-6,0-2 26,0 2 14,7 0-15,11 3-14,6 8-22,4 5-2,2 4-25,0 24-24,-10 10 16,-13 8-25,-7 4 2,-28 1-5,-13-2-28,-3-6-19,2-10-17,5-10-21,9-8 5,5-14 4,7-1 79,4-9 1,7-15 55,2-3 36,3-2-17,0 6-3,8 6 7,7 5-27,1 9-21,4 3-3,4 3-28,-1 15 2,5 4-2,-7 3 1,3-1-6,5-3-36,3-6-81,8-6-90,2-9-274</inkml:trace>
        </inkml:traceGroup>
        <inkml:traceGroup>
          <inkml:annotationXML>
            <emma:emma xmlns:emma="http://www.w3.org/2003/04/emma" version="1.0">
              <emma:interpretation id="{FD8E9FB3-1E48-4845-82B3-FB9B28976881}" emma:medium="tactile" emma:mode="ink">
                <msink:context xmlns:msink="http://schemas.microsoft.com/ink/2010/main" type="inkWord" rotatedBoundingBox="16863,8038 19367,8112 19339,9065 16835,8992"/>
              </emma:interpretation>
              <emma:one-of disjunction-type="recognition" id="oneOf52">
                <emma:interpretation id="interp260" emma:lang="" emma:confidence="1">
                  <emma:literal>x</emma:literal>
                </emma:interpretation>
                <emma:interpretation id="interp261" emma:lang="" emma:confidence="0">
                  <emma:literal>^</emma:literal>
                </emma:interpretation>
                <emma:interpretation id="interp262" emma:lang="" emma:confidence="0">
                  <emma:literal>X</emma:literal>
                </emma:interpretation>
                <emma:interpretation id="interp263" emma:lang="" emma:confidence="0">
                  <emma:literal>*</emma:literal>
                </emma:interpretation>
                <emma:interpretation id="interp264" emma:lang="" emma:confidence="0">
                  <emma:literal>y</emma:literal>
                </emma:interpretation>
              </emma:one-of>
            </emma:emma>
          </inkml:annotationXML>
          <inkml:trace contextRef="#ctx0" brushRef="#br2" timeOffset="420264.4296">14741 8315 1203,'0'0'95,"0"0"66,0 0-94,0 0-31,-5 86 21,-21-30-28,1 1-24,-7-4-1,4-7-4,4-10-34,7-7-47,9-13-118,2-13-94,6-3-192</inkml:trace>
          <inkml:trace contextRef="#ctx0" brushRef="#br2" timeOffset="420564.3715">14596 8407 423,'0'0'316,"0"0"-119,0-82 14,0 74-40,0 8-17,9 0-70,6 20-53,3 13-9,6 11 5,-2 4 2,-4-1-22,-3-3-5,-3-6-4,-3-4-32,-1-10-74,-1-7-122,2-14-220</inkml:trace>
          <inkml:trace contextRef="#ctx0" brushRef="#br2" timeOffset="420589.2643">15017 8321 1018,'0'0'181,"0"0"-45,0 0-34,0 0-62,0 0-1,9 78-5,-9-35-12,0-6-22,0-1-3,0-6-29,7-4-95,5-10-49,0-5-134,4-11-225</inkml:trace>
          <inkml:trace contextRef="#ctx0" brushRef="#br2" timeOffset="420897.3786">15222 8393 878,'0'0'106,"0"0"30,0 0 10,0 0-81,0 0-42,0 0-11,3 77-11,-3-40 8,1-3-6,15-8-3,4-7 0,4-10 2,2-9 7,-2 0 3,-3-10-3,-2-16 22,-7-4-16,-7-6 15,-5-3 2,0 2-13,-17-2-6,-6 4-13,0 6-9,2 10-5,5 13-32,3 6-28,3 4-37,2 14-111,7-2-157</inkml:trace>
          <inkml:trace contextRef="#ctx0" brushRef="#br2" timeOffset="421197.1386">15533 8053 1247,'0'0'85,"0"0"25,85-32-24,-53 32-36,-4 0-23,-1 0-27,0 0-34,1 9-145,0-5-168,2-1-669</inkml:trace>
          <inkml:trace contextRef="#ctx0" brushRef="#br2" timeOffset="421498.2993">16069 7843 1030,'0'0'28,"0"0"97,0 0-35,0 0 26,0 0-50,0 0-59,53-54 2,-33 79-9,4 14 7,-4 9-3,-5 5-3,-10 3 0,-5-4-1,-6-4-19,-18-7 0,-3-9-21,2-9-6,5-11 2,4-11 22,6-1 22,5-8 11,5-9 20,0 0 30,0-2-16,0 4-6,5 1-16,6 4-14,6 4 1,7 4-10,3 2-10,2 2 8,1 15-3,-4 4-15,-3 3-36,0 3-69,-7-3-142,0 3-375</inkml:trace>
          <inkml:trace contextRef="#ctx0" brushRef="#br2" timeOffset="422040.643">16597 8370 1185,'0'0'112,"0"0"51,0 0-73,0 0-29,0 0-12,41 91-48,-41-63-2,0 0-1,-9-2-30,-5-7-22,0-7-61,6-7-5,1-5 34,7-5 34,0-20 52,16-7 14,11-3 24,1-1 16,4 8 7,-3 5 4,-4 9 13,-3 8-36,-5 6-18,-1 0-24,-4 15 2,0 13-5,-8 3 3,-4 2 0,0-2-5,-7-6-7,-7-4-22,0-9-20,4-5 0,3-7 17,7 0 21,0-16 16,7-13 15,18-6-7,6-1 27,3 3 25,5 5-2,-3 8-2,-3 9-11,-2 10-15,-6 1 1,-3 14-25,-6 14-1,-7 6 0,-9 0-5,0 1 6,-8-4-6,-11-2-12,1-5-1,2-4-59,0-4-84,4-7-70,-2-3-325</inkml:trace>
        </inkml:traceGroup>
      </inkml:traceGroup>
    </inkml:traceGroup>
    <inkml:traceGroup>
      <inkml:annotationXML>
        <emma:emma xmlns:emma="http://www.w3.org/2003/04/emma" version="1.0">
          <emma:interpretation id="{ED9E2F15-F17B-4C8C-B308-46432E70316B}" emma:medium="tactile" emma:mode="ink">
            <msink:context xmlns:msink="http://schemas.microsoft.com/ink/2010/main" type="paragraph" rotatedBoundingBox="5356,9115 20858,9754 20800,11177 5297,105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3E79E31-8689-47A8-8774-FC9A997C8FFD}" emma:medium="tactile" emma:mode="ink">
              <msink:context xmlns:msink="http://schemas.microsoft.com/ink/2010/main" type="line" rotatedBoundingBox="5356,9115 20858,9754 20800,11177 5297,10538"/>
            </emma:interpretation>
          </emma:emma>
        </inkml:annotationXML>
        <inkml:traceGroup>
          <inkml:annotationXML>
            <emma:emma xmlns:emma="http://www.w3.org/2003/04/emma" version="1.0">
              <emma:interpretation id="{9EC9D60A-1720-4B12-B051-93EBAD7333E2}" emma:medium="tactile" emma:mode="ink">
                <msink:context xmlns:msink="http://schemas.microsoft.com/ink/2010/main" type="inkWord" rotatedBoundingBox="5349,9281 5826,9301 5802,9883 5325,9864"/>
              </emma:interpretation>
              <emma:one-of disjunction-type="recognition" id="oneOf53">
                <emma:interpretation id="interp265" emma:lang="" emma:confidence="1">
                  <emma:literal>I</emma:literal>
                </emma:interpretation>
                <emma:interpretation id="interp266" emma:lang="" emma:confidence="0">
                  <emma:literal>[</emma:literal>
                </emma:interpretation>
                <emma:interpretation id="interp267" emma:lang="" emma:confidence="0">
                  <emma:literal>1</emma:literal>
                </emma:interpretation>
                <emma:interpretation id="interp268" emma:lang="" emma:confidence="0">
                  <emma:literal>F</emma:literal>
                </emma:interpretation>
                <emma:interpretation id="interp269" emma:lang="" emma:confidence="0">
                  <emma:literal>T</emma:literal>
                </emma:interpretation>
              </emma:one-of>
            </emma:emma>
          </inkml:annotationXML>
          <inkml:trace contextRef="#ctx0" brushRef="#br2" timeOffset="423016.4614">3282 9319 650,'0'0'98,"0"0"113,0 0 25,0 0-80,0 0-60,0 0-24,-4 70-7,8-38-46,-2 1-12,-2-2-7,0-1-6,0-6-25,0-6-79,0-9-46,0-9-71,6 0-64,5-15-6,5-15-122</inkml:trace>
          <inkml:trace contextRef="#ctx0" brushRef="#br2" timeOffset="423313.3766">3172 9166 594,'0'0'286,"0"0"-104,33-104-3,7 73-58,5 10-53,3 10-24,-1 11-41,-8 11-3,-10 25-51,-10 11-38,-15 6-61,-4-1-60,-18-1-232</inkml:trace>
          <inkml:trace contextRef="#ctx0" brushRef="#br2" timeOffset="423595.6516">3062 9539 593,'0'0'74,"0"0"152,0 0-57,0 0-22,0 0-21,87 31-50,-35-27-14,3-1-36,2-1-26,0 1-23,2-2-112,-4-1-189,-1 0-580</inkml:trace>
        </inkml:traceGroup>
        <inkml:traceGroup>
          <inkml:annotationXML>
            <emma:emma xmlns:emma="http://www.w3.org/2003/04/emma" version="1.0">
              <emma:interpretation id="{4A671BC3-A0C7-400D-B019-80784DEC42B2}" emma:medium="tactile" emma:mode="ink">
                <msink:context xmlns:msink="http://schemas.microsoft.com/ink/2010/main" type="inkWord" rotatedBoundingBox="6761,9825 7029,9836 7022,10009 6754,9998"/>
              </emma:interpretation>
              <emma:one-of disjunction-type="recognition" id="oneOf54">
                <emma:interpretation id="interp270" emma:lang="" emma:confidence="1">
                  <emma:literal>=</emma:literal>
                </emma:interpretation>
                <emma:interpretation id="interp271" emma:lang="" emma:confidence="0">
                  <emma:literal>:</emma:literal>
                </emma:interpretation>
                <emma:interpretation id="interp272" emma:lang="" emma:confidence="0">
                  <emma:literal>=-</emma:literal>
                </emma:interpretation>
                <emma:interpretation id="interp273" emma:lang="" emma:confidence="0">
                  <emma:literal>_</emma:literal>
                </emma:interpretation>
                <emma:interpretation id="interp274" emma:lang="" emma:confidence="0">
                  <emma:literal>-</emma:literal>
                </emma:interpretation>
              </emma:one-of>
            </emma:emma>
          </inkml:annotationXML>
          <inkml:trace contextRef="#ctx0" brushRef="#br2" timeOffset="423881.2956">4494 9585 903,'0'0'249,"0"0"-164,83-36 44,-46 28-62,1 6-65,-5 2-2,-8 0-94,-10 8-141,-12 11-174</inkml:trace>
          <inkml:trace contextRef="#ctx0" brushRef="#br2" timeOffset="424163.6406">4497 9694 503,'0'0'456,"0"0"-381,0 0 58,0 0-66,0 0-56,109 0-11,-58 0-143,1 0-175,-3 0-466</inkml:trace>
        </inkml:traceGroup>
        <inkml:traceGroup>
          <inkml:annotationXML>
            <emma:emma xmlns:emma="http://www.w3.org/2003/04/emma" version="1.0">
              <emma:interpretation id="{0247E504-7A3E-43F0-9243-3749B49A9C30}" emma:medium="tactile" emma:mode="ink">
                <msink:context xmlns:msink="http://schemas.microsoft.com/ink/2010/main" type="inkWord" rotatedBoundingBox="7722,9560 9458,9631 9441,10058 7705,9986"/>
              </emma:interpretation>
              <emma:one-of disjunction-type="recognition" id="oneOf55">
                <emma:interpretation id="interp275" emma:lang="" emma:confidence="0.5">
                  <emma:literal>LOMA</emma:literal>
                </emma:interpretation>
                <emma:interpretation id="interp276" emma:lang="" emma:confidence="0">
                  <emma:literal>10MA</emma:literal>
                </emma:interpretation>
                <emma:interpretation id="interp277" emma:lang="" emma:confidence="0">
                  <emma:literal>I0MA</emma:literal>
                </emma:interpretation>
                <emma:interpretation id="interp278" emma:lang="" emma:confidence="0">
                  <emma:literal>1OMA</emma:literal>
                </emma:interpretation>
                <emma:interpretation id="interp279" emma:lang="" emma:confidence="0">
                  <emma:literal>IOMA</emma:literal>
                </emma:interpretation>
              </emma:one-of>
            </emma:emma>
          </inkml:annotationXML>
          <inkml:trace contextRef="#ctx0" brushRef="#br2" timeOffset="424462.9147">5493 9343 427,'0'0'73,"0"0"90,0 0-5,0 0-33,0 0-19,0 0-37,9-24 24,-7 22-16,-2 2-10,0 0 14,0 0-29,0 0-14,0 14-3,-6 21-22,-3 10 27,-6 9-15,3-4-22,3-3 4,0-7-7,9-9-37,0-7-74,18-10-123,14-11-205</inkml:trace>
          <inkml:trace contextRef="#ctx0" brushRef="#br2" timeOffset="424796.7308">5776 9390 174,'0'0'796,"0"0"-716,0 0 79,0 0-43,0 0-59,0 0-31,-47 4-26,42 36 1,5 3 6,0-2-5,12-6-2,5-7 11,7-7-11,-5-8 2,2-9 2,3-4-2,0-14 19,1-16-12,2-8-6,-8-5 14,-5 0-5,-7 1 21,-7 3-6,0 3-12,-16 11-10,-3 9-5,2 14-12,-7 2-3,3 20-42,-3 12-11,5 4-52,6-1-147,7-10-271</inkml:trace>
          <inkml:trace contextRef="#ctx0" brushRef="#br2" timeOffset="425292.5255">6260 9390 522,'0'0'720,"0"0"-637,0 0 40,0 0-61,0 0-13,14 75-17,-14-39-22,0 2-10,0-3-14,-5-4-11,-4-9-72,3-8-3,2-9 2,4-5 3,0-12 93,7-15 2,12-10 19,1-2 58,5-1-1,-4 6-2,2 7 3,-4 8-9,-10 10-17,3 9-26,-3 1-21,2 23-4,0 6 2,3 7-2,-7-1 0,-7-3-15,0-3-3,0-8-14,0-4-29,-3-10 10,1-6-6,2-2 40,0-13 17,0-12 7,0-7 7,10-2 21,9 0 10,4 3 19,1 7-25,2 7-1,-4 7-11,-1 10-11,0 0 1,-3 22-17,-5 7 3,-4 6 6,-7-1-9,-2 1 0,0-6-3,0-3-13,0-5-46,-2-4-81,2-10-135,0-7-310</inkml:trace>
          <inkml:trace contextRef="#ctx0" brushRef="#br2" timeOffset="425674.4219">7037 9411 1239,'0'0'72,"0"0"16,0 0-41,5 75 42,-15-31-46,-8 0-35,1-5-6,2-3-2,6-8-18,0-8-28,5-11-40,2-9 9,2 0 8,0-24 58,0-9 0,12-9 11,4-6 23,3-1 18,1-4 6,1 10 29,1 4 4,-5 15-25,0 12 3,-6 7-19,1 5-9,3 13-13,2 21-14,-1 8 23,-9 9-17,-5 1-6,-2 0 5,0-4-7,-2-5-2,-8-9-19,1-6-35,1-6-26,4-13-125,4-9-83,0 0-183</inkml:trace>
          <inkml:trace contextRef="#ctx0" brushRef="#br2" timeOffset="425962.2005">6964 9566 1118,'0'0'241,"0"0"-169,0 0 39,0 0-90,0 0-21,0 0-55,92-12-175,-68 20-459</inkml:trace>
        </inkml:traceGroup>
        <inkml:traceGroup>
          <inkml:annotationXML>
            <emma:emma xmlns:emma="http://www.w3.org/2003/04/emma" version="1.0">
              <emma:interpretation id="{AE1446C0-49A7-4E62-B327-0035CC513C19}" emma:medium="tactile" emma:mode="ink">
                <msink:context xmlns:msink="http://schemas.microsoft.com/ink/2010/main" type="inkWord" rotatedBoundingBox="10584,10497 10843,10507 10832,10766 10574,10756"/>
              </emma:interpretation>
              <emma:one-of disjunction-type="recognition" id="oneOf56">
                <emma:interpretation id="interp280" emma:lang="" emma:confidence="1">
                  <emma:literal>,</emma:literal>
                </emma:interpretation>
                <emma:interpretation id="interp281" emma:lang="" emma:confidence="0">
                  <emma:literal>;</emma:literal>
                </emma:interpretation>
                <emma:interpretation id="interp282" emma:lang="" emma:confidence="0">
                  <emma:literal>.</emma:literal>
                </emma:interpretation>
                <emma:interpretation id="interp283" emma:lang="" emma:confidence="0">
                  <emma:literal>'</emma:literal>
                </emma:interpretation>
                <emma:interpretation id="interp284" emma:lang="" emma:confidence="0">
                  <emma:literal>|</emma:literal>
                </emma:interpretation>
              </emma:one-of>
            </emma:emma>
          </inkml:annotationXML>
          <inkml:trace contextRef="#ctx0" brushRef="#br2" timeOffset="426308.3446">8578 10213 928,'0'0'438,"0"0"-351,0 0 18,0 0-46,0 0-17,-37 91-31,5-57-11,-11 2-20,-7-1-90,-6-4-157,5-10-377</inkml:trace>
        </inkml:traceGroup>
        <inkml:traceGroup>
          <inkml:annotationXML>
            <emma:emma xmlns:emma="http://www.w3.org/2003/04/emma" version="1.0">
              <emma:interpretation id="{8D74DBBA-CAC1-471E-B0B8-B823933F6EE1}" emma:medium="tactile" emma:mode="ink">
                <msink:context xmlns:msink="http://schemas.microsoft.com/ink/2010/main" type="inkWord" rotatedBoundingBox="11868,9857 12309,9875 12287,10398 11846,10379"/>
              </emma:interpretation>
              <emma:one-of disjunction-type="recognition" id="oneOf57">
                <emma:interpretation id="interp285" emma:lang="" emma:confidence="1">
                  <emma:literal>N</emma:literal>
                </emma:interpretation>
                <emma:interpretation id="interp286" emma:lang="" emma:confidence="0">
                  <emma:literal>M</emma:literal>
                </emma:interpretation>
                <emma:interpretation id="interp287" emma:lang="" emma:confidence="0">
                  <emma:literal>N.</emma:literal>
                </emma:interpretation>
                <emma:interpretation id="interp288" emma:lang="" emma:confidence="0">
                  <emma:literal>n</emma:literal>
                </emma:interpretation>
                <emma:interpretation id="interp289" emma:lang="" emma:confidence="0">
                  <emma:literal>N,</emma:literal>
                </emma:interpretation>
              </emma:one-of>
            </emma:emma>
          </inkml:annotationXML>
          <inkml:trace contextRef="#ctx0" brushRef="#br2" timeOffset="426975.2317">9708 9721 852,'0'0'121,"0"0"98,0 0-35,0 0-48,0 0-36,0 0-25,-14-36-46,-3 66-14,1 17 18,-3 9-9,2-1-15,5-2-9,3-3-11,-1-10-25,1-4-53,6-14-89,3-11-121,0-11-179,3-11-116</inkml:trace>
          <inkml:trace contextRef="#ctx0" brushRef="#br2" timeOffset="427323.5906">9672 9830 562,'0'0'275,"20"-105"-152,-20 69 60,0 13-21,0 15-41,0 8-12,4 3-73,5 27-35,8 14 10,7 12 4,4 2-1,0 1-13,0-10 3,-2-4-8,-2-14-11,-2-7-40,4-13-35,-5-11-43,7-7-70,-9-24-86,-1-11-84,-7-8 93,-4-4 280,-7-5 5,0-1 216,-4 6 23,-8 4-19,-3 11-45,4 14 15,5 10-45,3 11-29,3 4-33,0 19-47,0 22-38,0 18 22,0 6-4,0 3-21,0-9 0,3-6-25,6-10-75,6-14-143,3-14-294</inkml:trace>
        </inkml:traceGroup>
        <inkml:traceGroup>
          <inkml:annotationXML>
            <emma:emma xmlns:emma="http://www.w3.org/2003/04/emma" version="1.0">
              <emma:interpretation id="{C122F4E2-9E68-4C87-900B-3D862769F2D2}" emma:medium="tactile" emma:mode="ink">
                <msink:context xmlns:msink="http://schemas.microsoft.com/ink/2010/main" type="inkWord" rotatedBoundingBox="12848,9896 15283,9996 15246,10883 12812,10783"/>
              </emma:interpretation>
              <emma:one-of disjunction-type="recognition" id="oneOf58">
                <emma:interpretation id="interp290" emma:lang="" emma:confidence="1">
                  <emma:literal>2000,</emma:literal>
                </emma:interpretation>
                <emma:interpretation id="interp291" emma:lang="" emma:confidence="0">
                  <emma:literal>2000;</emma:literal>
                </emma:interpretation>
                <emma:interpretation id="interp292" emma:lang="" emma:confidence="0">
                  <emma:literal>2000.</emma:literal>
                </emma:interpretation>
                <emma:interpretation id="interp293" emma:lang="" emma:confidence="0">
                  <emma:literal>2000</emma:literal>
                </emma:interpretation>
                <emma:interpretation id="interp294" emma:lang="" emma:confidence="0">
                  <emma:literal>22000,</emma:literal>
                </emma:interpretation>
              </emma:one-of>
            </emma:emma>
          </inkml:annotationXML>
          <inkml:trace contextRef="#ctx0" brushRef="#br2" timeOffset="428228.6762">11322 9773 837,'0'0'148,"0"0"-69,0 0 40,0 0-8,0 0 4,0-79-55,3 74 8,12 5-14,5 0-18,5 13-8,-4 15-14,-3 12-8,-12 8 5,-6 4-10,-9 3-2,-22-3-6,-10-3-23,-4-7-29,-7-9-54,0-13-9,4-13 24,13-7 13,15-18 85,13-12 22,7-5 74,16 2 9,15 3-12,6 9-7,3 9-17,0 11-38,0 1-19,-4 13-12,-2 11-2,-8 7 1,-4-1-31,-6 1-27,1-7-35,2-7-48,-1-7-27,9-10-115,0-3-224</inkml:trace>
          <inkml:trace contextRef="#ctx0" brushRef="#br2" timeOffset="428562.9581">11760 9878 806,'0'0'87,"0"0"45,0 0 33,0 0-40,0 0-65,0 0-50,-60 30 5,48 14-2,6-2-12,6-3 2,7-4-3,13-9-6,4-12 5,3-9-6,1-5 7,-3-15 12,0-17-6,-6-8 38,-6-4 12,-7 0-6,-6 0-1,0 4-25,-10 8-11,-10 10-13,-1 12-6,-7 10-14,9 7-33,9 18-86,7 7-27,3 0-153,19-8-318</inkml:trace>
          <inkml:trace contextRef="#ctx0" brushRef="#br2" timeOffset="428878.8258">12074 9881 731,'0'0'496,"0"0"-390,0 0 75,0 0-90,0 0-51,0 0-30,0 4-10,-6 36-1,6 5-1,0-1 4,5-5-4,11-6 2,0-11-6,1-9 0,3-13 4,3-11 2,1-22-1,-1-11 4,-5-7-3,-4-3 1,-10-4 3,-4 4-3,0 3-1,-16 15-26,-4 14-25,0 20-46,-4 2-44,6 24-91,2 8-46,4 0-102</inkml:trace>
          <inkml:trace contextRef="#ctx0" brushRef="#br2" timeOffset="429195.227">12562 9735 835,'0'0'161,"0"0"-62,0 0 40,0 0-40,-74 117-37,72-68-39,2 2-16,3-10-6,13-8 11,1-10-12,2-10 0,1-13 17,-1 0-8,-1-26 14,-3-12-8,-4-7 1,-3-6 25,-3-3-41,-4-1 5,-1 7-10,0 10-29,-9 17 9,-7 20-15,-1 1-35,-2 22-17,2 13-82,10-2-142,7 0-415</inkml:trace>
          <inkml:trace contextRef="#ctx0" brushRef="#br2" timeOffset="429226.1508">12993 10314 1103,'0'0'287,"0"0"-283,-25 84 95,-23-42-93,-15 2-6,-1-4-89,12-10-252,7-7-636</inkml:trace>
          <inkml:trace contextRef="#ctx0" brushRef="#br2" timeOffset="427612.6774">10574 9842 1112,'0'0'185,"0"0"-110,0 0 57,80-28-56,-57 26-25,2 2-50,-3 0-1,-2 2-50,-7 6-126,-4 0-133,-3-4-435</inkml:trace>
          <inkml:trace contextRef="#ctx0" brushRef="#br2" timeOffset="427912.5842">10602 9977 1365,'0'0'26,"0"0"98,0 0-76,0 0-41,84-7-7,-42 7-145,2 0-144,0 0-261</inkml:trace>
        </inkml:traceGroup>
        <inkml:traceGroup>
          <inkml:annotationXML>
            <emma:emma xmlns:emma="http://www.w3.org/2003/04/emma" version="1.0">
              <emma:interpretation id="{48EB04E2-D55C-449A-902B-A906372A084D}" emma:medium="tactile" emma:mode="ink">
                <msink:context xmlns:msink="http://schemas.microsoft.com/ink/2010/main" type="inkWord" rotatedBoundingBox="16322,9764 17429,9810 17396,10600 16289,10554"/>
              </emma:interpretation>
              <emma:one-of disjunction-type="recognition" id="oneOf59">
                <emma:interpretation id="interp295" emma:lang="" emma:confidence="1">
                  <emma:literal>ls</emma:literal>
                </emma:interpretation>
                <emma:interpretation id="interp296" emma:lang="" emma:confidence="0">
                  <emma:literal>Is</emma:literal>
                </emma:interpretation>
                <emma:interpretation id="interp297" emma:lang="" emma:confidence="0">
                  <emma:literal>1s</emma:literal>
                </emma:interpretation>
                <emma:interpretation id="interp298" emma:lang="" emma:confidence="0">
                  <emma:literal>is</emma:literal>
                </emma:interpretation>
                <emma:interpretation id="interp299" emma:lang="" emma:confidence="0">
                  <emma:literal>lS</emma:literal>
                </emma:interpretation>
              </emma:one-of>
            </emma:emma>
          </inkml:annotationXML>
          <inkml:trace contextRef="#ctx0" brushRef="#br2" timeOffset="436256.0853">14028 10184 726,'0'0'219,"0"0"24,45-98-117,12 36-31,19-5-14,4-4-15,-1 3-26,-15 3-18,-15 3 4,-17 6-15,-10 6-9,-12 6 3,-6 13-5,-4 14-2,0 14 2,-16 3-20,-13 36-8,-7 20 9,-4 20 19,5 11-7,15-2 0,8-7-25,12-10 17,0-15-21,10-14-45,16-11-33,6-11-80,4-8-53,3-3-135</inkml:trace>
          <inkml:trace contextRef="#ctx0" brushRef="#br2" timeOffset="436581.2648">14658 10101 690,'0'0'94,"0"0"43,0 0-31,0 0-3,0 0-48,0 0-51,-93-55 3,77 71-7,7 6 0,9 2 19,0 4 18,20-3 26,5 0 3,-2-3 3,-6-5-2,-5-2-30,-9-3-21,-3-3-11,0 0-5,-20-3-31,-4-2-43,-3-3-24,2-1-44,6-4-74,11-15-56,8-6-75</inkml:trace>
          <inkml:trace contextRef="#ctx0" brushRef="#br2" timeOffset="436907.2506">14994 10113 871,'0'0'164,"0"0"-81,0 0-21,0 0-62,102-15-82,-62 7-367</inkml:trace>
          <inkml:trace contextRef="#ctx0" brushRef="#br2" timeOffset="436879.3214">15020 10009 994,'0'0'115,"0"0"49,0 0-54,0 0-10,0 0-12,0 0-72,85-16-16,-66 16-3,-6 0-61,-6 0-86,-7 0-175,0 9-319</inkml:trace>
        </inkml:traceGroup>
        <inkml:traceGroup>
          <inkml:annotationXML>
            <emma:emma xmlns:emma="http://www.w3.org/2003/04/emma" version="1.0">
              <emma:interpretation id="{EA974DF4-EE06-42A1-BF6B-8E8ABD2AC824}" emma:medium="tactile" emma:mode="ink">
                <msink:context xmlns:msink="http://schemas.microsoft.com/ink/2010/main" type="inkWord" rotatedBoundingBox="18203,9645 20858,9754 20821,10655 18166,10545"/>
              </emma:interpretation>
              <emma:one-of disjunction-type="recognition" id="oneOf60">
                <emma:interpretation id="interp300" emma:lang="" emma:confidence="1">
                  <emma:literal>3</emma:literal>
                </emma:interpretation>
                <emma:interpretation id="interp301" emma:lang="" emma:confidence="0">
                  <emma:literal>'3</emma:literal>
                </emma:interpretation>
                <emma:interpretation id="interp302" emma:lang="" emma:confidence="0">
                  <emma:literal>-3</emma:literal>
                </emma:interpretation>
                <emma:interpretation id="interp303" emma:lang="" emma:confidence="0">
                  <emma:literal>]</emma:literal>
                </emma:interpretation>
                <emma:interpretation id="interp304" emma:lang="" emma:confidence="0">
                  <emma:literal>}</emma:literal>
                </emma:interpretation>
              </emma:one-of>
            </emma:emma>
          </inkml:annotationXML>
          <inkml:trace contextRef="#ctx0" brushRef="#br2" timeOffset="438973.6937">17721 9521 744,'0'0'110,"0"0"25,0 0-1,26-74-23,-19 64-19,-2 3-51,3 4 1,6 3-10,0 0-8,5 3 4,-2 14-12,-1 6-12,-4 5-2,-12 4-2,0 1-11,-13 1-18,-15-4-30,-4-3 0,4-6-18,5-7-22,10-5 32,12-8 42,1-1 25,1 0 81,16-8 0,7 2-11,-1 3 0,0 3-7,-6 0-4,-4 9-42,-3 14 0,-6 4-7,-4 1-6,0 1-2,-18 1-2,-6-5-9,-1-4-13,-2-5-47,3-5-40,2-4-56,7-7-98,14 0-288</inkml:trace>
          <inkml:trace contextRef="#ctx0" brushRef="#br2" timeOffset="438643.6566">17214 9666 889,'0'0'149,"0"0"40,0 0-51,0 0-28,0 0-46,0 0-64,96-31 0,-53 31-78,5 0-88,-2 0-156,-3-1-382</inkml:trace>
          <inkml:trace contextRef="#ctx0" brushRef="#br2" timeOffset="437364.1381">15978 9898 644,'0'0'288,"0"0"-54,0 0-10,0 0-59,0 0-46,0 0-66,-9-24-31,6 60 5,-2 7 0,-4 0-8,-3-3-12,0-2-7,1 1-7,0-3-68,9-7-48,2-7-149,0-12-258</inkml:trace>
          <inkml:trace contextRef="#ctx0" brushRef="#br2" timeOffset="437677.6553">16376 9942 1098,'0'0'176,"0"0"-73,0 0-5,0 0-73,0 0 20,-103 70-31,58-36-14,3 1-6,10-6-52,10-3-46,6-10-107,12-10-145,4-6-346</inkml:trace>
          <inkml:trace contextRef="#ctx0" brushRef="#br2" timeOffset="437994.1273">16178 10006 617,'0'0'439,"0"0"-317,0 0 74,0 0-81,0 0-17,0 0-57,70 54 4,-52-18-23,4 1-18,-4 0-4,1-5-12,-2 0-66,-3-9-121,-2-10-216</inkml:trace>
          <inkml:trace contextRef="#ctx0" brushRef="#br2" timeOffset="438022.0621">16693 9970 1206,'0'0'202,"0"0"-166,0 0 89,0 0-83,0 0-6,16 76-12,-30-33-24,4 0-2,0-6-18,8 2-71,2-13-119,0-4-91,8-14-253</inkml:trace>
          <inkml:trace contextRef="#ctx0" brushRef="#br2" timeOffset="438344.0816">16910 10052 620,'0'0'366,"0"0"-301,0 0 131,0 0-110,0 0-40,0 0-31,5 29-8,-6 8 5,1-2 4,3-3-7,14-8 7,2-8-14,5-11 16,1-5 24,3-8-9,-3-21 2,-3-7-10,-10-5-14,-10-3 15,-2 4-18,-8 2 0,-13 6 1,-2 7-7,5 9-4,0 13-1,4 3-22,-5 8-23,-1 19-62,-1 0-87,-3-1-214</inkml:trace>
          <inkml:trace contextRef="#ctx0" brushRef="#br2" timeOffset="439573.2376">18093 10072 1064,'0'0'182,"0"0"-63,0 0 34,0 0-67,0 0-39,0 0-33,73 26-4,-70 4-9,-3 2 3,0-3-4,-11-4-21,-2-5 7,3-8-35,4-8-10,2-4-2,4-9 40,0-15 21,6-8 0,13 0 0,1 0 24,4 5 5,0 7 11,-5 7 9,-2 5-14,-2 8-5,-3 0-11,1 7-18,-1 17 4,0 4-5,-7 1 0,-5 0-3,0-1-1,-6-6-13,-5-6-10,2-8-13,2-8 23,4 0-9,3-10 26,0-16 14,15-8-11,9-3 11,4 1 13,3 5 3,2 6 12,-2 10-19,-2 11 1,-2 4 6,-5 4-17,-4 22-6,-6 7-6,-6 6 3,-6 2-1,0 0-3,-13-3-27,-6-4-36,2-8-158,8-10-492</inkml:trace>
        </inkml:traceGroup>
      </inkml:traceGroup>
    </inkml:traceGroup>
    <inkml:traceGroup>
      <inkml:annotationXML>
        <emma:emma xmlns:emma="http://www.w3.org/2003/04/emma" version="1.0">
          <emma:interpretation id="{16430B52-2101-426F-A3DC-FD7BEECFB68F}" emma:medium="tactile" emma:mode="ink">
            <msink:context xmlns:msink="http://schemas.microsoft.com/ink/2010/main" type="paragraph" rotatedBoundingBox="5106,10871 30918,11984 30784,15086 4973,139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E0D5CE-B52F-45A2-A37C-F141AA85C8E5}" emma:medium="tactile" emma:mode="ink">
              <msink:context xmlns:msink="http://schemas.microsoft.com/ink/2010/main" type="inkBullet" rotatedBoundingBox="5106,10871 6360,10925 6317,11925 5063,11871"/>
            </emma:interpretation>
          </emma:emma>
        </inkml:annotationXML>
        <inkml:trace contextRef="#ctx0" brushRef="#br2" timeOffset="473541.9541">2816 11178 460,'0'0'189,"0"0"-176,0 0 64,100-70 27,-66 42-36,4-8 39,-4-10-66,0-4 40,-8-5-13,-6-6-8,-9 1-5,-4 4-32,-5 8 12,-2 13 18,0 10-18,0 11-13,0 9-3,-5 5-13,-7 7-6,1 27-15,-1 20 15,-2 15-4,3 10 4,-2 5 0,-2-2 2,2-11-2,5-10 0,8-14-4,0-12-37,14-11 12,8-8-28,-1-4-26,3-11-60,0-1-40,1 0-135,-5-17-153</inkml:trace>
        <inkml:trace contextRef="#ctx0" brushRef="#br2" timeOffset="474180.1911">3269 11134 608,'0'0'148,"0"0"-6,0 0 15,0 0-22,0 0-46,0 0-36,0-2-30,0 2-9,0 0-14,0 0 3,0 1-8,0 10 5,-4 2 0,1 6 1,1 2 2,-2 6-3,-2 5 0,0 1 0,0 2-5,2-6 5,-1-4-24,5-7 0,0-8-7,0-3 14,0-6 14,0-1 3,0 0 1,0 0 0,9 0 11,6-1 5,4-8-10,1 1 0,4 1-7,-2-1 2,-7 4-2,4 0 0,-2-1-5,2-3-13,-3-3-65,1-1-75,-5-1-41,-5 1-38,-5-2 135,-2 2 92,0 0 10,0 3 130,0 0 69,-2 3 36,0 4-28,2 2-86,0 0-9,0 8-48,-2 20-44,-6 13 43,-2 8-31,-2 2-13,0-3-18,3-8-1,0-1-28,2-10-125,7-12-172,0-13-301</inkml:trace>
        <inkml:trace contextRef="#ctx0" brushRef="#br2" timeOffset="474821.3663">3832 11310 180,'0'0'1004,"0"0"-916,0 0 46,0 0-14,0 0-59,0 0-61,98-4 0,-52 4-111,-1 0-199,-4-2-424</inkml:trace>
        <inkml:trace contextRef="#ctx0" brushRef="#br2" timeOffset="474504.2478">3902 11161 582,'0'0'154,"0"0"-59,0 0 68,0 0-2,0 0-24,0 0-70,16 0-15,-5 0-4,5 0-17,4 0-5,0 0-26,3 0-9,-2-3-51,-2 2-80,-3-2-142,-7-1-238</inkml:trace>
      </inkml:traceGroup>
      <inkml:traceGroup>
        <inkml:annotationXML>
          <emma:emma xmlns:emma="http://www.w3.org/2003/04/emma" version="1.0">
            <emma:interpretation id="{206DDECB-57C8-424B-A001-25702706D361}" emma:medium="tactile" emma:mode="ink">
              <msink:context xmlns:msink="http://schemas.microsoft.com/ink/2010/main" type="line" rotatedBoundingBox="6717,11020 30914,12064 30843,13710 6646,12666"/>
            </emma:interpretation>
          </emma:emma>
        </inkml:annotationXML>
        <inkml:traceGroup>
          <inkml:annotationXML>
            <emma:emma xmlns:emma="http://www.w3.org/2003/04/emma" version="1.0">
              <emma:interpretation id="{C082D0E8-E32C-47AF-BC38-6967AE34F778}" emma:medium="tactile" emma:mode="ink">
                <msink:context xmlns:msink="http://schemas.microsoft.com/ink/2010/main" type="inkWord" rotatedBoundingBox="6843,10983 8688,11333 8448,12597 6604,12247"/>
              </emma:interpretation>
              <emma:one-of disjunction-type="recognition" id="oneOf61">
                <emma:interpretation id="interp305" emma:lang="" emma:confidence="0">
                  <emma:literal>lattgths</emma:literal>
                </emma:interpretation>
                <emma:interpretation id="interp306" emma:lang="" emma:confidence="0">
                  <emma:literal>1attgths</emma:literal>
                </emma:interpretation>
                <emma:interpretation id="interp307" emma:lang="" emma:confidence="0">
                  <emma:literal>lattg+hs</emma:literal>
                </emma:interpretation>
                <emma:interpretation id="interp308" emma:lang="" emma:confidence="0">
                  <emma:literal>1attg+hs</emma:literal>
                </emma:interpretation>
                <emma:interpretation id="interp309" emma:lang="" emma:confidence="0">
                  <emma:literal>lattgt1s</emma:literal>
                </emma:interpretation>
              </emma:one-of>
            </emma:emma>
          </inkml:annotationXML>
          <inkml:trace contextRef="#ctx0" brushRef="#br2" timeOffset="475642.041">4418 11536 548,'0'0'246,"0"0"-124,0 0 35,31-74-35,5 25-54,11-11-3,1-1 3,0-3-23,-11 6 13,-10 4 0,-10-1-36,-13 2-2,-4 2-20,0 11 0,-11 12-2,-3 12 2,2 9-3,-3 7 1,0 16-9,2 26 8,1 16-6,1 14 9,6 4-1,4-1 2,1-7-2,0-4-10,6-11-90,9-3-51,2-14-124,2-10-109,-2-10-32</inkml:trace>
          <inkml:trace contextRef="#ctx0" brushRef="#br2" timeOffset="476046.0092">4790 11502 463,'0'0'215,"0"0"-110,0 0 51,0 0-24,63-73-4,-46 64-47,-2 5-30,0 4-15,1 0-4,2 13-25,-2 14-6,-5-1 5,-7 9-6,-4 0-6,-4-2-5,-15 3-16,-7-5-2,-5-2-16,-2 0-6,-1-10 11,1-8 16,12-5 18,3-6 6,9 0 7,6-14 41,3-6 10,0-2-3,6 4-5,10 6-16,0 4 9,-3 8-6,6 0-28,-5 9-1,2 14-8,-1-1 3,-6 4 0,3-2-2,-5-3-2,5-4-20,4 1-83,4-8-97,4-7-361</inkml:trace>
          <inkml:trace contextRef="#ctx0" brushRef="#br2" timeOffset="476852.9165">5425 11178 850,'0'0'310,"0"0"-225,0 0 86,0 0-60,0 0-60,0 0-1,-36 122-13,33-53-30,1-4-7,2-2 0,0-4-46,0-6-103,5-8-170,8-10-195</inkml:trace>
          <inkml:trace contextRef="#ctx0" brushRef="#br2" timeOffset="477186.2354">5608 11608 164,'0'0'562,"0"0"-490,90-108 93,-44 54-6,-1-11-30,2-7-68,-6-1-1,-9 3-41,-12 6 2,-5 10 4,-11 8-21,-4 14 15,0 16-12,0 10 7,0 6 20,-7 17-34,-6 22-9,-3 17 9,-3 10 2,10 2 8,3 3-10,5-6 0,1-5-5,0-10 4,13-10-41,6-11-23,1-5-22,1-9-40,2-6-37,1-4-34,-1-5-69,5 0-201</inkml:trace>
          <inkml:trace contextRef="#ctx0" brushRef="#br2" timeOffset="477577.543">6241 11485 662,'0'0'109,"0"0"-16,0 0 26,0 0-42,-1-83-16,-13 77-10,0 6-36,-8 0-15,-2 13-12,-2 15 7,3 4-2,11 4-9,7-3-38,5-1 12,0-4-14,12-8 23,2-8 3,4-6 20,-2-6 10,2 0 10,1-11 4,-2-8 11,-1-2-6,-1-3 3,-3 1-15,0 5-6,-4 3 8,-1 4-7,-6 5 2,-1 3 8,0 3 20,0 0 10,0 4-23,0 17-17,0 14 80,-3 17-21,-3 12-10,-1 19-8,-5 7-4,3 4-7,-3-4 32,-3-8-49,3-13 37,-3-16-34,5-14-7,-2-16-5,6-13-4,-2-8 3,0-2-2,-1-20 3,0-19-5,1-18-1,5-15-19,3-14-8,0-8-56,11 0-56,7 4-162,4 15-188</inkml:trace>
          <inkml:trace contextRef="#ctx0" brushRef="#br2" timeOffset="476544.0526">5181 11414 747,'0'0'193,"0"0"-113,0 0 63,108-8-46,-68 8-44,-1 0-25,-2-2-16,2 0-12,-6 1-16,-5-4-70,-5-2-150,-10-4-173</inkml:trace>
        </inkml:traceGroup>
        <inkml:traceGroup>
          <inkml:annotationXML>
            <emma:emma xmlns:emma="http://www.w3.org/2003/04/emma" version="1.0">
              <emma:interpretation id="{08F5CCDC-1AB5-4274-867D-D41B8A3253A2}" emma:medium="tactile" emma:mode="ink">
                <msink:context xmlns:msink="http://schemas.microsoft.com/ink/2010/main" type="inkWord" rotatedBoundingBox="9072,11197 10133,11243 10075,12587 9014,12542"/>
              </emma:interpretation>
              <emma:one-of disjunction-type="recognition" id="oneOf62">
                <emma:interpretation id="interp310" emma:lang="" emma:confidence="1">
                  <emma:literal>5</emma:literal>
                </emma:interpretation>
                <emma:interpretation id="interp311" emma:lang="" emma:confidence="0">
                  <emma:literal>=</emma:literal>
                </emma:interpretation>
                <emma:interpretation id="interp312" emma:lang="" emma:confidence="0">
                  <emma:literal>2</emma:literal>
                </emma:interpretation>
                <emma:interpretation id="interp313" emma:lang="" emma:confidence="0">
                  <emma:literal>I</emma:literal>
                </emma:interpretation>
                <emma:interpretation id="interp314" emma:lang="" emma:confidence="0">
                  <emma:literal>3</emma:literal>
                </emma:interpretation>
              </emma:one-of>
            </emma:emma>
          </inkml:annotationXML>
          <inkml:trace contextRef="#ctx0" brushRef="#br2" timeOffset="510690.4658">7197 11868 679,'0'0'81,"0"0"21,0 0 38,0 0 2,112-6-11,-65 6-53,7-1-24,4 0 25,-4-1-37,1 1-18,-10 0-14,2-2-9,-6 2-1,-2-1-15,-8 2-50,-3 0-2,-14 0-70,-7 0-97,-7 10-107,-4 3-59</inkml:trace>
          <inkml:trace contextRef="#ctx0" brushRef="#br2" timeOffset="486137.3266">6788 11364 726,'0'0'166,"0"0"-132,0 0 83,0 0-45,102-15-17,-67 15-12,6-1-43,2-3-5,-3-2-59,-4-2-86,-9-2-170</inkml:trace>
          <inkml:trace contextRef="#ctx0" brushRef="#br2" timeOffset="486451.2565">6973 11066 803,'0'0'238,"0"0"-101,0 0 17,0 0-99,0 0 9,-21 128 42,13-50-49,-3-2-46,-1-4-7,0-10-8,7-6-43,5-6-120,0-13-163,21-17-314</inkml:trace>
          <inkml:trace contextRef="#ctx0" brushRef="#br2" timeOffset="486784.3475">7244 11565 992,'0'0'59,"93"-116"45,-46 48-5,-3-12-34,-11 1-13,-10 1-3,-13 6-31,-8 13-5,-2 16 11,0 17 2,0 14-2,0 12-8,-7 0-14,-2 36-4,-10 21-14,-1 20 16,0 15-2,3 0-6,6-6-31,6-16-33,5-14-42,0-10-126,17-18-190</inkml:trace>
          <inkml:trace contextRef="#ctx0" brushRef="#br2" timeOffset="511243.3076">7406 12057 422,'0'0'41,"0"0"102,0 0 14,0 0-21,0 0-39,0 0-15,-28 4-13,28-8 15,0-1-28,0-6-31,16 2 18,15-2-37,5 4 17,7 7 16,-3 0-12,-7 11-7,-9 12-20,-12 5 8,-8 4-16,-4 1-11,-16-1-21,-13-3 9,-5-6-9,-3-6-1,4-3 14,-1-5 6,4-5 16,3-1-3,6-3 8,6 0 18,6 0 20,5 0 9,1-3 7,3 3-7,0 0 3,0 0-27,0 0-15,0 0 7,8 0-15,5 0 1,2 0 9,6 0-3,1 0 21,2 0-17,4 0 3,1 0 20,4 3-22,-2-2 4,0-1-5,-5 0-11,-4 1 9,-6 1-9,-2-2-8,-3 2-2,0-2-59,5 0-121,1-5-254</inkml:trace>
          <inkml:trace contextRef="#ctx0" brushRef="#br2" timeOffset="487101.2328">7708 11512 811,'0'0'95,"0"0"21,0 0 24,0 0-49,0 0-23,0 0-45,17-56-14,-37 52-9,-7 4-12,1 0 3,-1 9-25,3 10 4,13 3 9,5 8-9,6-2 13,0-3 16,14-1 1,6-5 17,-1-5 21,0-2 2,-6-1 4,-2 1-16,-5 0-8,-3 1-9,-3-1-8,0 3-2,0-2-1,-19-3 0,-10-1-3,-6-6-14,-3-3-20,2 0-34,5-7-123,14-6-260</inkml:trace>
        </inkml:traceGroup>
        <inkml:traceGroup>
          <inkml:annotationXML>
            <emma:emma xmlns:emma="http://www.w3.org/2003/04/emma" version="1.0">
              <emma:interpretation id="{25751E67-370F-4981-A73E-ABED67C74101}" emma:medium="tactile" emma:mode="ink">
                <msink:context xmlns:msink="http://schemas.microsoft.com/ink/2010/main" type="inkWord" rotatedBoundingBox="11186,11980 11386,11988 11372,12305 11173,12297"/>
              </emma:interpretation>
              <emma:one-of disjunction-type="recognition" id="oneOf63">
                <emma:interpretation id="interp315" emma:lang="" emma:confidence="0.5">
                  <emma:literal>'</emma:literal>
                </emma:interpretation>
                <emma:interpretation id="interp316" emma:lang="" emma:confidence="0.5">
                  <emma:literal>,</emma:literal>
                </emma:interpretation>
                <emma:interpretation id="interp317" emma:lang="" emma:confidence="0">
                  <emma:literal>1</emma:literal>
                </emma:interpretation>
                <emma:interpretation id="interp318" emma:lang="" emma:confidence="0">
                  <emma:literal>|</emma:literal>
                </emma:interpretation>
                <emma:interpretation id="interp319" emma:lang="" emma:confidence="0">
                  <emma:literal>/</emma:literal>
                </emma:interpretation>
              </emma:one-of>
            </emma:emma>
          </inkml:annotationXML>
          <inkml:trace contextRef="#ctx0" brushRef="#br2" timeOffset="529338.7189">9100 11693 1059,'0'0'254,"0"0"-217,0 0 21,0 0-16,16 83 2,-16-45-24,-28 6-20,-14 2-42,-4-4-78,-4-7-145,8-14-270</inkml:trace>
        </inkml:traceGroup>
        <inkml:traceGroup>
          <inkml:annotationXML>
            <emma:emma xmlns:emma="http://www.w3.org/2003/04/emma" version="1.0">
              <emma:interpretation id="{EFC354E9-828D-4055-96C8-66828A343DF0}" emma:medium="tactile" emma:mode="ink">
                <msink:context xmlns:msink="http://schemas.microsoft.com/ink/2010/main" type="inkWord" rotatedBoundingBox="12246,11575 13383,11624 13345,12513 12207,12464"/>
              </emma:interpretation>
              <emma:one-of disjunction-type="recognition" id="oneOf64">
                <emma:interpretation id="interp320" emma:lang="" emma:confidence="1">
                  <emma:literal>2</emma:literal>
                </emma:interpretation>
                <emma:interpretation id="interp321" emma:lang="" emma:confidence="0">
                  <emma:literal>k</emma:literal>
                </emma:interpretation>
                <emma:interpretation id="interp322" emma:lang="" emma:confidence="0">
                  <emma:literal>%</emma:literal>
                </emma:interpretation>
                <emma:interpretation id="interp323" emma:lang="" emma:confidence="0">
                  <emma:literal>y</emma:literal>
                </emma:interpretation>
                <emma:interpretation id="interp324" emma:lang="" emma:confidence="0">
                  <emma:literal>4</emma:literal>
                </emma:interpretation>
              </emma:one-of>
            </emma:emma>
          </inkml:annotationXML>
          <inkml:trace contextRef="#ctx0" brushRef="#br2" timeOffset="529900.0325">10061 11420 1029,'0'0'179,"0"0"-52,0 0 4,0 0-69,0 0-16,0 0-26,8 46-12,-9 4 11,-21 4-11,2 4-5,-1-5-1,2-4-2,5-10-15,6-11-3,2-11 2,6-6 15,0-6-7,0-3 8,12-2 13,8 0-1,3 0 6,-3 0-11,3 4-6,-5-2-2,0 5-34,6-2-80,-6 2-48,6-2-180,-5-2-226</inkml:trace>
          <inkml:trace contextRef="#ctx0" brushRef="#br2" timeOffset="530394.0324">10006 11802 739,'0'0'379,"75"-88"-306,-32 35 59,-6 0-62,-5-1-8,-13 2-2,-11 3-37,-8 2-10,0 2-13,-10 12 0,-2 7-1,-2 13 1,-2 13-5,0 0-1,-4 28 1,-2 15 1,4 17 0,3 2 4,-1 12-3,1-2 3,5-3 0,3-10-3,7-13-11,0-14-58,29-14-2,14-12 14,6-6-20,5 0-88,-5 0-32,-10-2-96,-9-4-179</inkml:trace>
          <inkml:trace contextRef="#ctx0" brushRef="#br2" timeOffset="530776.036">10293 11868 572,'0'0'327,"0"0"-209,0 0 50,0 0-54,0 0-34,0 0-6,76-34-32,-61 52-26,-6 7-8,-6 10-6,-3 3-4,-18 5-6,-15 1-23,-7-4-13,-5-4-41,-1-11-28,2-7-5,7-13 20,10-5 65,10-9 33,9-15 38,8-2 78,0 0 14,5 2-46,13 6 10,3 6-26,4 10-12,3 2-25,2 6-28,-2 14 7,-4 6-10,0-1-7,-4 2-5,2-3-70,2-3-77,-1-6-172,2-10-411</inkml:trace>
          <inkml:trace contextRef="#ctx0" brushRef="#br2" timeOffset="531427.4709">10861 11989 1257,'0'0'43,"0"0"7,0 0-26,105-12-24,-71 12-104,-1 5-405</inkml:trace>
          <inkml:trace contextRef="#ctx0" brushRef="#br2" timeOffset="531093.2482">10924 11826 845,'0'0'149,"0"0"51,0 0-56,0 0-50,0 0-15,0 0-11,61 0-45,-46 0-15,3 0-8,1 3-3,0 0-60,-2 1-104,-2-3-134,-6-1-260</inkml:trace>
        </inkml:traceGroup>
        <inkml:traceGroup>
          <inkml:annotationXML>
            <emma:emma xmlns:emma="http://www.w3.org/2003/04/emma" version="1.0">
              <emma:interpretation id="{83C0BE72-1D9C-4B20-868E-EE18C88877BC}" emma:medium="tactile" emma:mode="ink">
                <msink:context xmlns:msink="http://schemas.microsoft.com/ink/2010/main" type="inkWord" rotatedBoundingBox="14634,11631 15053,12627 14392,12905 13972,11909"/>
              </emma:interpretation>
              <emma:one-of disjunction-type="recognition" id="oneOf65">
                <emma:interpretation id="interp325" emma:lang="" emma:confidence="1">
                  <emma:literal>ly-lg</emma:literal>
                </emma:interpretation>
                <emma:interpretation id="interp326" emma:lang="" emma:confidence="0">
                  <emma:literal>ly-1g</emma:literal>
                </emma:interpretation>
                <emma:interpretation id="interp327" emma:lang="" emma:confidence="0">
                  <emma:literal>by-1g</emma:literal>
                </emma:interpretation>
                <emma:interpretation id="interp328" emma:lang="" emma:confidence="0">
                  <emma:literal>by-lg</emma:literal>
                </emma:interpretation>
                <emma:interpretation id="interp329" emma:lang="" emma:confidence="0">
                  <emma:literal>ly-g</emma:literal>
                </emma:interpretation>
              </emma:one-of>
            </emma:emma>
          </inkml:annotationXML>
          <inkml:trace contextRef="#ctx0" brushRef="#br2" timeOffset="532614.2366">11892 12052 618,'0'0'222,"0"0"-100,0 0 70,76-82-87,-19 33-39,12-12-2,7-11-16,0-4-2,-14 2 11,-20 6-6,-18 7-22,-16 4 4,-8 7-29,-1 16 1,-15 15 14,-4 18-19,-5 10-4,-9 38-1,1 29 2,-4 18 3,14 6-3,6 2-8,9-16 7,8-14-24,0-16-17,24-12-53,9-14-53,8-16-55,1-7-33,0-7-60,-8-8 106,-4-12-51</inkml:trace>
          <inkml:trace contextRef="#ctx0" brushRef="#br2" timeOffset="533041.152">12480 11966 362,'0'0'200,"0"0"11,0 0-24,0 0-53,0 0-31,0 0-43,4-24-45,-14 44-6,-2 8-6,0 4 0,3-1-6,2-3-28,5-4-48,2-9-13,0-7 3,0-6 27,10-2 33,6 0 29,4-12 44,0-4-1,2 3 9,-1-2-9,0 5-18,-3 0-5,-4 5-14,0 0-4,-5 2 9,0-1-5,2-1 32,-2 1 11,-2 2-11,-3 0 5,-3 0 9,-1 2-6,0 0 20,0 0-35,0 0 9,0 0-1,-1 0-20,-6 0-2,1 2 2,-6 18-15,0 16 21,0 12-5,-3 8-9,0-2 5,2-3-16,1-6 0,3-6-11,3-6-50,6-10-88,0-14-168,0-9-261</inkml:trace>
        </inkml:traceGroup>
        <inkml:traceGroup>
          <inkml:annotationXML>
            <emma:emma xmlns:emma="http://www.w3.org/2003/04/emma" version="1.0">
              <emma:interpretation id="{39792B3A-A7EF-4291-A47D-286291C2625D}" emma:medium="tactile" emma:mode="ink">
                <msink:context xmlns:msink="http://schemas.microsoft.com/ink/2010/main" type="inkWord" rotatedBoundingBox="15433,11742 16509,11788 16453,13089 15377,13043"/>
              </emma:interpretation>
            </emma:emma>
          </inkml:annotationXML>
          <inkml:trace contextRef="#ctx0" brushRef="#br2" timeOffset="533566.6513">13145 11990 678,'0'0'124,"0"0"91,0 0-51,0 0-31,0 0-24,0 0-39,93-8-23,-27-2-47,6-2-9,-2 1-95,-10 2-129,-12 3-207</inkml:trace>
          <inkml:trace contextRef="#ctx0" brushRef="#br2" timeOffset="533925.6719">13740 12046 1100,'0'0'40,"69"-84"102,-41 43-48,-4-2-5,-1 1 24,-6-4-76,-5-2-20,-3-5-11,-3-6-4,-4 6 3,-2 9-5,0 13 0,3 14-1,-3 12 3,0 5-4,0 13 1,0 26-4,-8 19-5,-5 17 10,-1 8 0,0-5-2,3-3 2,4-14-8,6-6-37,1-12-77,3-10-32,18-8-130,6-10-134</inkml:trace>
          <inkml:trace contextRef="#ctx0" brushRef="#br2" timeOffset="534326.3748">14177 12025 343,'0'0'611,"0"0"-518,48-75 89,-48 65-101,-13 6-23,-19 4-58,-7 12-12,-1 12-6,3 9-29,13 0-39,10-3-29,12-6-4,2-8 30,1-7 17,16-9 72,5 0 37,2-5 82,-3-11-5,3-4-3,-4 1-34,-5 2-23,-6 2-28,-2 7-15,-7 4 16,0 4-13,0 0-6,0 21-8,0 19 0,0 20 15,0 12 3,0 18 26,0 4 1,-2 1 14,-11-4-33,-10-18-3,1-16-22,-1-13 2,4-17-3,5-15 0,4-12 6,2-12-6,3-20 0,2-16-5,3-15-14,2-14 16,12-15-9,5-9-29,1 3-74,8 14-148,13 16-146</inkml:trace>
        </inkml:traceGroup>
        <inkml:traceGroup>
          <inkml:annotationXML>
            <emma:emma xmlns:emma="http://www.w3.org/2003/04/emma" version="1.0">
              <emma:interpretation id="{17829BCD-89C2-407B-B666-2F1DDCE7A982}" emma:medium="tactile" emma:mode="ink">
                <msink:context xmlns:msink="http://schemas.microsoft.com/ink/2010/main" type="inkWord" rotatedBoundingBox="17060,11670 18300,11723 18242,13067 17002,13014"/>
              </emma:interpretation>
              <emma:one-of disjunction-type="recognition" id="oneOf66">
                <emma:interpretation id="interp330" emma:lang="" emma:confidence="0.5">
                  <emma:literal>-1s</emma:literal>
                </emma:interpretation>
                <emma:interpretation id="interp331" emma:lang="" emma:confidence="0.5">
                  <emma:literal>-ls</emma:literal>
                </emma:interpretation>
                <emma:interpretation id="interp332" emma:lang="" emma:confidence="0">
                  <emma:literal>-s</emma:literal>
                </emma:interpretation>
                <emma:interpretation id="interp333" emma:lang="" emma:confidence="0">
                  <emma:literal>-Is</emma:literal>
                </emma:interpretation>
                <emma:interpretation id="interp334" emma:lang="" emma:confidence="0">
                  <emma:literal>-is</emma:literal>
                </emma:interpretation>
              </emma:one-of>
            </emma:emma>
          </inkml:annotationXML>
          <inkml:trace contextRef="#ctx0" brushRef="#br2" timeOffset="534865.1734">14770 11977 685,'0'0'163,"0"0"13,0 0-7,0 0-71,0 0 28,0 0-45,3 0-32,20 0-25,17 0-24,13 0-22,11 0-91,3-5-201,-1-1-407</inkml:trace>
          <inkml:trace contextRef="#ctx0" brushRef="#br2" timeOffset="535576.455">15869 11916 280,'0'0'357,"0"0"-226,0 0 33,0 0-66,0 0-71,0 0 4,-91 6-31,65 5 0,10 1 0,6 0 2,10-1-1,0-1 1,4 2 33,15 2 84,1-1-31,-1-1-6,-3 3-14,-7 1-39,-8-2-16,-1 1-13,0 1-15,-10-4-3,-9-3-49,0-5-5,2-4-24,1 0-59,4 0-17,4-2-205</inkml:trace>
          <inkml:trace contextRef="#ctx0" brushRef="#br2" timeOffset="536275.0456">15550 12572 792,'0'0'51,"0"0"136,0 0 4,0 0-65,0 0-54,64-75 3,-40 68-21,-5 6-15,0 1-26,-5 8-6,-2 13-10,-9 10 3,-3 0-17,-5 2 1,-19 0-5,-10-2-8,-3-3 2,2-7 10,9-5 11,8-8 5,12-5 1,6-3 19,0 0 33,13 0 9,26-5-21,19-9-37,20-2-3,10-5-39,-2 2-236,-2-3-705</inkml:trace>
          <inkml:trace contextRef="#ctx0" brushRef="#br2" timeOffset="535909.6904">15206 12310 1103,'0'0'226,"0"0"-188,126-1 79,-44 0-29,14 1-21,3 0-53,0 0-14,-13 0-33,-11 0-40,-19 0-115,-12 0-150,-15 0-360</inkml:trace>
          <inkml:trace contextRef="#ctx0" brushRef="#br2" timeOffset="535210.1231">15465 11898 957,'0'0'157,"104"-113"-95,-64 57 75,-9-1-76,-14 3 30,-14 1-41,-3 0-37,-8 9-13,-11 10-2,0 14 2,3 16 0,-1 4-7,-2 34-3,2 24 5,2 20 5,13 8-5,2 1 5,0-4-12,14-13-40,6-14-30,3-8-100,4-14-72,-1-14-129</inkml:trace>
        </inkml:traceGroup>
        <inkml:traceGroup>
          <inkml:annotationXML>
            <emma:emma xmlns:emma="http://www.w3.org/2003/04/emma" version="1.0">
              <emma:interpretation id="{0D06CE87-9A2F-43AF-941D-DBF7E22AB718}" emma:medium="tactile" emma:mode="ink">
                <msink:context xmlns:msink="http://schemas.microsoft.com/ink/2010/main" type="inkWord" rotatedBoundingBox="19830,12214 20089,12225 20066,12754 19808,12743"/>
              </emma:interpretation>
              <emma:one-of disjunction-type="recognition" id="oneOf67">
                <emma:interpretation id="interp335" emma:lang="" emma:confidence="1">
                  <emma:literal>;</emma:literal>
                </emma:interpretation>
                <emma:interpretation id="interp336" emma:lang="" emma:confidence="0">
                  <emma:literal>:</emma:literal>
                </emma:interpretation>
                <emma:interpretation id="interp337" emma:lang="" emma:confidence="0">
                  <emma:literal>i</emma:literal>
                </emma:interpretation>
                <emma:interpretation id="interp338" emma:lang="" emma:confidence="0">
                  <emma:literal>j</emma:literal>
                </emma:interpretation>
                <emma:interpretation id="interp339" emma:lang="" emma:confidence="0">
                  <emma:literal>,</emma:literal>
                </emma:interpretation>
              </emma:one-of>
            </emma:emma>
          </inkml:annotationXML>
          <inkml:trace contextRef="#ctx0" brushRef="#br2" timeOffset="550089.2848">17781 11929 966,'0'0'444,"0"0"-422,0 0 14,0 0 0,0 0-28,0 0-8,0 0-39,42 33-83,-70 6-97,0-6-229</inkml:trace>
          <inkml:trace contextRef="#ctx0" brushRef="#br2" timeOffset="550439.9569">17735 12292 1177,'0'0'45,"0"0"63,0 0-33,-97 92-24,58-66-51,6-2-49,10-10-175,23-14-425</inkml:trace>
        </inkml:traceGroup>
        <inkml:traceGroup>
          <inkml:annotationXML>
            <emma:emma xmlns:emma="http://www.w3.org/2003/04/emma" version="1.0">
              <emma:interpretation id="{2D213042-AAB0-4E42-B047-30607A48B2AC}" emma:medium="tactile" emma:mode="ink">
                <msink:context xmlns:msink="http://schemas.microsoft.com/ink/2010/main" type="inkWord" rotatedBoundingBox="21299,11649 22955,11720 22899,13007 21243,12935"/>
              </emma:interpretation>
              <emma:one-of disjunction-type="recognition" id="oneOf68">
                <emma:interpretation id="interp340" emma:lang="" emma:confidence="1">
                  <emma:literal>lg:</emma:literal>
                </emma:interpretation>
                <emma:interpretation id="interp341" emma:lang="" emma:confidence="0">
                  <emma:literal>Ig:</emma:literal>
                </emma:interpretation>
                <emma:interpretation id="interp342" emma:lang="" emma:confidence="0">
                  <emma:literal>(g:</emma:literal>
                </emma:interpretation>
                <emma:interpretation id="interp343" emma:lang="" emma:confidence="0">
                  <emma:literal>g:</emma:literal>
                </emma:interpretation>
                <emma:interpretation id="interp344" emma:lang="" emma:confidence="0">
                  <emma:literal>Cg:</emma:literal>
                </emma:interpretation>
              </emma:one-of>
            </emma:emma>
          </inkml:annotationXML>
          <inkml:trace contextRef="#ctx0" brushRef="#br2" timeOffset="550805.6954">19009 11936 992,'0'0'245,"80"-94"-219,-35 34 50,-2 0-14,-11-1 8,-8 4 8,-14-3-29,-10-2-40,0 9-8,-17 13 7,-2 17-8,-2 18 0,0 9-4,-6 35-12,-2 25 14,-1 20-3,8 13 0,6-2 2,9-7-38,7-14-35,3-11-28,21-15-99,6-13-68,6-13-192</inkml:trace>
          <inkml:trace contextRef="#ctx0" brushRef="#br2" timeOffset="551172.522">19334 12001 503,'0'0'361,"0"0"-283,32-89 73,-32 66-56,-11 10-45,-14 10-25,-4 3-25,-5 16-11,8 13 5,8 7-1,13 0-8,5-5-35,7-6 9,11-7-7,4-8 32,2-8 13,-3-2 3,-1-3 36,0-17-17,-4-1 29,-3-3 7,-3 5-19,-4 2 7,-3 10 7,-3 4-4,0 3 7,0 19-53,-4 25 2,-5 21 6,-1 14 14,1 12 10,0 1-5,-5-7-10,5-8 2,-6-15-10,-1-18-9,4-20 0,-2-15-2,-2-9 2,1-11-5,2-26 5,-1-16-1,14-14 2,0-12-1,16-2 0,14-2-7,10 13-29,8 12-50,9 14-84,10 16-149,6 12-608</inkml:trace>
          <inkml:trace contextRef="#ctx0" brushRef="#br2" timeOffset="551208.4329">19911 12017 1041,'0'0'40,"0"0"118,0 0-79,0 0-51,0 0-28,0 0-71,91 1-166,-76 7-375</inkml:trace>
          <inkml:trace contextRef="#ctx0" brushRef="#br2" timeOffset="551557.7148">19823 12189 786,'0'0'341,"0"0"-341,0 0-13,0 0-300</inkml:trace>
          <inkml:trace contextRef="#ctx0" brushRef="#br2" timeOffset="552300.0112">20537 11949 436,'0'0'95,"0"0"33,0 0 29,0 0-44,0 0 8,0 0-21,-35-43-17,23 43-30,1 12-14,-1 22-28,-2 15 22,6 3-7,4 5-19,4-6-1,1-7-6,16-11 9,7-10-12,2-10 3,4-11 0,0-2 1,-2-10 1,-4-16 5,-7-12 5,-4-7-6,-3-4 42,-8 2-29,-2 6 8,0 9-5,-2 10-16,-10 13-6,-4 9-3,-4 0-33,0 12-10,5 8-35,3 1-39,12 1-118,4-10-118,25-2-305</inkml:trace>
        </inkml:traceGroup>
        <inkml:traceGroup>
          <inkml:annotationXML>
            <emma:emma xmlns:emma="http://www.w3.org/2003/04/emma" version="1.0">
              <emma:interpretation id="{59BBA78E-B151-486A-BFE7-868DF89F3EFB}" emma:medium="tactile" emma:mode="ink">
                <msink:context xmlns:msink="http://schemas.microsoft.com/ink/2010/main" type="inkWord" rotatedBoundingBox="23360,12079 24956,12147 24935,12631 23339,12562"/>
              </emma:interpretation>
              <emma:one-of disjunction-type="recognition" id="oneOf69">
                <emma:interpretation id="interp345" emma:lang="" emma:confidence="1">
                  <emma:literal>0.1mm</emma:literal>
                </emma:interpretation>
                <emma:interpretation id="interp346" emma:lang="" emma:confidence="0">
                  <emma:literal>0.lmm</emma:literal>
                </emma:interpretation>
                <emma:interpretation id="interp347" emma:lang="" emma:confidence="0">
                  <emma:literal>o.1mm</emma:literal>
                </emma:interpretation>
                <emma:interpretation id="interp348" emma:lang="" emma:confidence="0">
                  <emma:literal>0:1mm</emma:literal>
                </emma:interpretation>
                <emma:interpretation id="interp349" emma:lang="" emma:confidence="0">
                  <emma:literal>0.1m</emma:literal>
                </emma:interpretation>
              </emma:one-of>
            </emma:emma>
          </inkml:annotationXML>
          <inkml:trace contextRef="#ctx0" brushRef="#br2" timeOffset="552643.02">21089 12052 1254,'0'0'67,"0"0"60,0 0-20,0 0-41,0 0-50,0 0-16,14-8-13,-14 25-19,-6-4-55,-2 2-91,4-7-154,1-8-261</inkml:trace>
          <inkml:trace contextRef="#ctx0" brushRef="#br2" timeOffset="553004.7969">21393 11797 939,'0'0'335,"0"0"-265,0 0 78,0 0-74,0 0-17,28 107 3,-28-46-33,-4-2-5,-10-3-14,2-3-2,4-9-6,4-8-45,2-9-17,2-6-136,0-10-184,0-11-524</inkml:trace>
          <inkml:trace contextRef="#ctx0" brushRef="#br2" timeOffset="553409.1444">21722 12070 833,'0'0'96,"0"0"27,0 0 40,0 0-85,0 0-25,0 0-23,35 8-28,-27 11 9,-2 5-9,-3-1 1,-3-3-6,0-4-13,0-3-22,0-8-12,-3-3-31,-2-2 25,4-6 52,1-16 4,0-4 23,0-6 3,10 3 8,8 5 31,0 4-18,0 7 9,-2 6-16,-3 6-1,2 1-8,-2 8-29,0 17-1,-2 4 6,-4 5-7,-5-4-1,-2-4-6,0-5-14,0-8 1,0-5-16,0-8-4,0 0 25,0-4 15,0-17 4,0-3 6,0-3 7,4 1 7,10 2-5,-1 5 18,2 7 15,-1 7-18,2 5-11,2 0-10,-2 9-13,2 10 5,-3 7-5,-7 1-2,-7 0-2,-1-2-8,0-5-13,-2-4-57,-5-7-34,4-5-103,3-4-218</inkml:trace>
          <inkml:trace contextRef="#ctx0" brushRef="#br2" timeOffset="553928.9983">22319 12044 973,'0'0'78,"0"0"49,0 0-14,0 0-92,0 0-2,0 0 7,8 85-23,-8-62-3,0-3 0,-1-6-5,-7-2-27,1-5-37,1-6-24,3-1 48,0-4 25,3-13 20,0-7 13,0-3 23,15-1 16,5 4 8,-3 6-12,1 6 27,-4 4-25,2 8 2,6 0-20,-2 13-22,1 8-2,-2 7-8,-10 0 0,-5-1-7,-4-3 6,0-7-10,-4-3-10,-5-8-12,2-6 19,-1 0 0,4-5 14,4-15 13,0-11-5,1 1 14,17-4 0,6 4 2,2 4 37,0 8-21,2 8-10,-2 9 12,-2 1-32,-4 11 3,-4 15-7,-9 9-5,-7 4-2,0 2 1,-5-1-16,-13-1 1,-4-6-81,-6-4-189,0-7-426</inkml:trace>
        </inkml:traceGroup>
        <inkml:traceGroup>
          <inkml:annotationXML>
            <emma:emma xmlns:emma="http://www.w3.org/2003/04/emma" version="1.0">
              <emma:interpretation id="{50CAC1C0-DBE5-411A-89CC-1EE1A9745C56}" emma:medium="tactile" emma:mode="ink">
                <msink:context xmlns:msink="http://schemas.microsoft.com/ink/2010/main" type="inkWord" rotatedBoundingBox="25594,12626 25809,12616 25815,12754 25600,12764"/>
              </emma:interpretation>
              <emma:one-of disjunction-type="recognition" id="oneOf70">
                <emma:interpretation id="interp350" emma:lang="" emma:confidence="1">
                  <emma:literal>=0-1</emma:literal>
                </emma:interpretation>
                <emma:interpretation id="interp351" emma:lang="" emma:confidence="0">
                  <emma:literal>=0.1</emma:literal>
                </emma:interpretation>
                <emma:interpretation id="interp352" emma:lang="" emma:confidence="0">
                  <emma:literal>=o-1</emma:literal>
                </emma:interpretation>
                <emma:interpretation id="interp353" emma:lang="" emma:confidence="0">
                  <emma:literal>=o.1</emma:literal>
                </emma:interpretation>
                <emma:interpretation id="interp354" emma:lang="" emma:confidence="0">
                  <emma:literal>=-0.1</emma:literal>
                </emma:interpretation>
              </emma:one-of>
            </emma:emma>
          </inkml:annotationXML>
          <inkml:trace contextRef="#ctx0" brushRef="#br2" timeOffset="559653.9782">23339 12465 780,'0'0'285,"0"0"-167,0 0 47,0 0-63,0 0-56,0 0-46,86-4-16,-37 4-135,-1 0-249</inkml:trace>
          <inkml:trace contextRef="#ctx0" brushRef="#br2" timeOffset="559292.8186">23330 12342 73,'0'0'514,"0"0"-397,0 0 24,0 0 17,0 0-15,0 0-7,0 0-40,7-10-23,-1 10-10,6 0-24,6-2-20,3 1 4,3 0-23,3 1-2,-2-3-5,-4 3-56,-2 0-55,-3 0-46,-5 0-123,-3 0-122</inkml:trace>
        </inkml:traceGroup>
        <inkml:traceGroup>
          <inkml:annotationXML>
            <emma:emma xmlns:emma="http://www.w3.org/2003/04/emma" version="1.0">
              <emma:interpretation id="{916121D6-56F1-46AF-B12C-AA719B0350F3}" emma:medium="tactile" emma:mode="ink">
                <msink:context xmlns:msink="http://schemas.microsoft.com/ink/2010/main" type="inkWord" rotatedBoundingBox="26650,12481 28203,12548 28182,13031 26629,12964"/>
              </emma:interpretation>
              <emma:one-of disjunction-type="recognition" id="oneOf71">
                <emma:interpretation id="interp355" emma:lang="" emma:confidence="1">
                  <emma:literal>x</emma:literal>
                </emma:interpretation>
                <emma:interpretation id="interp356" emma:lang="" emma:confidence="0">
                  <emma:literal>X</emma:literal>
                </emma:interpretation>
                <emma:interpretation id="interp357" emma:lang="" emma:confidence="0">
                  <emma:literal>*</emma:literal>
                </emma:interpretation>
                <emma:interpretation id="interp358" emma:lang="" emma:confidence="0">
                  <emma:literal>k</emma:literal>
                </emma:interpretation>
                <emma:interpretation id="interp359" emma:lang="" emma:confidence="0">
                  <emma:literal>4</emma:literal>
                </emma:interpretation>
              </emma:one-of>
            </emma:emma>
          </inkml:annotationXML>
          <inkml:trace contextRef="#ctx0" brushRef="#br2" timeOffset="561698.6675">25907 12378 186,'0'0'1203,"0"0"-1162,0 0-8,0 0-6,0 0-7,-76 96 6,31-54-24,5-4-2,7-7-70,9-6-75,12-6-102,8-10-184</inkml:trace>
          <inkml:trace contextRef="#ctx0" brushRef="#br2" timeOffset="562070.8766">25777 12373 1005,'0'0'246,"0"0"-162,0 0 51,0 0-51,0 0-38,0 0-20,34 87 24,-20-45-37,-2-2-7,2-1-6,-2-4-1,2-5-52,0-3-97,2-7-174,-4-8-430</inkml:trace>
          <inkml:trace contextRef="#ctx0" brushRef="#br2" timeOffset="560931.5471">24457 12290 639,'0'0'231,"0"0"-185,0 0 79,0 0 6,0 0-24,0 0-54,0 0-53,-28 12 4,4 34 4,2 3-5,13-4-3,9-5 1,0-9 0,24-12 2,16-11 1,5-8 7,3 0 14,-2-11-18,-9-9 21,-10-4 9,-11-4 1,-10-5-2,-6-6-26,-4-1-8,-20 5-1,-6 10-1,0 9-22,8 8-8,8 8-7,8 0-21,6 8-49,0 7-92,8-2-162</inkml:trace>
          <inkml:trace contextRef="#ctx0" brushRef="#br2" timeOffset="561303.045">24994 12456 896,'0'0'418,"0"0"-397,0 0 71,0 0 11,0 0-48,0 0-36,9-15-19,-9 15-26,0 0-61,6 7-61,2-3-168,1-3-316</inkml:trace>
          <inkml:trace contextRef="#ctx0" brushRef="#br2" timeOffset="561656.777">25397 12230 570,'0'0'748,"0"0"-700,0 0 43,0 0 9,0 0-47,9 122 23,-9-56-33,-9-2-30,-3-6-7,5-10-6,7-7-31,0-5-28,0-7-152,15-9-192</inkml:trace>
        </inkml:traceGroup>
        <inkml:traceGroup>
          <inkml:annotationXML>
            <emma:emma xmlns:emma="http://www.w3.org/2003/04/emma" version="1.0">
              <emma:interpretation id="{7D81148C-3B3D-4F19-8A7D-DAAEF3E01DE6}" emma:medium="tactile" emma:mode="ink">
                <msink:context xmlns:msink="http://schemas.microsoft.com/ink/2010/main" type="inkWord" rotatedBoundingBox="28613,12268 30901,12366 30869,13113 28580,13014"/>
              </emma:interpretation>
              <emma:one-of disjunction-type="recognition" id="oneOf72">
                <emma:interpretation id="interp360" emma:lang="" emma:confidence="1">
                  <emma:literal>103m</emma:literal>
                </emma:interpretation>
                <emma:interpretation id="interp361" emma:lang="" emma:confidence="0.5">
                  <emma:literal>10-3m</emma:literal>
                </emma:interpretation>
                <emma:interpretation id="interp362" emma:lang="" emma:confidence="0">
                  <emma:literal>10-'3m</emma:literal>
                </emma:interpretation>
                <emma:interpretation id="interp363" emma:lang="" emma:confidence="0">
                  <emma:literal>10.3m</emma:literal>
                </emma:interpretation>
                <emma:interpretation id="interp364" emma:lang="" emma:confidence="0">
                  <emma:literal>10'3m</emma:literal>
                </emma:interpretation>
              </emma:one-of>
            </emma:emma>
          </inkml:annotationXML>
          <inkml:trace contextRef="#ctx0" brushRef="#br2" timeOffset="562113.7659">26329 12417 1325,'0'0'141,"0"0"-108,0 0 60,0 0-60,0 0-17,8 99 1,-8-58-14,0-5-6,0-1-18,-3-6-78,3-2-86,0-11-152,1-10-358</inkml:trace>
          <inkml:trace contextRef="#ctx0" brushRef="#br2" timeOffset="562503.0882">26565 12477 1033,'0'0'166,"0"0"-165,0 0 57,0 0-55,0 0 2,-12 100-5,12-71 2,0-3 2,18-8-3,5-8 0,2-9 19,2-1 15,1-8 25,0-15-10,-4-6-6,-7-6 4,-9 3-11,-8 2-22,-6 3 4,-20 4-19,-7 6-12,4 9-4,7 8-28,9 0-22,12 8-72,1 8-130,0-4-270</inkml:trace>
          <inkml:trace contextRef="#ctx0" brushRef="#br2" timeOffset="562869.9822">26921 12162 1027,'0'0'157,"0"0"-67,0 0 15,0 0-37,0 0-50,0 0-16,48-1-4,-16 2-11,2 2-55,-4-3-74,-5 0-228</inkml:trace>
          <inkml:trace contextRef="#ctx0" brushRef="#br2" timeOffset="563269.3673">27479 12146 375,'0'0'350,"0"0"-343,0 0 56,0 0 81,0 0-87,23-73-2,-8 60-6,2-1 20,3 6 20,1 2-26,3 3 6,-2 3-12,-2 0-28,-3 8-18,-2 9-1,-9 9-10,-3 6 0,-3 0-18,-19 1-24,-11-4-12,-4-2-28,1-8-7,9-10 5,9-4-2,13-5 48,2 0 38,1 0 93,18-8 34,2 2-49,6 4-9,-3 2 8,-2 0-36,-2 10-12,-6 10-8,-5 2-19,-5 8 6,-4 2-8,0-2 0,-16-3-2,-7-6-10,-3-5-21,-1-9-25,4-4-20,2-3-36,1 0-56,5-14-82,6 0-169</inkml:trace>
          <inkml:trace contextRef="#ctx0" brushRef="#br2" timeOffset="563745.8378">28033 12546 948,'0'0'213,"0"0"-131,0 0 75,0 0-60,0 0-52,0 0-44,62 14 1,-56 6-2,-6 1 0,0-1-8,0-5-30,-12-5-22,5-4 19,0-6-17,5 0 25,2-11 33,2-14 4,14-5 21,8 0 1,0-1 2,3 4 49,-4 9-26,-5 8-6,-3 8-7,2 2-23,2 8-8,0 13-7,2 8 0,-6 1 1,-6 0-1,-9 0-7,0-5-3,0-6-10,-7-5-4,-1-7-29,4-7 12,4 0 36,0-5 5,0-17 13,14-4 5,10-5 4,8-4 7,5 5 14,3 4-14,1 9 15,-5 10-5,-8 7-12,-2 3 2,-9 21-18,-5 9-2,-9 5-9,-3 2 0,-11 4-4,-21 0-32,-17-2-72,-7-4-229,1-16-668</inkml:trace>
        </inkml:traceGroup>
      </inkml:traceGroup>
      <inkml:traceGroup>
        <inkml:annotationXML>
          <emma:emma xmlns:emma="http://www.w3.org/2003/04/emma" version="1.0">
            <emma:interpretation id="{6E1EC26C-7B02-4640-876A-5EB378B06E27}" emma:medium="tactile" emma:mode="ink">
              <msink:context xmlns:msink="http://schemas.microsoft.com/ink/2010/main" type="line" rotatedBoundingBox="12443,13375 22323,13945 22274,14802 12394,14232"/>
            </emma:interpretation>
          </emma:emma>
        </inkml:annotationXML>
        <inkml:traceGroup>
          <inkml:annotationXML>
            <emma:emma xmlns:emma="http://www.w3.org/2003/04/emma" version="1.0">
              <emma:interpretation id="{80E9AFEB-0A6F-4F02-8C29-612E714E5059}" emma:medium="tactile" emma:mode="ink">
                <msink:context xmlns:msink="http://schemas.microsoft.com/ink/2010/main" type="inkWord" rotatedBoundingBox="12418,13814 12818,13837 12804,14072 12404,14049"/>
              </emma:interpretation>
              <emma:one-of disjunction-type="recognition" id="oneOf73">
                <emma:interpretation id="interp365" emma:lang="" emma:confidence="1">
                  <emma:literal>=</emma:literal>
                </emma:interpretation>
                <emma:interpretation id="interp366" emma:lang="" emma:confidence="0">
                  <emma:literal>I</emma:literal>
                </emma:interpretation>
                <emma:interpretation id="interp367" emma:lang="" emma:confidence="0">
                  <emma:literal>:</emma:literal>
                </emma:interpretation>
                <emma:interpretation id="interp368" emma:lang="" emma:confidence="0">
                  <emma:literal>?</emma:literal>
                </emma:interpretation>
                <emma:interpretation id="interp369" emma:lang="" emma:confidence="0">
                  <emma:literal>_</emma:literal>
                </emma:interpretation>
              </emma:one-of>
            </emma:emma>
          </inkml:annotationXML>
          <inkml:trace contextRef="#ctx0" brushRef="#br2" timeOffset="537004.0758">10153 13526 88,'0'0'869,"0"0"-733,0 0 50,0 0-55,0 0-43,0 0-19,57 0-16,-31 0-29,3 0 4,2 3-12,5 0-14,4 2 0,-2-2-2,0-3-35,-5 1-7,-6 0-59,-5 1-43,-7 2-113,-7 0-203</inkml:trace>
          <inkml:trace contextRef="#ctx0" brushRef="#br2" timeOffset="537342.2464">10165 13748 733,'0'0'147,"0"0"-9,0 0 85,0 0-88,0 0-7,0 0-32,-5 8-64,46-8-26,16 0-2,13-2-4,-2-2-97,-7-2-188,-10-2-339</inkml:trace>
        </inkml:traceGroup>
        <inkml:traceGroup>
          <inkml:annotationXML>
            <emma:emma xmlns:emma="http://www.w3.org/2003/04/emma" version="1.0">
              <emma:interpretation id="{96B6C3BC-BD14-423F-ABB4-25A369AAA3A7}" emma:medium="tactile" emma:mode="ink">
                <msink:context xmlns:msink="http://schemas.microsoft.com/ink/2010/main" type="inkWord" rotatedBoundingBox="13696,13481 17019,13673 16971,14496 13649,14304"/>
              </emma:interpretation>
              <emma:one-of disjunction-type="recognition" id="oneOf74">
                <emma:interpretation id="interp370" emma:lang="" emma:confidence="1">
                  <emma:literal>2x</emma:literal>
                </emma:interpretation>
                <emma:interpretation id="interp371" emma:lang="" emma:confidence="0">
                  <emma:literal>x</emma:literal>
                </emma:interpretation>
                <emma:interpretation id="interp372" emma:lang="" emma:confidence="0">
                  <emma:literal>[x</emma:literal>
                </emma:interpretation>
                <emma:interpretation id="interp373" emma:lang="" emma:confidence="0">
                  <emma:literal>2*</emma:literal>
                </emma:interpretation>
                <emma:interpretation id="interp374" emma:lang="" emma:confidence="0">
                  <emma:literal>2.x</emma:literal>
                </emma:interpretation>
              </emma:one-of>
            </emma:emma>
          </inkml:annotationXML>
          <inkml:trace contextRef="#ctx0" brushRef="#br2" timeOffset="542078.0865">13266 13438 483,'0'0'556,"0"0"-410,0 0 36,0 0-72,0 0-45,0 0-40,23-12-25,-3 12-10,7 0-65,6 3-70,2-2-151,-1-1-236</inkml:trace>
          <inkml:trace contextRef="#ctx0" brushRef="#br2" timeOffset="572304.7486">11654 13537 60,'0'0'508,"0"0"-366,0 0 5,0 0-9,0 0-46,0 0-33,10-11-22,-13 11-22,-12 0-11,-5 0-4,-2 0-5,0-4-11,6-2 15,8-4 1,3-3 3,5 1 10,0-4 12,0 3 14,9 1 11,9 6-11,3 6 8,4 0-24,1 15-1,-8 13-10,-10 12-5,-8 4 4,-5 5-11,-28-3-12,-6-5-5,-5-9-31,3-11-11,3-9-6,12-10 1,2-2 49,10-12 15,5-10 19,8 1 37,1 0-12,0 2 9,16 8 3,4 9 3,6 2-20,5 13-20,2 15-6,1 5 8,-6 3-17,-4-1-4,-3-4 0,-2-7-19,3-4-75,5-8-72,5-11-167,5-1-254</inkml:trace>
          <inkml:trace contextRef="#ctx0" brushRef="#br2" timeOffset="572702.1686">12298 13554 1005,'0'0'138,"0"0"-87,0 0 44,0 0-53,0 0 17,-38 84-44,-2-45-15,-4-2-6,5-6-16,6-8-58,9-10-143,8-8-156,10-5-224</inkml:trace>
          <inkml:trace contextRef="#ctx0" brushRef="#br2" timeOffset="573181.0789">12802 13673 1182,'0'0'63,"0"0"-11,0 0 16,0 0 2,3 92-15,1-56-44,7-5-11,7-9 1,4-4 16,2-8-16,6-10 9,0 0 22,0-20-7,-4-8 4,-8-8-5,-12-1-6,-6-3 9,0-1-26,-22-1 5,-6 10-6,-2 10-8,3 12-2,6 10-6,3 6-21,6 16 9,6 6-71,6 2-52,0-6-134,0-6-217</inkml:trace>
          <inkml:trace contextRef="#ctx0" brushRef="#br2" timeOffset="572747.4128">12120 13537 922,'0'0'98,"0"0"39,0 0 34,0 0-22,0 0-70,0 0-62,42 9 11,-15 30 23,0 2-21,-2-1-22,-9 0-7,-7 2-1,-7-6-40,-2 0-112,0-11-156,0-10-392</inkml:trace>
          <inkml:trace contextRef="#ctx0" brushRef="#br2" timeOffset="573136.1982">12586 13570 1138,'0'0'100,"0"0"-1,0 0 30,0 0-57,0 0-24,12 86-16,-12-48-22,-5-2-10,4-1-7,1-7-1,0-7-77,10-5-67,10-9-68,6-7-224</inkml:trace>
          <inkml:trace contextRef="#ctx0" brushRef="#br2" timeOffset="573633.6239">13297 13496 460,'0'0'106,"0"0"97,0 0-8,0 0-40,0 0-15,0 0-76,25-27-33,-6 26 13,4 1-22,-2 0-9,7 0-13,0 0-32,0 0-88,3 0-261</inkml:trace>
          <inkml:trace contextRef="#ctx0" brushRef="#br2" timeOffset="574068.339">13820 13409 753,'0'0'162,"0"0"-107,0 0 71,0 0 20,0 0-58,48-75-36,-32 71-4,1 4 9,3 0 3,3 2-21,-5 19-34,0 10 8,-10 13-13,-8 9-3,-8 3 0,-20-3-18,-6-7-24,-4-12-13,4-10-20,1-9 14,8-14 21,5-1 35,6-1 8,9-19 14,4 1 24,1-3 28,0 3-23,13 3 24,8 4-28,6 8-9,4 4-1,-1 4-18,1 16-5,-4 5-6,-2 1-5,-2 2-27,-5-3-76,-2 0-133,-4-6-243</inkml:trace>
          <inkml:trace contextRef="#ctx0" brushRef="#br2" timeOffset="574877.9794">14354 14181 198,'0'0'69,"0"0"26,0 0 12,0 0 7,0 0 35,0 0-13,-25-5-31,21 3-36,-3 1-27,2 0-23,1 1 7,-1 0-15,2 0 5,2-2 9,1 2 5,0 0 32,0 0-8,0 0-4,10 0 2,12 0-21,11 0 4,8 0 12,2 0-19,-4-1 1,-5 1-16,-3-1-4,1-3 7,0 1-15,-1-2 1,-3 1-2,-10 0 3,-7 0-6,-6 4-5,-5 0-15,0 0-10,0 0-51,0 0-34,0 0-128,-5 0-185</inkml:trace>
        </inkml:traceGroup>
        <inkml:traceGroup>
          <inkml:annotationXML>
            <emma:emma xmlns:emma="http://www.w3.org/2003/04/emma" version="1.0">
              <emma:interpretation id="{2456F32A-8B89-4383-A463-D1CF42575865}" emma:medium="tactile" emma:mode="ink">
                <msink:context xmlns:msink="http://schemas.microsoft.com/ink/2010/main" type="inkWord" rotatedBoundingBox="17473,14065 18977,14151 18952,14587 17447,14501"/>
              </emma:interpretation>
              <emma:one-of disjunction-type="recognition" id="oneOf75">
                <emma:interpretation id="interp375" emma:lang="" emma:confidence="1">
                  <emma:literal>0-1x</emma:literal>
                </emma:interpretation>
                <emma:interpretation id="interp376" emma:lang="" emma:confidence="0">
                  <emma:literal>0.1x</emma:literal>
                </emma:interpretation>
                <emma:interpretation id="interp377" emma:lang="" emma:confidence="0">
                  <emma:literal>0-1X</emma:literal>
                </emma:interpretation>
                <emma:interpretation id="interp378" emma:lang="" emma:confidence="0">
                  <emma:literal>0./x</emma:literal>
                </emma:interpretation>
                <emma:interpretation id="interp379" emma:lang="" emma:confidence="0">
                  <emma:literal>0-/x</emma:literal>
                </emma:interpretation>
              </emma:one-of>
            </emma:emma>
          </inkml:annotationXML>
          <inkml:trace contextRef="#ctx0" brushRef="#br2" timeOffset="577133.5906">15264 13988 400,'0'0'325,"0"0"-250,0 0 36,0 0-39,0 0 5,0 0-30,0 0-25,-72 74 14,69-35 2,3-2-21,7-5-6,15-8-11,10-10 1,4-10 3,2-4 1,0-7 19,-4-17 1,-4-5 14,-8-3 29,-10-4-10,-8 2-3,-4 2-22,-11 7-11,-14 8-10,-9 9-12,-3 8-22,4 0 11,5 6-21,8 13-14,8-2-46,12 1-46,0-8-108,16-6-205</inkml:trace>
          <inkml:trace contextRef="#ctx0" brushRef="#br2" timeOffset="577502.623">15814 14038 197,'0'0'1070,"0"0"-1052,0 0 71,0 0 48,0 0-57,0 0-61,4 8-19,-4-6-10,0-2-58,0 0-104,0 0-169,8 0-465</inkml:trace>
          <inkml:trace contextRef="#ctx0" brushRef="#br2" timeOffset="577867.5542">16230 13829 1209,'0'0'156,"0"0"-111,0 0 111,0 0-70,0 0-59,2 91 17,-16-34-25,-2 2-10,-1-3-9,2-7-1,9-9-29,3-9-60,3-11-136,15-18-187</inkml:trace>
          <inkml:trace contextRef="#ctx0" brushRef="#br2" timeOffset="577903.4894">16706 13976 1170,'0'0'99,"0"0"-72,0 0 64,-60 72-6,16-35-46,-2 0-36,6-6-3,6-8-22,13-9-101,5-10-146,7-4-187</inkml:trace>
          <inkml:trace contextRef="#ctx0" brushRef="#br2" timeOffset="577937.4044">16464 13926 821,'0'0'195,"0"0"-142,0 0 167,0 0-57,0 0-79,0 0-36,57 67 29,-34-24-48,-3-2-12,-2-2-17,-3-3-1,-3-4-29,-2-4-103,1-8-131,0-11-433</inkml:trace>
        </inkml:traceGroup>
        <inkml:traceGroup>
          <inkml:annotationXML>
            <emma:emma xmlns:emma="http://www.w3.org/2003/04/emma" version="1.0">
              <emma:interpretation id="{5651D549-1562-40EB-A738-9DAD5A7FE33F}" emma:medium="tactile" emma:mode="ink">
                <msink:context xmlns:msink="http://schemas.microsoft.com/ink/2010/main" type="inkWord" rotatedBoundingBox="19333,13772 21087,13874 21042,14653 19289,14552"/>
              </emma:interpretation>
              <emma:one-of disjunction-type="recognition" id="oneOf76">
                <emma:interpretation id="interp380" emma:lang="" emma:confidence="1">
                  <emma:literal>10-3=1</emma:literal>
                </emma:interpretation>
                <emma:interpretation id="interp381" emma:lang="" emma:confidence="0">
                  <emma:literal>10-3==</emma:literal>
                </emma:interpretation>
                <emma:interpretation id="interp382" emma:lang="" emma:confidence="0">
                  <emma:literal>10-3=☺</emma:literal>
                </emma:interpretation>
                <emma:interpretation id="interp383" emma:lang="" emma:confidence="0">
                  <emma:literal>103=1</emma:literal>
                </emma:interpretation>
                <emma:interpretation id="interp384" emma:lang="" emma:confidence="0">
                  <emma:literal>10-3=I</emma:literal>
                </emma:interpretation>
              </emma:one-of>
            </emma:emma>
          </inkml:annotationXML>
          <inkml:trace contextRef="#ctx0" brushRef="#br2" timeOffset="578351.0552">17049 14012 971,'0'0'484,"0"0"-476,0 0 70,0 0-11,0 0-47,0 0-12,-12 104-8,5-66-6,6-2-49,1-6-115,0-6-99,0-10-291</inkml:trace>
          <inkml:trace contextRef="#ctx0" brushRef="#br2" timeOffset="578716.8687">17253 14040 1115,'0'0'174,"0"0"-154,0 0 57,0 0-42,0 0-23,-2 106-6,2-68-6,0-10-4,7-8 2,6-8-13,2-11 15,2-1 8,2-17 4,0-15 15,-2-10-17,-4-3 14,-6 1 4,-2 11-2,-5 6-19,0 11-7,-6 9-2,-14 5-31,-4 2-18,-2 0-75,5 2-120,6 5-193</inkml:trace>
          <inkml:trace contextRef="#ctx0" brushRef="#br2" timeOffset="578765.7689">17583 13705 1038,'0'0'196,"0"0"-133,0 0 66,0 0-62,0 0-67,0 0-23,103 1-69,-70 10-117,2-3-365</inkml:trace>
          <inkml:trace contextRef="#ctx0" brushRef="#br2" timeOffset="579317.8453">18097 13676 577,'0'0'383,"0"0"-381,9-76 133,3 53 12,0 7-79,-3 3-37,-1 6-12,-1 7 4,2 0-11,3 20-6,4 11 4,-4 6-9,-2 6 3,-8-1-2,-2 0-2,-1-5-3,-18-2-14,-7-9-21,-5-4-10,-2-9-25,3-9 20,8-4 33,10-7 20,6-9 14,6-2 37,0 0 28,3 6-15,4 3-29,1 4-8,0 2 0,0-1-9,-2 4-2,4 0-11,-5 0-4,-1 0 7,1 0-7,-5 0-1,0 3 0,0-2 0,0-1 1,0 0-1,0 0 0,0 0 8,0 0-6,0 0-1,0 0 3,0 0-2,0 0-4,0 0 0,0 1-5,0 1 0,0-1 3,0 0 4,0 1 0,4 0 5,4 1 1,6 2 7,0 2 5,1 1 18,0 7-11,-2 3-6,-4 9-3,-7 2-9,-2 5 3,0-1-6,-12-1-3,-6-5 6,0-5-7,-4-7-3,-4-4 3,-12-6-13,-10-5-7,-1 0-36,-2-8-62,13-8-115,15-3-320</inkml:trace>
          <inkml:trace contextRef="#ctx0" brushRef="#br2" timeOffset="581423.7923">18454 14298 120,'0'0'169,"0"0"-92,0 0 38,0 0-11,0 0-15,0 0-27,0 0 0,0 0 19,0 0 11,13 0-4,10-1 20,12-2 5,10 3-34,3-2-12,-3 2 8,-6 0-35,-7 0-4,-11 0-15,-9 0-13,-2 0 1,-10 0-9,0 0 0,0 0-6,0 0-7,0 0-11,0 0-34,0 0-31,0 0-24,2-3-116,1 2-218</inkml:trace>
          <inkml:trace contextRef="#ctx0" brushRef="#br2" timeOffset="584928.4918">18431 14309 156,'0'0'186,"0"0"-126,0 0 36,0 0 15,0 0-10,0 0-18,-6-5-25,6 5 2,0 0 16,0 0-7,2 0-18,13 0 13,9 0-32,9 0-19,9 0-13,6-3-51,2-1-110,1-4-161,-7 5-335</inkml:trace>
        </inkml:traceGroup>
        <inkml:traceGroup>
          <inkml:annotationXML>
            <emma:emma xmlns:emma="http://www.w3.org/2003/04/emma" version="1.0">
              <emma:interpretation id="{80EFDB2D-4B1C-4A88-A75C-85717E7F9FAB}" emma:medium="tactile" emma:mode="ink">
                <msink:context xmlns:msink="http://schemas.microsoft.com/ink/2010/main" type="inkWord" rotatedBoundingBox="21675,14091 22312,14128 22288,14551 21650,14515"/>
              </emma:interpretation>
            </emma:emma>
          </inkml:annotationXML>
          <inkml:trace contextRef="#ctx0" brushRef="#br2" timeOffset="586566.4529">19386 14217 802,'0'0'165,"0"0"-33,85 8 2,-29-5-42,14-1-31,7-2-41,2 0-20,-2 0-19,-8 0-46,-13 0-105,-14 0-130,-14 0-232</inkml:trace>
          <inkml:trace contextRef="#ctx0" brushRef="#br2" timeOffset="586187.3587">19819 13830 865,'0'0'167,"0"0"-9,0 0-6,0 0-52,0 0-21,0 0-47,0 0-32,3-10 1,-7 30-1,-3 5 3,1 0 2,2 2-5,1-6-1,0 1-40,3-2-56,0 0-66,6-2-122,2-2-211</inkml:trace>
        </inkml:traceGroup>
      </inkml:traceGroup>
    </inkml:traceGroup>
    <inkml:traceGroup>
      <inkml:annotationXML>
        <emma:emma xmlns:emma="http://www.w3.org/2003/04/emma" version="1.0">
          <emma:interpretation id="{C10A8647-FD55-43FF-B31A-62975EDE37C2}" emma:medium="tactile" emma:mode="ink">
            <msink:context xmlns:msink="http://schemas.microsoft.com/ink/2010/main" type="paragraph" rotatedBoundingBox="12192,15116 25523,15543 25489,16605 12158,1617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BC13A594-5503-41E9-9B59-356AA2BF547E}" emma:medium="tactile" emma:mode="ink">
              <msink:context xmlns:msink="http://schemas.microsoft.com/ink/2010/main" type="inkBullet" rotatedBoundingBox="12178,15549 12475,15559 12469,15724 12173,15715"/>
            </emma:interpretation>
            <emma:one-of disjunction-type="recognition" id="oneOf77">
              <emma:interpretation id="interp385" emma:lang="" emma:confidence="0">
                <emma:literal>-</emma:literal>
              </emma:interpretation>
            </emma:one-of>
          </emma:emma>
        </inkml:annotationXML>
        <inkml:trace contextRef="#ctx0" brushRef="#br2" timeOffset="589422.2988">9949 15282 264,'0'0'185,"0"0"14,0 0 35,0 0-15,0 0-5,0 0-41,-19 2-79,34-4-34,5-2-18,11 0-29,6-2-7,4 3-6,-2 2-19,-4 1-32,-6 0-125,-8 0-159,-9 0-236</inkml:trace>
        <inkml:trace contextRef="#ctx0" brushRef="#br2" timeOffset="589814.3199">9908 15420 990,'0'0'303,"0"0"-190,0 0 8,0 0-53,0 0-48,110-19-20,-68 19-10,3 0-119,-1 0-152,-4 0-304</inkml:trace>
      </inkml:traceGroup>
      <inkml:traceGroup>
        <inkml:annotationXML>
          <emma:emma xmlns:emma="http://www.w3.org/2003/04/emma" version="1.0">
            <emma:interpretation id="{2AFE06FD-0441-4488-AB6E-007B736EC495}" emma:medium="tactile" emma:mode="ink">
              <msink:context xmlns:msink="http://schemas.microsoft.com/ink/2010/main" type="line" rotatedBoundingBox="13568,15161 25523,15543 25489,16605 13534,16222"/>
            </emma:interpretation>
          </emma:emma>
        </inkml:annotationXML>
        <inkml:traceGroup>
          <inkml:annotationXML>
            <emma:emma xmlns:emma="http://www.w3.org/2003/04/emma" version="1.0">
              <emma:interpretation id="{2BCAC6F6-5014-47A6-B131-576E050C0EF8}" emma:medium="tactile" emma:mode="ink">
                <msink:context xmlns:msink="http://schemas.microsoft.com/ink/2010/main" type="inkWord" rotatedBoundingBox="13568,15161 16840,15265 16812,16163 13540,16058">
                  <msink:destinationLink direction="with" ref="{5C0F0935-23A5-4AE0-9294-0B8CEE9A14C7}"/>
                </msink:context>
              </emma:interpretation>
              <emma:one-of disjunction-type="recognition" id="oneOf78">
                <emma:interpretation id="interp386" emma:lang="" emma:confidence="1">
                  <emma:literal>x10-2</emma:literal>
                </emma:interpretation>
                <emma:interpretation id="interp387" emma:lang="" emma:confidence="0">
                  <emma:literal>x10^2</emma:literal>
                </emma:interpretation>
                <emma:interpretation id="interp388" emma:lang="" emma:confidence="0">
                  <emma:literal>x102</emma:literal>
                </emma:interpretation>
                <emma:interpretation id="interp389" emma:lang="" emma:confidence="0">
                  <emma:literal>*10-2</emma:literal>
                </emma:interpretation>
                <emma:interpretation id="interp390" emma:lang="" emma:confidence="0">
                  <emma:literal>x10^</emma:literal>
                </emma:interpretation>
              </emma:one-of>
            </emma:emma>
          </inkml:annotationXML>
          <inkml:trace contextRef="#ctx0" brushRef="#br2" timeOffset="591609.4024">12018 15330 806,'0'0'260,"0"0"-85,0 0-29,0 0-72,0 0-28,31 79 43,-18-32-52,5-3-14,-2-2-23,-2-2-2,-2-9-35,3-6-114,-3-5-104,-1-12-287</inkml:trace>
          <inkml:trace contextRef="#ctx0" brushRef="#br2" timeOffset="592015.2938">12520 15378 1221,'0'0'67,"0"0"1,0 0 16,0 0-18,0 0-63,0 0-1,-30 76-2,28-45 0,2-2-12,0-1-86,5-4-96,6-6-171</inkml:trace>
          <inkml:trace contextRef="#ctx0" brushRef="#br2" timeOffset="592398.2705">12793 15446 964,'0'0'231,"0"0"-151,0 0 57,0 0-90,0 0-35,0 0-12,-11 84 0,11-52-2,0-2 3,16-9-3,3-9-3,6-8 5,3-4 20,4-8 14,0-16 20,-4-8-10,-9-4-7,-10-4-6,-9 3-26,0-1-1,-18 9 7,-13 8-11,-2 10-7,2 10 2,2 1-13,7 2-3,6 14-50,14 0-84,2-2-90,4-5-226</inkml:trace>
          <inkml:trace contextRef="#ctx0" brushRef="#br2" timeOffset="592443.15">13361 15116 1208,'0'0'268,"0"0"-239,0 0 57,0 0-52,0 0-34,0 0 0,108-6-83,-80 17-87,0-3-136,-4-4-366</inkml:trace>
          <inkml:trace contextRef="#ctx0" brushRef="#br2" timeOffset="592831.8407">13812 15025 734,'0'0'162,"0"0"-67,0 0 54,0 0-50,0 0-31,94-75-20,-72 75-23,-4 4 2,-2 20-8,-5 11-13,-8 13 19,-3 3-13,-11 1-12,-17-3-1,-7-6-7,-2-10-17,1-9 0,4-12-8,8-8 9,5-4-3,5-7 27,7-11 4,4-2 17,3 0 25,0 2 17,7 8 5,10 3 6,5 7-32,-1 0-24,4 16-11,1 11-7,-4 2-1,-2 4-35,-4 1-84,0-1-90,4-8-343</inkml:trace>
          <inkml:trace contextRef="#ctx0" brushRef="#br2" timeOffset="591566.4931">12214 15386 787,'0'0'348,"0"0"-289,0 0-11,0 0-22,0 0 39,-97 56-36,54-28-16,3-1-13,4-3-1,6-7-32,11-2-110,10-10-124,6-5-230</inkml:trace>
          <inkml:trace contextRef="#ctx0" brushRef="#br2" timeOffset="591181.5264">11440 15276 592,'0'0'54,"0"0"-19,0 0 17,0 0-33,0 0-16,0 0-3,-48-11-6,38 11 6,5-3 3,5-2 25,0-6 74,0-2-10,15-6 16,5 2-16,1 5-9,2 5-19,-3 7 0,5 0-34,-5 19-7,-1 13-4,-13 8-13,-6 7 0,-9 1-6,-19 0-15,-7-7-4,1-6-21,-2-10-6,5-8-4,0-11 14,10-6 13,4 0 23,3-18 11,9-3 39,5-2-8,0 1 1,5 3 11,18 3-10,0 7-3,7 5-19,1 4-6,0 0 2,-5 13-13,-4 7-2,-4 1-1,-3 1-1,-4 2-2,-6-2-14,0-3-30,1-4-36,3-6-49,10-6-91,7-3-151</inkml:trace>
          <inkml:trace contextRef="#ctx0" brushRef="#br2" timeOffset="593333.3454">14070 15853 482,'0'0'83,"0"0"66,0 0 31,0 0-20,0 0 40,0 0-59,-16-15-22,26 15-18,11 0-53,8 0-3,9 0-7,8 0-12,9 3-2,0-2-24,1-1 2,-6 0-6,-11 0-8,-6 0-21,-13 0-14,-6 0-36,-2-4-87,-4-8-83,1-2-268</inkml:trace>
        </inkml:traceGroup>
        <inkml:traceGroup>
          <inkml:annotationXML>
            <emma:emma xmlns:emma="http://www.w3.org/2003/04/emma" version="1.0">
              <emma:interpretation id="{1A6EB7C2-A767-49C3-A4D9-2721EE25A62C}" emma:medium="tactile" emma:mode="ink">
                <msink:context xmlns:msink="http://schemas.microsoft.com/ink/2010/main" type="inkWord" rotatedBoundingBox="17247,15894 18219,15954 18200,16271 17228,16212"/>
              </emma:interpretation>
              <emma:one-of disjunction-type="recognition" id="oneOf79">
                <emma:interpretation id="interp391" emma:lang="" emma:confidence="1">
                  <emma:literal>0.01</emma:literal>
                </emma:interpretation>
                <emma:interpretation id="interp392" emma:lang="" emma:confidence="0">
                  <emma:literal>0-01</emma:literal>
                </emma:interpretation>
                <emma:interpretation id="interp393" emma:lang="" emma:confidence="0">
                  <emma:literal>001</emma:literal>
                </emma:interpretation>
                <emma:interpretation id="interp394" emma:lang="" emma:confidence="0">
                  <emma:literal>0.1</emma:literal>
                </emma:interpretation>
                <emma:interpretation id="interp395" emma:lang="" emma:confidence="0">
                  <emma:literal>0.0/</emma:literal>
                </emma:interpretation>
              </emma:one-of>
            </emma:emma>
          </inkml:annotationXML>
          <inkml:trace contextRef="#ctx0" brushRef="#br2" timeOffset="596101.3807">15136 15629 368,'0'0'113,"0"0"7,0 0-5,0 0-42,0 0 6,0 0-27,0 0-20,-40-9-4,21 9-5,0 0 4,-2 5-11,1 15 0,-1 4 12,6 8-3,8 5 2,5 3 4,2-1-10,4-6-4,16-5-4,5-5 1,0-10 8,-2-6-7,0-3-4,-7-4 7,-4 0-5,-3 0 0,-4-15 5,-1-9-2,3-6 14,-4-8-11,-1 0 19,-2 2 6,0 4-20,0 6-5,-6 4-9,-5 4-9,-1 6-1,3 6-9,-1 3-25,4 3-2,-4 0-25,6 0-21,4 0-51,0 3-87,23 3-205</inkml:trace>
          <inkml:trace contextRef="#ctx0" brushRef="#br2" timeOffset="596479.72">15485 15845 754,'0'0'307,"0"0"-164,0 0-1,0 0-56,0 0-11,0 0-31,20 0-44,-20 0-26,0 0-47,0 0-51,0 0-87,0 0-113,12-3-290</inkml:trace>
          <inkml:trace contextRef="#ctx0" brushRef="#br2" timeOffset="596862.9487">15833 15658 810,'0'0'93,"0"0"7,0 0 19,0 0-69,0 0-19,0 0-20,-60 34-6,47-1 5,10 8-10,3 2 2,0-2 7,11-3 9,7-10-5,2-7 6,2-6-3,-2-9 10,-2-6-19,0 0 12,-1-6 8,-1-14-8,-4-6-2,-3-7 1,-3-2-13,-6-3 26,0-1-19,-4 4-2,-11 6-5,-4 6-5,-3 9-7,2 8-3,2 6-11,5 0 11,4 0-19,9 6-39,0 8-43,4 2-106,13-4-164</inkml:trace>
        </inkml:traceGroup>
        <inkml:traceGroup>
          <inkml:annotationXML>
            <emma:emma xmlns:emma="http://www.w3.org/2003/04/emma" version="1.0">
              <emma:interpretation id="{8791132A-B7A2-48AC-A455-DA3B4A25B107}" emma:medium="tactile" emma:mode="ink">
                <msink:context xmlns:msink="http://schemas.microsoft.com/ink/2010/main" type="inkWord" rotatedBoundingBox="18556,15513 21126,15595 21098,16464 18528,16382"/>
              </emma:interpretation>
              <emma:one-of disjunction-type="recognition" id="oneOf80">
                <emma:interpretation id="interp396" emma:lang="" emma:confidence="1">
                  <emma:literal>X10</emma:literal>
                </emma:interpretation>
                <emma:interpretation id="interp397" emma:lang="" emma:confidence="0">
                  <emma:literal>x10</emma:literal>
                </emma:interpretation>
                <emma:interpretation id="interp398" emma:lang="" emma:confidence="0">
                  <emma:literal>10</emma:literal>
                </emma:interpretation>
                <emma:interpretation id="interp399" emma:lang="" emma:confidence="0">
                  <emma:literal>*10</emma:literal>
                </emma:interpretation>
                <emma:interpretation id="interp400" emma:lang="" emma:confidence="0">
                  <emma:literal>X1o</emma:literal>
                </emma:interpretation>
              </emma:one-of>
            </emma:emma>
          </inkml:annotationXML>
          <inkml:trace contextRef="#ctx0" brushRef="#br2" timeOffset="601014.48">16674 15702 954,'0'0'169,"0"0"13,0 0-48,0 0-53,0 0-18,60 98 16,-39-52-50,1-3 6,-1-3-34,-4-8-1,1-5-8,-5-3-39,3-7-55,0-5-129,-3-9-159,3-3-447</inkml:trace>
          <inkml:trace contextRef="#ctx0" brushRef="#br2" timeOffset="601447.0887">17219 15792 724,'0'0'357,"0"0"-300,0 0 57,0 0-63,0 0-41,0 0 13,-32 102 11,24-62-15,7 2 1,1-6-16,0-4-1,0-6-6,0-4-13,0-6-32,0-8-46,0-7-153,0-1-209</inkml:trace>
          <inkml:trace contextRef="#ctx0" brushRef="#br2" timeOffset="601492.9641">17441 15840 98,'0'0'918,"0"0"-832,0 0 4,0 0-19,0 0-46,0 0 1,-15 100-12,8-68-14,5-3 0,2-6-3,0-6 3,9-4 0,8-7 0,7-5 6,7-1 16,4-4-6,-2-12-3,-4-5 11,-7-3-20,-10-2 2,-7-2 8,-5-1-5,0 2 5,-16 1-14,-4 8-1,-4 9 0,-4 5-17,-4 4-15,0 0-4,5 4-38,10 3-98,10-5-147,7-2-242</inkml:trace>
          <inkml:trace contextRef="#ctx0" brushRef="#br2" timeOffset="600618.7465">16877 15812 896,'0'0'292,"0"0"-168,0 0 2,0 0-16,0 0-45,0 0-35,-28 41-14,-6-8-8,-4 1-1,-4-2-7,-2-2-11,7-7-23,8-7-95,6-8-48,7-5-117,9-3-228</inkml:trace>
          <inkml:trace contextRef="#ctx0" brushRef="#br2" timeOffset="597246.7259">16356 15677 742,'0'0'396,"0"0"-264,0 0-13,0 0-31,0 0-1,0 0-15,-47 93-41,38-59-12,1-1-19,4-2 2,-2-3-5,4-2-1,-1-2-16,0-4-22,-1-4-30,2-5-2,0-3-27,2-4-85,0-4-44,4 0-246</inkml:trace>
          <inkml:trace contextRef="#ctx0" brushRef="#br2" timeOffset="601930.0876">17771 15437 1237,'0'0'134,"0"0"-90,0 0 34,0 0-28,0 0-39,0 0-11,103 9-67,-70 1-52,5-6-144,4-4-282</inkml:trace>
          <inkml:trace contextRef="#ctx0" brushRef="#br2" timeOffset="615785.2313">18435 15374 539,'0'0'286,"0"0"-276,0 0 51,0 0 3,0 0-20,0 0 36,0 0-30,-5-73-20,6 65 5,7 4 19,-2 3-5,6 1-24,0 4-20,1 16 15,2 10-12,-7 4 8,-8 7-15,-6-1-1,-18 1 0,-12-5-21,0-5-12,2-11 2,0-8-25,9-11 1,8-1 52,7 0 3,8-14 51,2-4 23,0 1-11,0 2-13,6 6-1,4 2-14,3 7-6,7 0-17,1 7-5,3 10-7,-5 3 2,0 2-7,-6 2-24,3-3-25,1-1-22,2 0-43,2-5-116,1-6-289</inkml:trace>
          <inkml:trace contextRef="#ctx0" brushRef="#br2" timeOffset="620151.879">18485 16052 545,'0'0'234,"0"0"-87,0 0-8,0 0-13,0 0-35,0 0-17,0 0-5,10 0-36,6 0-2,6 0 19,4 0-14,4 0-3,-1 0-32,-1 0 4,0 0-10,0 0-21,0 0-58,0 2-31,-1 5-71,-2-2-96,2-1-160</inkml:trace>
        </inkml:traceGroup>
        <inkml:traceGroup>
          <inkml:annotationXML>
            <emma:emma xmlns:emma="http://www.w3.org/2003/04/emma" version="1.0">
              <emma:interpretation id="{F2FA9223-34BF-471E-862C-8F40206A224C}" emma:medium="tactile" emma:mode="ink">
                <msink:context xmlns:msink="http://schemas.microsoft.com/ink/2010/main" type="inkWord" rotatedBoundingBox="21519,16051 23585,16117 23572,16515 21506,16449"/>
              </emma:interpretation>
              <emma:one-of disjunction-type="recognition" id="oneOf81">
                <emma:interpretation id="interp401" emma:lang="" emma:confidence="0.5">
                  <emma:literal>2-0.35</emma:literal>
                </emma:interpretation>
                <emma:interpretation id="interp402" emma:lang="" emma:confidence="0">
                  <emma:literal>2-0.85</emma:literal>
                </emma:interpretation>
                <emma:interpretation id="interp403" emma:lang="" emma:confidence="0">
                  <emma:literal>2-0.95</emma:literal>
                </emma:interpretation>
                <emma:interpretation id="interp404" emma:lang="" emma:confidence="0">
                  <emma:literal>2-0.55</emma:literal>
                </emma:interpretation>
                <emma:interpretation id="interp405" emma:lang="" emma:confidence="0">
                  <emma:literal>20.35</emma:literal>
                </emma:interpretation>
              </emma:one-of>
            </emma:emma>
          </inkml:annotationXML>
          <inkml:trace contextRef="#ctx0" brushRef="#br2" timeOffset="620555.3884">19347 15916 801,'0'0'137,"0"0"-10,0 0 52,0 0-81,0 0-37,0 0-39,-37-28-22,10 53 0,6 8-4,8 6 3,10-3-4,3-1 5,13-9-6,13-2-10,3-9 13,4-10-3,-1-5 6,-1 0 8,-4-17 2,-6-4 5,-2-7-6,-7-3-9,-8-2 31,-4 1-22,0 1 2,-14 4-7,-6 9-1,4 4-3,-2 10-13,4 4-10,6 0-3,7 8-43,1 6-103,5-2-155,14 0-405</inkml:trace>
          <inkml:trace contextRef="#ctx0" brushRef="#br2" timeOffset="620941.7844">19781 15988 99,'0'0'1066,"0"0"-1023,0 0 32,0 0 18,0 0-56,0 0-28,4-10-9,-4 10-60,0 4-80,5-1-173,4 0-455</inkml:trace>
          <inkml:trace contextRef="#ctx0" brushRef="#br2" timeOffset="621307.4355">20033 15820 345,'0'0'683,"0"0"-659,0 0-8,0 0-12,0 0-4,0 0 29,-18 89-27,18-66-2,0-9 2,0-3-2,0-6 8,3-5-6,8 0 52,2 0 50,4-2-25,5-4-17,-1 1 5,-1 5-10,-1 0-22,-2 9-26,0 11-6,-2 3 10,-6 2-11,-3 1-2,-6-1 1,0-2 1,-3-2-2,-13-4-7,-4-5-6,-1-4 12,-2-4-17,3-4-15,1 0-28,7 0-37,2-16-77,10-4-132,0-5-583</inkml:trace>
          <inkml:trace contextRef="#ctx0" brushRef="#br2" timeOffset="622167.7358">20121 15829 32,'0'0'618,"0"0"-547,0 0 3,0 0 14,0 0-21,0 0 5,-52-27-35,42 34-16,1 13-2,2 4 9,2 9 29,5 2-24,0 1-12,0-5-9,0-1-7,0-4-3,0-5 7,7-4-3,5-5 28,2-5-9,4-2 10,0-5 13,1 0 2,0 0-19,-6-2-8,-4-8-12,1-2 12,-2 0-23,0-4 0,-2-2 9,-2-2-7,2 0 8,-4-4 8,1 4-5,-3 0 21,0 0-23,0 2-5,-3 2 4,-11 0-10,-5 0-2,-1 0-3,1 6-5,2-1 9,4 6-20,6 2 4,4 2 3,3 1-40,0 0-19,0 0-20,-1 0-13,-3 2-21,-3 5-18,5 1-81,0-5-180</inkml:trace>
          <inkml:trace contextRef="#ctx0" brushRef="#br2" timeOffset="622880.3977">20490 15818 669,'0'0'134,"0"0"3,0 0-68,0 0-59,0 0-2,0 0-7,-72 75 3,59-52-2,1-2-1,4-6 3,8-2-4,0-2 0,0-6 4,0 2 10,0-3 20,2 0-3,8-2 3,4 1 9,1-3-3,6 0-4,-1 0 16,3 0-23,-7 0 9,0 0 9,-1 0-9,-1 4 4,2 8-40,-1 3-1,0 2 11,-9-1-7,0 1 4,-6 1 2,0-2-2,-6 1 0,-12-2-5,-9-2-2,-4-2 0,-1-1-2,3-4-15,8-2-43,6-4-58,2 0-25,7 0-107,6-15-239</inkml:trace>
          <inkml:trace contextRef="#ctx0" brushRef="#br2" timeOffset="623276.7444">20578 15833 657,'0'0'325,"0"0"-200,0 0 58,0 0-82,0 0-70,83-29-23,-41 29-8,6 0-71,-5 5-179,-4 4-392</inkml:trace>
          <inkml:trace contextRef="#ctx0" brushRef="#br2" timeOffset="623674.8085">21319 15856 911,'0'0'185,"0"0"-53,0 0-24,0 0-45,0 0 43,-113 81-49,69-42-50,1-3-1,6-4-6,6-4-40,7-3-89,8-8-66,11-7-128,5-10-190</inkml:trace>
          <inkml:trace contextRef="#ctx0" brushRef="#br2" timeOffset="623714.7102">21145 15829 92,'0'0'956,"0"0"-794,0 0-25,0 0-46,0 0-30,0 0 32,40 100-37,-28-63-44,-2-2-7,2-2-5,2-2-19,-1-3-62,6-4-154,3-11-303</inkml:trace>
        </inkml:traceGroup>
        <inkml:traceGroup>
          <inkml:annotationXML>
            <emma:emma xmlns:emma="http://www.w3.org/2003/04/emma" version="1.0">
              <emma:interpretation id="{8DC49051-DF70-44E1-B69D-F95B061694A9}" emma:medium="tactile" emma:mode="ink">
                <msink:context xmlns:msink="http://schemas.microsoft.com/ink/2010/main" type="inkWord" rotatedBoundingBox="23975,15561 25520,15610 25493,16471 23947,16421"/>
              </emma:interpretation>
              <emma:one-of disjunction-type="recognition" id="oneOf82">
                <emma:interpretation id="interp406" emma:lang="" emma:confidence="1">
                  <emma:literal>x10-2</emma:literal>
                </emma:interpretation>
                <emma:interpretation id="interp407" emma:lang="" emma:confidence="0">
                  <emma:literal>x10-7</emma:literal>
                </emma:interpretation>
                <emma:interpretation id="interp408" emma:lang="" emma:confidence="0">
                  <emma:literal>x102</emma:literal>
                </emma:interpretation>
                <emma:interpretation id="interp409" emma:lang="" emma:confidence="0">
                  <emma:literal>x10.-2</emma:literal>
                </emma:interpretation>
                <emma:interpretation id="interp410" emma:lang="" emma:confidence="0">
                  <emma:literal>10-2</emma:literal>
                </emma:interpretation>
              </emma:one-of>
            </emma:emma>
          </inkml:annotationXML>
          <inkml:trace contextRef="#ctx0" brushRef="#br2" timeOffset="624110.174">21731 15888 1291,'0'0'62,"0"0"-38,0 0 31,0 0-29,0 0-21,-36 78-4,28-46-2,8-1-20,0-3-70,0-5-85,16-3-61,4-7-284</inkml:trace>
          <inkml:trace contextRef="#ctx0" brushRef="#br2" timeOffset="624167.0048">21914 15962 1025,'0'0'106,"0"0"-33,0 0-60,0 0 6,-5 74 11,5-42-23,5-3 0,10-9-6,1-7 1,6-7 11,1-6 3,6-15 10,-1-14 12,0-9 6,-2-4 10,-13-2 4,-5 2-28,-8 6 3,-1 8-28,-18 11-5,-6 12-1,-2 5-8,3 5-5,3 16-32,6 3-55,6-1-23,5-4-150,4-6-296</inkml:trace>
          <inkml:trace contextRef="#ctx0" brushRef="#br2" timeOffset="624561.8266">22287 15505 1050,'0'0'288,"0"0"-232,0 0 39,0 0-37,0 0-48,103-27-10,-60 27-72,2-1-87,0-3-189,-1-5-401</inkml:trace>
          <inkml:trace contextRef="#ctx0" brushRef="#br2" timeOffset="624991.899">22797 15301 408,'0'0'927,"0"0"-923,0 0-4,0 0 74,0 0-46,0 0-25,0 44-3,0-11 2,6-1 13,4-5-15,2-7 0,5-7-4,4-7 3,6-6-7,4 0 6,2-16 1,-2-7-4,-6-2 10,-6-1-3,-10 4 14,-9 3 7,0 7-4,0 4 19,-1 4-14,-3 3 10,0 1-11,4 0-4,-2 2 6,1 21-17,-4 6 13,-1 6 1,0 6-13,-6 2-9,-3 5-2,-4 0-69,-3 4-137,-1-7-237</inkml:trace>
          <inkml:trace contextRef="#ctx0" brushRef="#br2" timeOffset="626413.9305">22863 15512 439,'0'0'160,"0"0"-135,0 0 69,0 0-9,0 0-29,0 0-22,-42-12-25,27 8-6,2-4-1,-2 0-2,0-2 0,6 1 9,2-2-6,5-2 37,0-3 20,2 3-6,0-2-10,0 6 28,0-2-31,10 2-7,6 2-13,9 2 3,6 1 0,7 4 4,-2 0 17,0 0-16,-8 10-6,-4 6 6,-2 2-27,-10 7 5,-3-1-4,-6 8 0,-3 1-1,0 3-1,-18-1-1,-3 1 6,-4-3-6,1-1-1,0-5-4,2-2-6,0-5 0,-1-4-2,3-6 2,1-6 5,6-4 3,0 0-5,3-2 8,2-12 3,3-2 7,5 0 10,0 1 0,0 3 19,4 4-20,13 4 2,3 4-4,3 0-2,4 0 11,-5 7-9,-2 5-3,2 1 14,-6 0-22,-2 1-1,1-1 6,0-4-9,5-3 1,2 0-3,13-4-11,6-2-17,3 0-92,4 0-156,2-7-418</inkml:trace>
        </inkml:traceGroup>
      </inkml:traceGroup>
    </inkml:traceGroup>
    <inkml:traceGroup>
      <inkml:annotationXML>
        <emma:emma xmlns:emma="http://www.w3.org/2003/04/emma" version="1.0">
          <emma:interpretation id="{A6678327-A8B9-4ADE-968B-C1B59FC2D0EE}" emma:medium="tactile" emma:mode="ink">
            <msink:context xmlns:msink="http://schemas.microsoft.com/ink/2010/main" type="paragraph" rotatedBoundingBox="10421,16074 18092,16799 17942,18387 10271,1766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F67CAA0-BBEA-4008-8B24-25FA347D25E7}" emma:medium="tactile" emma:mode="ink">
              <msink:context xmlns:msink="http://schemas.microsoft.com/ink/2010/main" type="line" rotatedBoundingBox="10421,16074 18092,16799 17942,18387 10271,17662"/>
            </emma:interpretation>
          </emma:emma>
        </inkml:annotationXML>
        <inkml:traceGroup>
          <inkml:annotationXML>
            <emma:emma xmlns:emma="http://www.w3.org/2003/04/emma" version="1.0">
              <emma:interpretation id="{9613D082-A19D-4257-A4AD-16CC428B643C}" emma:medium="tactile" emma:mode="ink">
                <msink:context xmlns:msink="http://schemas.microsoft.com/ink/2010/main" type="inkWord" rotatedBoundingBox="10421,16074 11410,16168 11283,17517 10293,17424"/>
              </emma:interpretation>
              <emma:one-of disjunction-type="recognition" id="oneOf83">
                <emma:interpretation id="interp411" emma:lang="" emma:confidence="0.5">
                  <emma:literal>Y</emma:literal>
                </emma:interpretation>
                <emma:interpretation id="interp412" emma:lang="" emma:confidence="0">
                  <emma:literal>LY</emma:literal>
                </emma:interpretation>
                <emma:interpretation id="interp413" emma:lang="" emma:confidence="0">
                  <emma:literal>y</emma:literal>
                </emma:interpretation>
                <emma:interpretation id="interp414" emma:lang="" emma:confidence="0">
                  <emma:literal>tY</emma:literal>
                </emma:interpretation>
                <emma:interpretation id="interp415" emma:lang="" emma:confidence="0">
                  <emma:literal>Ly</emma:literal>
                </emma:interpretation>
              </emma:one-of>
            </emma:emma>
          </inkml:annotationXML>
          <inkml:trace contextRef="#ctx0" brushRef="#br2" timeOffset="636665.8968">8081 16578 610,'0'0'274,"0"0"-189,55-100 73,-14 48-24,11-9-16,5-8-15,7-7-28,-4 2-27,-6 2-23,-13 3 16,-10 9-30,-14 4-7,-8 17 7,-9 15-10,0 16-1,-21 8-6,-18 35-10,-13 22 11,0 21 4,8 14 1,14 5-3,15-8 5,15-9-4,0-14 2,17-16-6,13-8-37,4-9-97,2-8-65,0-7-94,-2-6-149</inkml:trace>
          <inkml:trace contextRef="#ctx0" brushRef="#br2" timeOffset="657749.2102">8714 16722 520,'0'0'68,"0"0"41,0 0 20,0 0-39,0 0-2,0 0-36,0 0-13,-24 22 15,22-22-9,-2 0 1,1 0-5,-4 0-18,-3 0-5,0 0-15,-4 0 0,2-3-6,-4-5-1,4 0-4,2 0 7,-2 0-2,3 1 3,1-3 3,1 0-1,3 0 17,4-4-3,0 2 15,0-5 13,16 1-4,8 0 2,7 3-7,0 3-9,1 5 9,-4 2-20,-2 3-5,-2 0 6,-1 10-14,0 6 6,-5 4-2,-2 4-4,-5 4 4,-4 2-6,-6 5 0,-1 2 2,0 5-2,-8-5 0,-5 0 0,-6-2 3,-2-3-2,-6-4-1,-4-3 0,3-6 0,-1-6 0,1-1-1,4-5 0,0-3 1,-1-3-3,1-1 3,0 0 0,2 0 3,6 0-1,8-1 1,6-4 2,2-2 10,1-4 21,18-2-25,9 4 3,-2 2 16,9 4-6,-3 3 8,-4 0-12,-1 14-11,-6 4 19,4 2-22,-3 4 4,-2-2 4,-4-1-2,-4 0-4,2-5-2,-2 0-3,-2-4 24,-1-1-27,-1-4 0,-1-3 4,-1-4-4,6 0-1,7 0-30,6-4-47,7-6-22,2-3-68,2-7-404</inkml:trace>
          <inkml:trace contextRef="#ctx0" brushRef="#br2" timeOffset="637145.3114">8614 16554 882,'0'0'236,"0"0"-115,0 0-31,0 0-63,0 0-25,0 0-2,14 75-17,-30-36-12,1-5-31,-1-4-57,1-12 6,7-6 22,3-6 63,5-6 26,0 0 66,0 0 73,1-8-46,11-2-28,8 2-20,0 3-25,3 1-7,2 0-12,-1 3-1,3 1 0,1-3-1,-7 0-7,1 1-7,-5-6 3,-5-2 10,-8 0 3,-4-4-1,0 1 11,0 0 1,-9 3 25,-2 5-2,2 4 5,1 1 14,0 0-18,1 20-14,2 13 18,-1 6-9,2 5-8,0 2-12,2 0-9,-1-1-4,3-5-54,0-7-118,4-13-135,5-12-416</inkml:trace>
        </inkml:traceGroup>
        <inkml:traceGroup>
          <inkml:annotationXML>
            <emma:emma xmlns:emma="http://www.w3.org/2003/04/emma" version="1.0">
              <emma:interpretation id="{C7E05B5C-A849-4CF1-AB7C-93A09920494B}" emma:medium="tactile" emma:mode="ink">
                <msink:context xmlns:msink="http://schemas.microsoft.com/ink/2010/main" type="inkWord" rotatedBoundingBox="11735,17131 12075,16953 12182,17157 11842,17335"/>
              </emma:interpretation>
              <emma:one-of disjunction-type="recognition" id="oneOf84">
                <emma:interpretation id="interp416" emma:lang="" emma:confidence="1">
                  <emma:literal>1.94</emma:literal>
                </emma:interpretation>
                <emma:interpretation id="interp417" emma:lang="" emma:confidence="0">
                  <emma:literal>1.96</emma:literal>
                </emma:interpretation>
                <emma:interpretation id="interp418" emma:lang="" emma:confidence="0">
                  <emma:literal>10.94</emma:literal>
                </emma:interpretation>
                <emma:interpretation id="interp419" emma:lang="" emma:confidence="0">
                  <emma:literal>1.91</emma:literal>
                </emma:interpretation>
                <emma:interpretation id="interp420" emma:lang="" emma:confidence="0">
                  <emma:literal>1.99</emma:literal>
                </emma:interpretation>
              </emma:one-of>
            </emma:emma>
          </inkml:annotationXML>
          <inkml:trace contextRef="#ctx0" brushRef="#br2" timeOffset="636088.7119">9529 16949 945,'0'0'257,"0"0"-162,0 0-6,0 0-12,0 0-10,0 0-41,24 0-24,-3 4-2,11-3-16,11-1-96,9 0-124,5-8-364</inkml:trace>
          <inkml:trace contextRef="#ctx0" brushRef="#br2" timeOffset="635713.7971">9580 16782 617,'0'0'207,"0"0"-48,0 0 20,0 0-18,0 0-16,0 0-17,0 0-52,2-4-43,14 4 9,6 0-17,2 0-13,1 0 10,2 0-21,-1 0 2,5 0-3,1 0-26,-7 0-7,-5 0-32,-4 0-47,-4 0-98,-4 0-157,-1 0-296</inkml:trace>
        </inkml:traceGroup>
        <inkml:traceGroup>
          <inkml:annotationXML>
            <emma:emma xmlns:emma="http://www.w3.org/2003/04/emma" version="1.0">
              <emma:interpretation id="{C1BCCDC9-57B9-49C8-AB00-451AD6D1F4A2}" emma:medium="tactile" emma:mode="ink">
                <msink:context xmlns:msink="http://schemas.microsoft.com/ink/2010/main" type="inkWord" rotatedBoundingBox="12866,16932 14241,17063 14195,17556 12820,17426"/>
              </emma:interpretation>
            </emma:emma>
          </inkml:annotationXML>
          <inkml:trace contextRef="#ctx0" brushRef="#br2" timeOffset="640906.5719">10602 16638 877,'0'0'129,"0"0"-2,0 0 13,0 0-41,0 0-4,0 0-43,0 0-23,-2 64 32,10-13-16,-2 4-15,0-2-11,-5-1-19,0-5 4,1-7-9,0-8-12,-2-4-47,0-3-59,0-2-78,-12-6-72,6-6-166</inkml:trace>
          <inkml:trace contextRef="#ctx0" brushRef="#br2" timeOffset="641341.1057">10857 17032 871,'0'0'238,"0"0"-74,0 0 16,0 0-64,0 0-41,0 0-50,45-70-17,-45 70-8,0 0-36,0 8-75,0 4-85,0-2-171,10 0-393</inkml:trace>
          <inkml:trace contextRef="#ctx0" brushRef="#br2" timeOffset="641772.4659">11394 16904 949,'0'0'89,"0"0"0,18-76 37,-18 58-78,-11 5-14,-14 0-29,-6 3-5,-5 5-8,-3 5-1,3 0-8,2 12-8,7 15 9,3 2 5,8 2 11,13-1-4,3-4-4,10-10-12,19-10-10,4-6 21,9-4 7,-1-14 4,-4-2 8,-2 1 21,-7 0 9,-8 6 8,-5 6-10,-10 3 1,-2 4 17,-3 0-26,0 4-18,0 18-5,0 11 30,0 6 0,0 3-9,-4 2-18,-4-5 0,2-6-10,1-7-4,4-5-41,1-5-95,0-3-98,0-7-205</inkml:trace>
          <inkml:trace contextRef="#ctx0" brushRef="#br2" timeOffset="642188.118">11705 16833 898,'0'0'296,"0"0"-231,0 0 52,0 0-51,0 0-59,0 0 10,-13 76 2,-2-28-18,4-5 5,6-7-6,5-7-4,0-9-11,9-4-2,9-7 12,3-3 3,10-6 4,3 0 4,5-6-6,0-6-1,-7-1-3,-4 0-38,-8-1-21,-6 2-28,-8-2-48,-5-4-3,-1 0 75,0-2 67,0 1 22,-4 4 56,-1 10 45,1 2 15,4 3-44,-3 3-11,0 16-45,-5 10 31,-1 7-16,-4 1-27,3 1-13,1-6-13,6-3-12,3-5-33,0-5-87,3-5-52,13-11-139,5-3-213</inkml:trace>
        </inkml:traceGroup>
        <inkml:traceGroup>
          <inkml:annotationXML>
            <emma:emma xmlns:emma="http://www.w3.org/2003/04/emma" version="1.0">
              <emma:interpretation id="{E4AA0722-7460-459E-9E81-EA7F7532B1FC}" emma:medium="tactile" emma:mode="ink">
                <msink:context xmlns:msink="http://schemas.microsoft.com/ink/2010/main" type="inkWord" rotatedBoundingBox="14670,16662 16548,16840 16465,17722 14586,17544"/>
              </emma:interpretation>
              <emma:one-of disjunction-type="recognition" id="oneOf85">
                <emma:interpretation id="interp421" emma:lang="" emma:confidence="1">
                  <emma:literal>102</emma:literal>
                </emma:interpretation>
                <emma:interpretation id="interp422" emma:lang="" emma:confidence="0">
                  <emma:literal>10-2</emma:literal>
                </emma:interpretation>
                <emma:interpretation id="interp423" emma:lang="" emma:confidence="0">
                  <emma:literal>162</emma:literal>
                </emma:interpretation>
                <emma:interpretation id="interp424" emma:lang="" emma:confidence="0">
                  <emma:literal>107</emma:literal>
                </emma:interpretation>
                <emma:interpretation id="interp425" emma:lang="" emma:confidence="0">
                  <emma:literal>10.2</emma:literal>
                </emma:interpretation>
              </emma:one-of>
            </emma:emma>
          </inkml:annotationXML>
          <inkml:trace contextRef="#ctx0" brushRef="#br2" timeOffset="642694.954">12924 17029 1073,'0'0'201,"0"0"-132,0 0 54,0 0-59,0 0-57,0 0 9,-26 65-13,21-31-3,5-5-17,0 0-57,9-5-52,11-6-81,7-9-179,5-9-260</inkml:trace>
          <inkml:trace contextRef="#ctx0" brushRef="#br2" timeOffset="643104.2646">13176 17032 813,'0'0'204,"0"0"-90,0 0 21,0 0-102,0 0 10,0 0-24,-14 101-19,14-80 1,10-3 1,11-10 0,3-7 1,4-1 1,0-11 15,3-13-7,-9-9 18,-3-2 5,-7-5 3,-11 6 10,-1 3-11,-8 7-15,-13 12-8,-6 8-14,1 4-7,3 7 6,6 15-28,2 4-49,8-2-60,5-3-155,2-8-293</inkml:trace>
          <inkml:trace contextRef="#ctx0" brushRef="#br2" timeOffset="643571.911">13998 16560 695,'0'0'144,"0"0"-32,0 0 75,0 0-103,0 0-25,0 0-14,26-36-19,-22 36-10,8 0 20,4 0-15,8 9 0,0 7 17,-7 9-3,-13 3-4,-4 8-26,-16 0-5,-15 2 0,-6-4-6,-3-6-17,5-5 2,11-8-11,7-10 25,12-4 5,5-1 4,0 0 48,0 0 14,20 0-6,8-6-24,12-5-31,6 2-3,4 3-37,-2 4-151,4 2-163,5 0-649</inkml:trace>
          <inkml:trace contextRef="#ctx0" brushRef="#br2" timeOffset="643155.1626">13461 16702 1107,'0'0'255,"0"0"-205,0 0 58,85-60-41,-55 56-59,-1 4-8,-1 0-75,-1 14-110,-2-1-176,2-4-294</inkml:trace>
          <inkml:trace contextRef="#ctx0" brushRef="#br2" timeOffset="642234.0092">12576 16909 1010,'0'0'243,"0"0"-154,0 0 11,0 0-49,0 0 17,-62 87-32,22-38-25,-1 0-6,0-2-4,7-8-2,12-9-20,11-7-83,8-8-50,3-13-145,7-2-223</inkml:trace>
          <inkml:trace contextRef="#ctx0" brushRef="#br2" timeOffset="642654.0218">12436 16958 208,'0'0'795,"0"0"-643,0 0 30,0 0-46,0 0-64,0 0-18,0 4-8,5 34 3,7-1-17,5 0-16,2-2 3,0-3-19,-2-4-2,-4-5-10,-1-1-50,-2-7-72,-2-3-122,1-8-235</inkml:trace>
        </inkml:traceGroup>
        <inkml:traceGroup>
          <inkml:annotationXML>
            <emma:emma xmlns:emma="http://www.w3.org/2003/04/emma" version="1.0">
              <emma:interpretation id="{37674BCF-11AB-4C26-8566-723096925F6F}" emma:medium="tactile" emma:mode="ink">
                <msink:context xmlns:msink="http://schemas.microsoft.com/ink/2010/main" type="inkWord" rotatedBoundingBox="16983,17267 18038,17367 17942,18387 16886,18288"/>
              </emma:interpretation>
              <emma:one-of disjunction-type="recognition" id="oneOf86">
                <emma:interpretation id="interp426" emma:lang="" emma:confidence="1">
                  <emma:literal>=</emma:literal>
                </emma:interpretation>
                <emma:interpretation id="interp427" emma:lang="" emma:confidence="0">
                  <emma:literal>I</emma:literal>
                </emma:interpretation>
                <emma:interpretation id="interp428" emma:lang="" emma:confidence="0">
                  <emma:literal>1</emma:literal>
                </emma:interpretation>
                <emma:interpretation id="interp429" emma:lang="" emma:confidence="0">
                  <emma:literal>5</emma:literal>
                </emma:interpretation>
                <emma:interpretation id="interp430" emma:lang="" emma:confidence="0">
                  <emma:literal>/</emma:literal>
                </emma:interpretation>
              </emma:one-of>
            </emma:emma>
          </inkml:annotationXML>
          <inkml:trace contextRef="#ctx0" brushRef="#br2" timeOffset="645957.0463">14681 17822 653,'0'0'178,"0"0"-84,0 0 75,0 0 6,0 0-4,148-5-38,-56-10-55,11-6-32,6 0 5,-4-2-15,-3 4-13,-12 6 6,-10 0-8,-12 5-7,-13 4-14,-16-2 0,-11 5-2,-16 1-10,-7 0-29,-5 0-10,0 0-28,-4 0-67,-15 0-131,-9 7-70,0 2-223</inkml:trace>
          <inkml:trace contextRef="#ctx0" brushRef="#br2" timeOffset="646409.5033">14832 18013 1190,'0'0'128,"0"0"-50,0 0 68,0 0-60,0 0-12,0 0-27,97-36 7,-45 27-5,5-3 11,7 1-7,-1-1-24,1 3-2,-5 3-1,-3 0-26,0 2 0,-7 2 0,-10 0 0,-10 2 0,-13 0 0,-9-2 0,-2 1 0,-2 1 0,-3 0-39,2 0-49,2 0-42,4 0-20,2 0-237,7 0-628</inkml:trace>
          <inkml:trace contextRef="#ctx0" brushRef="#br2" timeOffset="644517.8385">14709 17069 925,'0'0'188,"0"0"-93,0 0 55,0 0-81,0 0-27,0 0 9,7 49-17,-6-21-11,-1-1-23,0-3 1,0-4-2,0-8-11,0-4-29,0-8-11,0 0 7,0-17 45,8-10-5,8-10 5,3-1 1,1-2 12,-4 3 25,1 9 11,-6 8-1,-3 12 8,-3 8-25,8 0-9,2 23-16,4 7-5,1 10 4,-8-5-5,-4 1 1,-6-5-6,-2-6 2,0-6-10,0-10-1,0-5-11,0-4 7,-1-4 16,0-15 2,1-7 6,0-2-6,0-2 0,10 4 2,5 4 8,2 2 10,3 8-2,6 3-8,2 9 17,5 0-25,-1 1 14,1 19 2,-5 3-4,-5 4 8,-10 2-11,-7-1-11,-6 0 6,0-1-6,-3-3-5,-13-4 1,-4-2-34,-1-4-22,-3-2-47,-4-3-115,0-5-163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2:05.21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Group>
    <inkml:annotationXML>
      <emma:emma xmlns:emma="http://www.w3.org/2003/04/emma" version="1.0">
        <emma:interpretation id="{8C7AAF72-D2E1-4649-BD62-47CC0978D460}" emma:medium="tactile" emma:mode="ink">
          <msink:context xmlns:msink="http://schemas.microsoft.com/ink/2010/main" type="writingRegion" rotatedBoundingBox="30577,5084 30892,5433 30604,5693 30290,5344"/>
        </emma:interpretation>
      </emma:emma>
    </inkml:annotationXML>
    <inkml:traceGroup>
      <inkml:annotationXML>
        <emma:emma xmlns:emma="http://www.w3.org/2003/04/emma" version="1.0">
          <emma:interpretation id="{ED4EAFB2-1D33-4CBC-9E9F-DE681DF729F4}" emma:medium="tactile" emma:mode="ink">
            <msink:context xmlns:msink="http://schemas.microsoft.com/ink/2010/main" type="paragraph" rotatedBoundingBox="30577,5084 30892,5433 30604,5693 30290,5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FFBB65-2B5C-4D89-8785-20C7E4BBC3EC}" emma:medium="tactile" emma:mode="ink">
              <msink:context xmlns:msink="http://schemas.microsoft.com/ink/2010/main" type="line" rotatedBoundingBox="30578,5085 30892,5433 30604,5693 30290,5344"/>
            </emma:interpretation>
          </emma:emma>
        </inkml:annotationXML>
        <inkml:traceGroup>
          <inkml:annotationXML>
            <emma:emma xmlns:emma="http://www.w3.org/2003/04/emma" version="1.0">
              <emma:interpretation id="{A5C63DB9-E766-418F-956B-D9A485712BDA}" emma:medium="tactile" emma:mode="ink">
                <msink:context xmlns:msink="http://schemas.microsoft.com/ink/2010/main" type="inkWord" rotatedBoundingBox="30578,5085 30892,5433 30604,5693 30290,5344"/>
              </emma:interpretation>
              <emma:one-of disjunction-type="recognition" id="oneOf0">
                <emma:interpretation id="interp0" emma:lang="" emma:confidence="1">
                  <emma:literal>13</emma:literal>
                </emma:interpretation>
                <emma:interpretation id="interp1" emma:lang="" emma:confidence="0">
                  <emma:literal>3</emma:literal>
                </emma:interpretation>
                <emma:interpretation id="interp2" emma:lang="" emma:confidence="0">
                  <emma:literal>43</emma:literal>
                </emma:interpretation>
                <emma:interpretation id="interp3" emma:lang="" emma:confidence="0">
                  <emma:literal>^3</emma:literal>
                </emma:interpretation>
                <emma:interpretation id="interp4" emma:lang="" emma:confidence="0">
                  <emma:literal>x3</emma:literal>
                </emma:interpretation>
              </emma:one-of>
            </emma:emma>
          </inkml:annotationXML>
          <inkml:trace contextRef="#ctx0" brushRef="#br0">28073 5103 520,'0'0'241,"0"0"-171,0 0 38,78-78-20,-50 52 0,3-6-39,-2-2-36,-3-1 25,-6-1-34,-6 9 20,-4 9 10,-6 2-18,-4 9 11,0 4-21,0 2 2,0 1-16,0 0 4,-12 13-4,-2 14 8,-3 8 0,-2 3 9,5 4-9,2-6 3,6-4 7,6-7-10,0-4 0,0-3-10,12-5-1,3-6-34,0-1-72,-2-2-54,2-4-84,-1 0-120</inkml:trace>
          <inkml:trace contextRef="#ctx0" brushRef="#br0" timeOffset="473.664">28391 5085 166,'0'0'121,"0"0"1,0 0-2,0 0 55,0 0 2,0 0-91,40-47-23,-25 43-2,-2 4-17,1-3 9,-4 3-17,2 0-23,0 3 11,0 9-22,-2 0-2,-5 3 0,-5-1-6,0-2 3,0 2-26,-19 0-38,-2-3 40,1 1-15,4-4-5,4-5 15,7-1-5,3-2 27,2 0 10,0 0 10,0 0 60,0 0-23,0 0-14,0 0 2,10 0-12,3 0-4,7 0 1,0 0-5,-3 0 31,-5 6-26,-2 0-6,-5 1 7,-4 2-17,-1-1-2,0-1-4,-4 2 11,-8-2-6,-1 4-3,-7-5-4,1 2 0,-2-4-56,-4 0-21,-2-2-49,-2-2-105,-5 0-123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1:55.64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Group>
    <inkml:annotationXML>
      <emma:emma xmlns:emma="http://www.w3.org/2003/04/emma" version="1.0">
        <emma:interpretation id="{CCD5C527-3A55-474D-B40B-A99B11D532C3}" emma:medium="tactile" emma:mode="ink">
          <msink:context xmlns:msink="http://schemas.microsoft.com/ink/2010/main" type="writingRegion" rotatedBoundingBox="28408,5686 28438,5686 28438,5929 28408,5929"/>
        </emma:interpretation>
      </emma:emma>
    </inkml:annotationXML>
    <inkml:traceGroup>
      <inkml:annotationXML>
        <emma:emma xmlns:emma="http://www.w3.org/2003/04/emma" version="1.0">
          <emma:interpretation id="{D9C67459-CD84-45DF-BAAF-2D7D84F6A468}" emma:medium="tactile" emma:mode="ink">
            <msink:context xmlns:msink="http://schemas.microsoft.com/ink/2010/main" type="paragraph" rotatedBoundingBox="28408,5686 28438,5686 28438,5929 28408,59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6C2DA9-30AA-4932-95C3-BEF0B476D775}" emma:medium="tactile" emma:mode="ink">
              <msink:context xmlns:msink="http://schemas.microsoft.com/ink/2010/main" type="line" rotatedBoundingBox="28408,5686 28438,5686 28438,5929 28408,5929"/>
            </emma:interpretation>
          </emma:emma>
        </inkml:annotationXML>
        <inkml:traceGroup>
          <inkml:annotationXML>
            <emma:emma xmlns:emma="http://www.w3.org/2003/04/emma" version="1.0">
              <emma:interpretation id="{5D81E167-5037-44EE-B92D-8596C62A09FE}" emma:medium="tactile" emma:mode="ink">
                <msink:context xmlns:msink="http://schemas.microsoft.com/ink/2010/main" type="inkWord" rotatedBoundingBox="28408,5686 28438,5686 28438,5929 28408,5929"/>
              </emma:interpretation>
              <emma:one-of disjunction-type="recognition" id="oneOf0">
                <emma:interpretation id="interp0" emma:lang="" emma:confidence="1">
                  <emma:literal>I</emma:literal>
                </emma:interpretation>
                <emma:interpretation id="interp1" emma:lang="" emma:confidence="0">
                  <emma:literal>,</emma:literal>
                </emma:interpretation>
                <emma:interpretation id="interp2" emma:lang="" emma:confidence="0">
                  <emma:literal>'</emma:literal>
                </emma:interpretation>
                <emma:interpretation id="interp3" emma:lang="" emma:confidence="0">
                  <emma:literal>1</emma:literal>
                </emma:interpretation>
                <emma:interpretation id="interp4" emma:lang="" emma:confidence="0">
                  <emma:literal>l</emma:literal>
                </emma:interpretation>
              </emma:one-of>
            </emma:emma>
          </inkml:annotationXML>
          <inkml:trace contextRef="#ctx0" brushRef="#br0">26143 5394 296,'0'0'41,"0"0"3,0 0 3,0 0-13,0 0 4,0 0-26,0 0 23,6-1 46,-6 1-10,0 0 1,0 0 4,0 0-13,0-2-5,0 2-32,0 0 4,0 0 12,0 0-30,0 0 0,0 0-9,0 0 1,0 0 0,0 0-4,0 0 0,0 0 16,0 0-10,0 0 14,0 0 0,0 3-18,1 10 21,2 3-9,-3 3-9,4-2 21,-2 1-24,2-4 6,-2-4-6,-1-2 1,0-4 7,-1-2-10,0 0 0,0-1 22,0 2-15,3-3 4,-3 1 2,0 0-13,0 2 10,0-2-10,0 2 0,0 0 2,3 1 0,-3 0-2,0 1 0,0-2 2,0 2 1,0-2-3,0-1 0,0-2 1,0 0 2,0 0-3,0 0 0,0 2 3,0 3-5,0 0 2,0 3 0,0-1 2,0-2-2,0 1 0,0-4 0,0 1 1,0-2 0,0-1-1,0 0 0,0 0 2,0 0 0,0 2-4,0-2 2,0 2 0,0 4-2,0-4 2,0-2-10,0 2-7,0 3-97,0-1-55,-3 3-99,-1-6-86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0:53.21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Group>
    <inkml:annotationXML>
      <emma:emma xmlns:emma="http://www.w3.org/2003/04/emma" version="1.0">
        <emma:interpretation id="{3EE36C95-A060-4DA0-B0A7-5BC40AB2C7C4}" emma:medium="tactile" emma:mode="ink">
          <msink:context xmlns:msink="http://schemas.microsoft.com/ink/2010/main" type="writingRegion" rotatedBoundingBox="25070,5634 26627,4989 26935,5734 25378,6378"/>
        </emma:interpretation>
      </emma:emma>
    </inkml:annotationXML>
    <inkml:traceGroup>
      <inkml:annotationXML>
        <emma:emma xmlns:emma="http://www.w3.org/2003/04/emma" version="1.0">
          <emma:interpretation id="{DD6FE3E9-75B9-4901-9663-9FF6899B09DC}" emma:medium="tactile" emma:mode="ink">
            <msink:context xmlns:msink="http://schemas.microsoft.com/ink/2010/main" type="paragraph" rotatedBoundingBox="25070,5634 26627,4989 26935,5734 25378,6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76CDF9-6BB3-44C1-870C-7759F015C5DA}" emma:medium="tactile" emma:mode="ink">
              <msink:context xmlns:msink="http://schemas.microsoft.com/ink/2010/main" type="line" rotatedBoundingBox="25070,5634 26627,4989 26935,5734 25378,6378"/>
            </emma:interpretation>
          </emma:emma>
        </inkml:annotationXML>
        <inkml:traceGroup>
          <inkml:annotationXML>
            <emma:emma xmlns:emma="http://www.w3.org/2003/04/emma" version="1.0">
              <emma:interpretation id="{AC5F7F3C-F379-4750-A917-13F16315728C}" emma:medium="tactile" emma:mode="ink">
                <msink:context xmlns:msink="http://schemas.microsoft.com/ink/2010/main" type="inkWord" rotatedBoundingBox="25090,5680 25608,5466 25897,6164 25378,6378"/>
              </emma:interpretation>
              <emma:one-of disjunction-type="recognition" id="oneOf0">
                <emma:interpretation id="interp0" emma:lang="" emma:confidence="1">
                  <emma:literal>K</emma:literal>
                </emma:interpretation>
                <emma:interpretation id="interp1" emma:lang="" emma:confidence="0">
                  <emma:literal>"K</emma:literal>
                </emma:interpretation>
                <emma:interpretation id="interp2" emma:lang="" emma:confidence="0">
                  <emma:literal>•K</emma:literal>
                </emma:interpretation>
                <emma:interpretation id="interp3" emma:lang="" emma:confidence="0">
                  <emma:literal>:K</emma:literal>
                </emma:interpretation>
                <emma:interpretation id="interp4" emma:lang="" emma:confidence="0">
                  <emma:literal>1K</emma:literal>
                </emma:interpretation>
              </emma:one-of>
            </emma:emma>
          </inkml:annotationXML>
          <inkml:trace contextRef="#ctx0" brushRef="#br0">23613 5859 89,'0'0'160,"0"0"-90,0 0 3,0 0 3,0 0-12,0 0-2,-8 0 8,8 0-2,0 0-4,-2 0 10,2 0-25,0 0-9,0 0-3,0 0-8,-2 0-6,-2 0-13,-4 0-9,-2 0 8,-2 0-8,0 0-1,-4 0 1,2 0 0,-4 0 1,2 3-2,2-2 3,4 2 4,4-3-6,0 1-1,5-1 0,1 0 2,0 0-1,0 0-1,0 0-3,0 0-1,7 0-63,17 0-142,4 0-199</inkml:trace>
          <inkml:trace contextRef="#ctx0" brushRef="#br0" timeOffset="128.5658">23613 5859 492</inkml:trace>
          <inkml:trace contextRef="#ctx0" brushRef="#br0" timeOffset="63833.7807">22959 5381 7,'0'0'337,"0"0"-260,0 0 54,0 0-33,0 0 4,0 0-8,0-26-28,0 25 0,0 1 7,-1 0-18,1 0-1,-1-1-19,1 1-14,0 0 24,-2 0-42,1-2 12,-3 1-1,1 0-11,-2-2 14,1 2-10,1-2-4,3 3 29,-2-1-25,2 1 15,0 0-1,0 0-12,0 0-9,0 10-3,0 9 3,0 2 4,0 2-1,-2-2-3,2-3 8,-1 0-7,-2-2 4,3-2-5,-4-2 0,4-4 4,-1-3-4,0-1 0,-2-1 0,3-1 0,0 2 0,-3 0-18,2 3 1,0 0 13,-3-2-29,1 2-21,0-5-57,3 1-70,0-3-127,6 0-47</inkml:trace>
          <inkml:trace contextRef="#ctx0" brushRef="#br0" timeOffset="66704.8773">23227 5327 408,'0'0'187,"0"0"-45,0 0-5,0 0-29,0 0-6,0 0-33,0 0 15,4-13-51,-4 13-15,-1 16-8,-14 4 3,-6 1 15,-2 3-28,-5-2 2,0-1 4,-2-5-6,2 0 0,1-7-9,7-3-10,3-5 18,5-1-13,4 0 14,5 0 16,3 0-8,0 0 36,0 0 7,0-1-14,0 1 4,0 0-41,11 0 6,-1 0-9,5 9 4,2 3-2,2 0 0,-3 3 1,7-5-7,2 4-35,3-6-63,4-2-23,-1-2-88,-1-4-185</inkml:trace>
        </inkml:traceGroup>
        <inkml:traceGroup>
          <inkml:annotationXML>
            <emma:emma xmlns:emma="http://www.w3.org/2003/04/emma" version="1.0">
              <emma:interpretation id="{A5C937F2-2A2B-43DA-BF13-A5100240C9A1}" emma:medium="tactile" emma:mode="ink">
                <msink:context xmlns:msink="http://schemas.microsoft.com/ink/2010/main" type="inkWord" rotatedBoundingBox="26183,5173 26627,4989 26803,5413 26358,5597"/>
              </emma:interpretation>
              <emma:one-of disjunction-type="recognition" id="oneOf1">
                <emma:interpretation id="interp5" emma:lang="" emma:confidence="1">
                  <emma:literal>1,</emma:literal>
                </emma:interpretation>
                <emma:interpretation id="interp6" emma:lang="" emma:confidence="0">
                  <emma:literal>I,</emma:literal>
                </emma:interpretation>
                <emma:interpretation id="interp7" emma:lang="" emma:confidence="0">
                  <emma:literal>,</emma:literal>
                </emma:interpretation>
                <emma:interpretation id="interp8" emma:lang="" emma:confidence="0">
                  <emma:literal>|,</emma:literal>
                </emma:interpretation>
                <emma:interpretation id="interp9" emma:lang="" emma:confidence="0">
                  <emma:literal>1</emma:literal>
                </emma:interpretation>
              </emma:one-of>
            </emma:emma>
          </inkml:annotationXML>
          <inkml:trace contextRef="#ctx0" brushRef="#br0" timeOffset="67635.9666">24034 5158 238,'0'0'441,"0"0"-326,0 0 17,0 0-21,43-77 8,-22 51-55,6-4-27,3-8-4,0-3-19,-4-4 38,-6 2-45,-4 2 8,-5 9-4,-4 8-1,-5 8-1,1 8-9,-3 4 0,0 4-13,0 0-1,-15 17-6,-3 15 13,-2 7 14,4 2-8,5-2 1,7-5 0,4-4 12,0-5-9,3-2-3,9-5 11,-2-3-6,-2-3 2,0-3-7,-4 1 0,0-5-4,-4-2 4,3-1-24,4 1-55,3-3-96,8 0-59,4 0-169</inkml:trace>
          <inkml:trace contextRef="#ctx0" brushRef="#br0" timeOffset="67892.8647">24457 5029 260,'0'0'305,"0"0"-224,0 0 35,0 0-3,0 0 3,0 0-35,22-48 17,-20 48-27,-2 0-11,0 1-9,2 10-3,-2 3 20,0 4-25,0 0-18,0 0 8,0-1-32,-5-1-1,2-3 0,-1-3-7,2 0-48,-1-2-82,2 0-112,1-2-139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5:32.30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8250ACFC-EB6B-4895-8626-172CA2880A79}" emma:medium="tactile" emma:mode="ink">
          <msink:context xmlns:msink="http://schemas.microsoft.com/ink/2010/main" type="writingRegion" rotatedBoundingBox="2962,4878 6353,3928 6634,4931 3243,5881"/>
        </emma:interpretation>
      </emma:emma>
    </inkml:annotationXML>
    <inkml:traceGroup>
      <inkml:annotationXML>
        <emma:emma xmlns:emma="http://www.w3.org/2003/04/emma" version="1.0">
          <emma:interpretation id="{55DED9B7-8BFF-4293-9E27-E56A8BE34E27}" emma:medium="tactile" emma:mode="ink">
            <msink:context xmlns:msink="http://schemas.microsoft.com/ink/2010/main" type="paragraph" rotatedBoundingBox="2962,4878 6353,3928 6634,4931 3243,58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962514-E1C8-41BA-9924-E32FC862CE5D}" emma:medium="tactile" emma:mode="ink">
              <msink:context xmlns:msink="http://schemas.microsoft.com/ink/2010/main" type="line" rotatedBoundingBox="2962,4878 6353,3928 6634,4931 3243,5881"/>
            </emma:interpretation>
          </emma:emma>
        </inkml:annotationXML>
        <inkml:traceGroup>
          <inkml:annotationXML>
            <emma:emma xmlns:emma="http://www.w3.org/2003/04/emma" version="1.0">
              <emma:interpretation id="{2BA95FBC-33D0-4449-8F81-72E897AF3EC8}" emma:medium="tactile" emma:mode="ink">
                <msink:context xmlns:msink="http://schemas.microsoft.com/ink/2010/main" type="inkWord" rotatedBoundingBox="2929,5074 4331,4470 4722,5378 3320,5982"/>
              </emma:interpretation>
              <emma:one-of disjunction-type="recognition" id="oneOf0">
                <emma:interpretation id="interp0" emma:lang="" emma:confidence="0">
                  <emma:literal>Sofa</emma:literal>
                </emma:interpretation>
                <emma:interpretation id="interp1" emma:lang="" emma:confidence="0">
                  <emma:literal>sofa</emma:literal>
                </emma:interpretation>
                <emma:interpretation id="interp2" emma:lang="" emma:confidence="0">
                  <emma:literal>Soft</emma:literal>
                </emma:interpretation>
                <emma:interpretation id="interp3" emma:lang="" emma:confidence="0">
                  <emma:literal>soft</emma:literal>
                </emma:interpretation>
                <emma:interpretation id="interp4" emma:lang="" emma:confidence="0">
                  <emma:literal>SofT</emma:literal>
                </emma:interpretation>
              </emma:one-of>
            </emma:emma>
          </inkml:annotationXML>
          <inkml:trace contextRef="#ctx0" brushRef="#br0">1132 4758 17,'0'0'980,"45"-77"-906,-26 46-52,-10 11 62,-5 7 12,-4 6-42,-16 7-28,-17 0-26,-17 25-20,-2 14 20,7 12-18,9 3 10,19-2 4,14-5-1,3-8 2,5-10 3,11-6 0,-5-7 23,-4-6-21,-7-3 4,0-2-6,-3-2 0,-16 0-16,-11-3-39,2 0-80,8-12 9,13-12 16,7-7 44,33-4 19,10-1-20,13 3-6,0 4 27,-1 7 13,-3 6 15,0 10-31,-10 6 49,-8 0 20,-10 14 41,-10 12 19,-4 4 3,-10 4-16,0-1 19,0-4-30,0-5-27,0-5-2,0-7-13,2-4 15,5-5 1,1-3-12,1 0 27,2-8-26,4-16-16,-6-7-3,-4-4-15,-5-6-3,0 2 1,-4 7-25,-10 10 21,0 8-22,-2 12 13,4 2 11,6 0-10,3 0 23,3 0-1,15-10 7,27-8 63,20-13-39,16-14 6,18-13 20,-4-4 22,-10-5-49,-14 6 3,-27 11 5,-17 9 12,-15 12-7,-9 6 1,-5 10-14,-18 13 0,-10 0-14,-6 34 3,3 24 8,6 18 51,11 9-45,16 2-14,3-6-3,0-10-9,0-9-3,0-6-54,0-12-56,0-10-49,-6-13-91,3-13-86,3-8-87</inkml:trace>
          <inkml:trace contextRef="#ctx0" brushRef="#br0" timeOffset="277.58">2030 4607 1166,'0'0'171,"0"0"-168,0 0 35,0 0 34,0 0-72,0 0-13,15 36-73,-15 4-96,0-1-125,0-3-305</inkml:trace>
          <inkml:trace contextRef="#ctx0" brushRef="#br0" timeOffset="300.519">1864 5039 1367,'0'0'77,"0"0"-67,0 0 5,0 0-15,0 0-19,0 0-166,60-29-437</inkml:trace>
          <inkml:trace contextRef="#ctx0" brushRef="#br0" timeOffset="560.1082">2254 4817 1019,'0'0'344,"0"0"-339,0 0-5,0 0 2,0 0-2,0 0 0,92 13-158,-86-4-312</inkml:trace>
          <inkml:trace contextRef="#ctx0" brushRef="#br0" timeOffset="827.3364">917 5366 1095,'0'0'216,"0"0"-188,0 0 73,0 0-1,0 0-15,143 33-24,-29-33-28,26 0-33,31-5-18,16-19-118,10-9-397</inkml:trace>
        </inkml:traceGroup>
        <inkml:traceGroup>
          <inkml:annotationXML>
            <emma:emma xmlns:emma="http://www.w3.org/2003/04/emma" version="1.0">
              <emma:interpretation id="{B89F8865-F8BD-4D3D-92A2-63BC2EF11108}" emma:medium="tactile" emma:mode="ink">
                <msink:context xmlns:msink="http://schemas.microsoft.com/ink/2010/main" type="inkWord" rotatedBoundingBox="5391,4480 6426,4190 6490,4420 5455,4710"/>
              </emma:interpretation>
            </emma:emma>
          </inkml:annotationXML>
          <inkml:trace contextRef="#ctx0" brushRef="#br0" timeOffset="536557.4948">3132 4206 29,'0'0'372,"0"0"-291,0 0 29,0 0 22,0 0-17,0 0-32,36-9-49,-3 3 17,12 0 38,10 2-2,16-2-23,5 2-11,5 4-2,-1-4-4,-3 4-22,-6 0-2,-7 0 7,-9 0-24,-10 0 8,-4 0-14,-10 0 5,-4 0 0,-5-1-5,-3-2 0,-4 1-2,-6-1 2,-6 3-4,-3-3-14,0 3-6,0-1-7,-7 0-35,-10-3-5,-11 1-5,-8 3 1,-4 0 16,-11 0 11,-4 0-11,-9 0-7,0 0-8,0 0 62,3 0 12,1 0 0,0 0 9,5 0 15,3 0 1,7 0 9,12 0-10,14 0-11,11 0 28,8 0 10,0 0 50,11 0 0,19 0-51,20-3-14,14-1-5,12 2 10,2-2 9,5 1-33,-2-1 11,-6 0-7,-4 1-11,-14-1 14,-2 2-23,-13 2 0,-8-3 5,-8 3-5,-12 0-2,-9 0 1,-5 0-13,0 0 3,0 0-28,-13 0 5,-14 0 29,-12 0-17,-10 0 19,-11 0-8,-5 3 10,-6-2-6,3 3 6,4 0-7,16-4 5,12 3 4,15-3 0,9 0 1,10 0 3,2 0 34,0 0-14,23 0-5,20 0 13,17-3-31,16-2 4,2 1 6,-8-2-9,-2 1 18,-6 0-22,-3 3-1,-8 0-1,-11 2-40,-12 0-55,-18 0-54,-10-4-169,0-2-181</inkml:trace>
          <inkml:trace contextRef="#ctx0" brushRef="#br0" timeOffset="535642.8918">3274 4217 565,'0'0'73,"0"0"-63,79-18 89,-36 12-19,5 2 21,8 1-19,4 2-50,0 1-7,1 0 25,-4 0-14,1 0-7,-4 0-21,-2 0-6,-2 0 5,-9-3-4,-4-4-2,-10 3 0,-8 0-1,-14 3 0,-5 1-26,0 0-46,-3 0-24,-15 0-70,-13 0-56,-5 0-30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2:09.451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8629C7A2-0402-4A7E-937D-E708948BDC9A}" emma:medium="tactile" emma:mode="ink">
          <msink:context xmlns:msink="http://schemas.microsoft.com/ink/2010/main" type="writingRegion" rotatedBoundingBox="34056,6474 35153,8546 34518,8882 33421,6810"/>
        </emma:interpretation>
      </emma:emma>
    </inkml:annotationXML>
    <inkml:traceGroup>
      <inkml:annotationXML>
        <emma:emma xmlns:emma="http://www.w3.org/2003/04/emma" version="1.0">
          <emma:interpretation id="{F158467B-4665-4A2E-ABE1-76B20DCC1716}" emma:medium="tactile" emma:mode="ink">
            <msink:context xmlns:msink="http://schemas.microsoft.com/ink/2010/main" type="paragraph" rotatedBoundingBox="34056,6474 35153,8546 34518,8882 33421,68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C8FABD-8B39-4EDA-AF37-6C4A10A6EBE8}" emma:medium="tactile" emma:mode="ink">
              <msink:context xmlns:msink="http://schemas.microsoft.com/ink/2010/main" type="line" rotatedBoundingBox="34056,6474 35153,8546 34518,8882 33421,6810"/>
            </emma:interpretation>
          </emma:emma>
        </inkml:annotationXML>
        <inkml:traceGroup>
          <inkml:annotationXML>
            <emma:emma xmlns:emma="http://www.w3.org/2003/04/emma" version="1.0">
              <emma:interpretation id="{DB3AB779-97FE-4B34-B61F-E97ADDC5DFC7}" emma:medium="tactile" emma:mode="ink">
                <msink:context xmlns:msink="http://schemas.microsoft.com/ink/2010/main" type="inkWord" rotatedBoundingBox="33486,6735 34205,6724 34213,7281 33494,7291">
                  <msink:destinationLink direction="with" ref="{5C0F0935-23A5-4AE0-9294-0B8CEE9A14C7}"/>
                </msink:context>
              </emma:interpretation>
              <emma:one-of disjunction-type="recognition" id="oneOf0">
                <emma:interpretation id="interp0" emma:lang="" emma:confidence="0">
                  <emma:literal>Trlu</emma:literal>
                </emma:interpretation>
                <emma:interpretation id="interp1" emma:lang="" emma:confidence="0">
                  <emma:literal>rlu</emma:literal>
                </emma:interpretation>
                <emma:interpretation id="interp2" emma:lang="" emma:confidence="0">
                  <emma:literal>TNlu</emma:literal>
                </emma:interpretation>
                <emma:interpretation id="interp3" emma:lang="" emma:confidence="0">
                  <emma:literal>Trle</emma:literal>
                </emma:interpretation>
                <emma:interpretation id="interp4" emma:lang="" emma:confidence="0">
                  <emma:literal>Nlu</emma:literal>
                </emma:interpretation>
              </emma:one-of>
            </emma:emma>
          </inkml:annotationXML>
          <inkml:trace contextRef="#ctx0" brushRef="#br0">31301 6439 318,'0'0'161,"0"0"-124,0 0 67,0 0-34,0 0-14,0 0-23,0 0 5,0 0 27,16 0 10,-2 0 23,10 0-24,7 0 9,4 0-9,3 0-30,1 0-6,-3 0-13,-4 0-15,-11 0 8,-6 0-18,-10 0 0,-1 0-6,-2 0-41,2 0-110,5 0-208</inkml:trace>
          <inkml:trace contextRef="#ctx0" brushRef="#br0" timeOffset="4808.2295">31557 6590 199,'0'0'437,"0"0"-379,0 0 35,0 0 59,0 0-36,0 0-32,0-3-23,0 10-44,0 13 20,-14 7 23,4 3-39,-4 2 22,2-2-27,2 0-2,-1 2 11,-1-2-21,1-5 5,2-4-9,0-7 9,2-6-3,4-4-6,3-4 0,0 0 15,0 0-2,0-4 13,6-14-1,8-4-18,5-2-3,-3-2-4,0 1 0,0 0 8,-4 1-5,-1 2 0,-3 1 8,-2 4-6,0 3 29,-4 2-28,0 10 3,-1-1 21,-1 3-29,1 0 5,2 0-6,1 0 0,1 12-12,5 7 9,4 6 3,1 4 13,1 1-10,1 0-2,-1 1-1,0-2 2,4 1-11,-5 0-61,-2 2-130,5-5-145,-2 0-461</inkml:trace>
          <inkml:trace contextRef="#ctx0" brushRef="#br1" timeOffset="326456.8959">31355 6493 428,'0'0'80,"0"0"11,0 0 68,0 0-84,0 0 23,0 0-31,56 0-22,-36 0-4,3 0 4,9 0-19,8 0 26,11 0-30,5 0-1,-4 2-7,-2 4 6,-4-2 2,-10-2-10,-8 4-12,-11-6 10,-10 2-10,-7-2 0,0 0-7,-7 0-31,-17 0 24,-12 0 5,-9 0-13,-7 0-4,-3-2-11,-2 2 18,-1-3-1,2 0 2,2 3 13,4 0-6,6-1 11,11-2 2,5 2 3,11-3-5,5 4 2,4-3 0,1 3 6,4-2-8,2 2 0,1-2 18,0 2-13,0-1 20,3 1 15,22 0 15,23 0-25,16-1-25,12 1 7,3 0 18,-7 0-11,-4 0 5,-4 0-3,-11 0-11,-6 0 4,-15 0-14,-16 0 1,-11 0 6,-5 0-6,0 0-2,-8-3-1,-21-1-14,-13-3 13,-12 3-2,-9 0-6,-2 0 6,-5 3-1,5 1-3,5 0 8,16 0 1,17 0 0,14 0 0,9 0 0,4 0 23,0 0-14,0 0 19,11 0 3,25 0 3,25 0-10,24 0-17,13 0-5,-6 0 18,-10 0-14,-20 0 1,-17 0-4,-21 0 0,-12 0-5,-9 0 2,-3 0-12,0 0 1,-6 0-47,-18 0 17,-16 0 21,-12 3-19,-2 1-73,6-2-131,12 1-295</inkml:trace>
          <inkml:trace contextRef="#ctx0" brushRef="#br1" timeOffset="334638.1155">31311 6463 161,'0'0'1,"0"0"7,0 0-8</inkml:trace>
        </inkml:traceGroup>
        <inkml:traceGroup>
          <inkml:annotationXML>
            <emma:emma xmlns:emma="http://www.w3.org/2003/04/emma" version="1.0">
              <emma:interpretation id="{F7EC5E61-BB0B-45C1-97E1-FFAFD563384F}" emma:medium="tactile" emma:mode="ink">
                <msink:context xmlns:msink="http://schemas.microsoft.com/ink/2010/main" type="inkWord" rotatedBoundingBox="34559,7716 35032,8610 34518,8882 34045,7989"/>
              </emma:interpretation>
            </emma:emma>
          </inkml:annotationXML>
          <inkml:trace contextRef="#ctx0" brushRef="#br0" timeOffset="5265.2665">31973 8058 997,'0'0'53,"0"0"-14,84-43 107,-42 9-74,8-10 3,-6-8-63,-8-8-11,-11-10 20,-6-4-19,-10-2 7,-1 9 10,-4 14-10,-4 14 33,0 22-24,0 10-3,0 7-3,-3 11-12,-10 33-26,-8 22 26,-9 16 1,4 4 11,3-8-12,8-10 0,11-10-6,4-7 0,4-7-48,16-11-35,3-3-93,4-10-73,-3-8-236</inkml:trace>
          <inkml:trace contextRef="#ctx0" brushRef="#br0" timeOffset="5850.4901">32351 8046 926,'0'0'64,"0"0"40,0 0 80,0 0-104,0 0-32,0 0-48,6-16 0,-6 35 2,-6 5 2,-6 2 3,0 2-7,6-2 8,-4-5-6,6-4-2,3-3 0,1-6-11,0-2 16,0-6-5,0 0 3,0 0-2,0 0 20,0 0-17,0 0 1,0 0 17,1 0-19,10 0 5,1 3-8,3 0 3,-1-2-2,0 0-1,2-1 0,4 0-3,-4 0 3,4 0-28,-2-5-8,-3-2-1,1 1 19,-4 2-7,-3 1 25,-2-2 2,-4 2 2,-3 0-2,0-2 5,0 1-6,0 0 13,0 1-11,0 2 3,0 0 24,0-1-14,0 2 13,0 0-6,0 0-12,0 0 14,0 0-14,0 3-3,-4 14 26,-4 9-14,0 4 20,2 5-8,4 0-17,-1-3 6,2-3-21,1-4-9,0-3 9,0-4-71,-2-4-116,2-9-159,0-5-531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09:53:23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4196 10154 271,'-9'1'396,"-3"3"30,0-2 18,0 1-94,-1 0-140,0 2-77,-2 1-43,0 0-23,0 1-9,-1 4-7,-1-3-7,-2 1-5,0 3 0,2 2 1,-3-1-4,-1 2-3,-2 3-3,1 0-7,-2 0-6,-2 4-4,0 0-5,-2 2-3,1-1-1,-1 1 3,2 0-5,0 2-2,-1-1 4,0 3 1,-1-4 0,1 3-4,2 3 4,-3-2 1,-1 0-1,1 3 0,0-1 3,1 0 1,0 0 0,-4 3 1,4-3 1,-1 1-2,0-1 0,1 3 1,-1-2-2,3 3 2,-2 1-2,3-3-2,-3 4 0,3 1-3,1-1 1,-1 0 1,0-1 0,2 2 2,1-2-3,-1 0 1,1 0-1,0 1 2,3-2 1,-3 0 0,2 2 2,3-1 0,-1 1 0,2-3-4,0 2-2,2 2 5,0-3-2,0 2-1,2-3-2,1 4 1,-1-2 1,2 1-5,2 1 0,-2 0 0,3 0 4,0 0-1,0-2-2,2 3 4,1-5-2,-3 2 1,6-1-2,-2-2 2,4 0-3,-2-2-1,4 1 0,1-2 4,-1 2-1,4 0-1,-1-3 1,5 0 2,-2 2 0,5-4-4,0 0-1,0 2 0,4-3 1,2 0 2,-3 1-2,4-2 2,1-2 1,2 2 0,-1 0 0,2-2-1,0 1 0,5-1-1,-2 2 1,1-3-1,3-1 0,0-1 0,0 0-6,2-2-1,-1-1 4,2-4 1,0 1 0,-1-2 3,3-3 4,-1-3 1,4 1-6,-2-3 2,4 0-2,0-3-1,0 0 2,2-1 2,4-2 3,-3 1 1,3 0 4,2-2 3,-1 1 0,1-2 5,-1 0 1,1 0 2,1-2 4,0-1 0,-1-1 1,-1-1-1,-1-2 3,-1 0 3,-2-1 2,-1-3 10,-2 3 8,0 0 9,-3-2 11,2 0 11,-1 0 7,-2-2 3,0 0 1,1 0 2,-5 1-7,1-1-3,1-2-8,-4 0-6,3 0-7,0-3-3,-1 1-7,1-1-7,0 1-7,-1-1-5,-2-3 0,3 4 0,-2-1 0,-3 0 4,3-1-3,-4 0 0,3-1-4,-2-1-3,-3 4 3,2-2-4,-2-2 4,0-1 5,-2 2-1,-1-2 0,-1 0 2,1-1-2,-4-1-5,1-1 2,-1-1-1,0 2 2,-2-3 1,-2 2 3,-1 0 1,-1 3 6,0-1 1,-2 1 0,0 0-4,-1 0 1,-1 0-5,-2-1-2,1 0-5,-3 0-7,2-1-4,-1-3-3,1 0-7,-2 0-1,1-2-4,-1 2 0,1-5 0,-2 4 3,-2-1 2,2-3 4,-3 5 5,-1-3 2,-2 3 5,0-2 3,-2 2 3,0 4-1,-2-2 1,1 1-5,-3 0-5,0 3-3,-1-2-8,-2 0-1,0-1-1,-5 0-3,1 0-1,-2-2 3,0-1-2,-4 2-2,-2-2 3,2-2-3,-5 6-2,2-4-2,0 2 3,-1 5 1,-1-4-1,2 3 0,-3 1 3,1 3-1,-3-2-1,0 2-1,-1-2-1,-2 4 2,-4-2-3,-1 1 1,-4 0-1,-3 0 3,-1 0-4,-3 0 1,0 0-3,0-2 2,-2 1-2,2 1 4,0 2 1,0-1 7,4 4 3,-1 0 0,3 3 3,1 1-2,-1 4-4,2-1-4,0 6-1,-3 2-4,2 2-1,-1 2-3,-3 4 0,-2 6-2,-1 1-2,-6 4 2,1 5-6,-2 0-10,1 3-12,0 1-24,1 3-32,2 0-46,3 0-68,5 1-108,3 1-124,4-2-70,4 2-20,8-2-10,4-1-61,6 1-83,2 0 33,1-3 39,6-3 22,3-2 43,3-1 124</inkml:trace>
  <inkml:trace contextRef="#ctx0" brushRef="#br0" timeOffset="968.8005">4541 11144 186,'7'0'474,"-5"-2"46,-2-1 28,-2 1 20,-4 1-217,-1-1-139,-2 0-73,-1 2-27,-5 0 0,2 0 0,-4 4 1,2-1-1,-4 5 1,1 1-12,-3 2-15,-3 2-4,-2 4-1,-3 4 1,0-2 7,-1 5 9,-4 1 14,2 1 7,-2 0 1,1 2 3,-1-1-2,0 1-3,1 1-9,1-2-12,-1 1-8,0 1-7,2 0-6,3-3-9,-2 3-6,3-1-3,2-2-5,0 0-2,3 2-11,1-2 0,1 1-7,-1 1 1,2-2-7,3 2-5,-1-1-1,4 2-5,0-1 0,1-1-6,3 2 0,1-2-2,1 1 0,4-3-4,0-2 0,2-1 4,1-2-1,1 0-1,2-1 1,0-2 0,3 0 0,0-2-1,1 0 0,1-2 3,-1-1-1,2 0 0,0 0 1,3-1-1,-1 0 0,0-1 0,2-1 0,1 0 2,1-3-1,-3 3-1,5-1 0,0 0-1,-1-2 2,5-1 0,0 2 2,1-1 0,1-2-1,2-1-1,0 1-2,2 0 2,1-4-3,2 0 0,1 0-1,2-3 1,-2 0-3,3 0 0,-1-2 0,1 0-1,-1 0-2,0 0 3,-2-2 1,1-2-2,0 2 0,-4-1 1,2 0 0,0-1-2,-2 2 0,0-5-1,0 3 2,2 1 0,-2-3 2,2-1-1,-2 2-3,2-2 1,-2 1 1,-1-4-4,0 3 1,1-3 1,0-1 0,-2-1 0,2 0 1,0-3 3,0-1-2,-1 0-2,-1 2 0,0-1-2,-2-1 0,1 1 0,-1-1 1,-2 4 1,1-2 0,-3 2 1,1-2 4,-3 1 0,0-1 1,0 1 5,-3-1 1,0 0 6,-2-1 1,0-3 1,-4 1 0,0-3-4,2-2-2,-4 0 0,0-1-4,-1-2-1,-1-1-1,-1 0 1,-2 1 1,1 0 2,-2 2 4,-2-1 7,-2 2 4,-3 0 3,1 0 6,-2 2 4,-5-1 3,-1 1 2,-2 0-2,-3 0 0,-6 2-6,0-1 0,-1 2-4,-6 0-4,-2 2-3,-1 1-2,-3 4-2,0 2 0,-5 2-3,2 3-2,-6 2-1,3 3-5,-2 3-3,-1 5-5,1-1-2,2 4-4,0 1-11,3 1-17,1 0-20,-1 2-31,7 2-44,-1-2-73,4-1-115,5-1-149,0 0-83,4-3-115,3-2-201,2-2-59,0-1 54,1-2 126,0-3 87,3-2 137</inkml:trace>
  <inkml:trace contextRef="#ctx0" brushRef="#br0" timeOffset="1188.109">4204 10904 139,'-4'-1'463,"-2"1"48,1-2 27,-1 1 14,-2 1-199,1-3-161,2 2-89,-2 0-49,-2 1-26,4-3-16,-2 6-12,-1-2-32,1 3-102,-6 0-201,-2 3-107,-4 2-58,-4 0-23,-3 3 10,0 2 92</inkml:trace>
  <inkml:trace contextRef="#ctx0" brushRef="#br0" timeOffset="1340.8318">3576 11357 186,'-12'17'462,"3"-2"42,-3-4 19,3-2 14,0-1-234,-1 1-148,3-3-90,-2 3-74,0 0-78,-2 1-111,1 0-146,1 4-89,-3-3-40,0 3 10,3-1 43</inkml:trace>
  <inkml:trace contextRef="#ctx0" brushRef="#br0" timeOffset="1431.715">3329 11820 14,'-12'13'49,"3"0"-60</inkml:trace>
  <inkml:trace contextRef="#ctx0" brushRef="#br0" timeOffset="1696.3155">3203 12446 152,'4'11'422,"-1"-2"39,0-2 18,-2 0-19,1 1-195,0 1-160,0-4-123,0 4-131,-2 1-162,3-3-85,0 1-37,0-2 5,3 4 36</inkml:trace>
  <inkml:trace contextRef="#ctx0" brushRef="#br0" timeOffset="1828.8828">3521 12691 70,'15'7'410,"-2"0"42,-1-2 20,-2-2 12,-2 0-176,1-1-156,-3 2-107,3-3-88,-2-1-99,2 0-122,-2 0-107,2-1-47,2-1-5,2 0 33,2 0 68</inkml:trace>
  <inkml:trace contextRef="#ctx0" brushRef="#br0" timeOffset="1931.0793">4031 12705 221,'21'-2'325,"0"0"-4,-5-1-24,2-1-171,-3 0-210,-2-2-133,-1 0-64,0-1-18,3 3 15</inkml:trace>
  <inkml:trace contextRef="#ctx0" brushRef="#br0" timeOffset="2038.85">4483 12600 198,'22'-6'329,"-1"-2"10,-3-3-11,1 0-137,-1-1-184,1 0-171,-4-2-97,0 2-40,0 0-8,0 0 18</inkml:trace>
  <inkml:trace contextRef="#ctx0" brushRef="#br0" timeOffset="2163.2261">4847 12420 87,'15'-2'415,"0"2"48,0-6 24,0 1 20,0-1-185,0-3-132,1-1-83,2-2-52,-2 0-44,3-1-77,-1-1-119,0 0-160,-2 0-85,-1 0-38,0-1-3,-1 3 44</inkml:trace>
  <inkml:trace contextRef="#ctx0" brushRef="#br0" timeOffset="2295.7479">5363 12078 156,'14'-16'450,"-1"3"42,-4-2 24,0-1 9,0-1-222,-3-1-162,1-1-129,-1-1-137,-3 1-170,0 2-112,-1-3-57,-2 2-15,1 1 36,-1 1 84</inkml:trace>
  <inkml:trace contextRef="#ctx0" brushRef="#br0" timeOffset="2413.4335">5627 11568 40,'7'-17'279,"1"1"2,-4 1-38,-1 0-156,-5 2-179,-1 0-109,-3-1-57,0 2-11</inkml:trace>
  <inkml:trace contextRef="#ctx0" brushRef="#br0" timeOffset="2550.9258">5576 11212 285,'-3'-13'471,"-5"-4"36,-2 2 19,-2 0-36,0 0-229,-1 0-135,1 1-101,-4-2-111,1 3-146,-3 0-147,-1 0-76,1-1-29,-3 0 12,2 1 63</inkml:trace>
  <inkml:trace contextRef="#ctx0" brushRef="#br0" timeOffset="2682.1231">5283 10862 314,'-9'-6'467,"-3"-3"35,-1 1 21,0-3-54,-4 5-217,2 0-116,-4-2-68,1 2-42,-1 1-57,1 0-98,-5 4-150,1-3-124,-3 2-63,-1 2-22,2-2 18,-2 2 76</inkml:trace>
  <inkml:trace contextRef="#ctx0" brushRef="#br0" timeOffset="2804.3774">4789 10772 287,'-13'-2'462,"1"-4"36,0 5 18,-3-3-44,2 1-216,0 0-126,-1-1-70,-2 3-73,-1 1-108,-4 0-174,1 3-114,-4 1-55,-3 0-23,-1 1 19,-2 3 84</inkml:trace>
  <inkml:trace contextRef="#ctx0" brushRef="#br0" timeOffset="2934.8998">4166 10881 226,'-19'6'476,"1"-3"39,-3-1 21,2-2 12,1 0-259,-1 4-137,1 0-83,0 0-59,0 4-80,-3 1-113,1 3-177,-3 0-90,1 3-41,-2 1-3,-3-2 41</inkml:trace>
  <inkml:trace contextRef="#ctx0" brushRef="#br0" timeOffset="3043.884">3512 11405 58,'-18'19'172,"0"3"-80,-4 1-42,-2-2-116,-1 1-107</inkml:trace>
  <inkml:trace contextRef="#ctx0" brushRef="#br0" timeOffset="13476.5223">28631 2928 125,'-12'1'445,"5"3"46,-1-3 22,5 1 13,-1-2-193,4 2-148,2-1-80,3 1-40,7 2-17,5-2-1,5-1 3,9 1 5,9-2 13,11 0 28,7-2 45,9-1 63,7-1 37,7 1 28,3-2 28,6 0 3,2-1-30,3 1-53,3-2-37,0 3-36,-3 0-34,2-1-32,-10 2-21,-5 1-14,-4-1-14,-11 1-7,-8 0-8,-4 2-4,-9-2-4,-7 2-1,-6 2-14,-8-2-24,-6 2-34,-8 1-73,-5 1-105,-8 2-94,-5 0-53,-7 2-24,-4 0-54,-4 3-89,-5 1-53,-2-1 8,-5 4 19,-2 2 24,-1 0 75</inkml:trace>
  <inkml:trace contextRef="#ctx0" brushRef="#br0" timeOffset="13779.8978">29575 3243 434,'2'-9'520,"0"-5"43,-2 0 52,2 2-18,-2 1-121,0 3-57,0 1-33,-2 1 6,2 6 1,-4 8-42,3 0-61,-8 9-42,4 2-40,0 4-36,-3 0-49,1 4-44,1 0-28,3 0-20,-2 1-10,2-4-11,-1 3-5,2-3-1,1-1-2,-2-1-1,2-2-2,-1 1 2,-1-3-9,3-1-33,-1-3-52,1-3-116,0-2-133,0-1-103,1-3-57,2-1-29,0-6-77,0 0-82,-2-4 22,1-5 44,2-1 33,-1-3 41,2-2 124</inkml:trace>
  <inkml:trace contextRef="#ctx0" brushRef="#br0" timeOffset="14087.2107">29564 3302 114,'1'-18'446,"2"0"52,0-1 32,0 2 23,-2 2-153,3 2-90,-2 0-7,-2 2 32,2 3 41,-1-1 25,4 4-5,-4 0-39,2 1-62,3 4-50,2 2-46,-1 3-27,7 2-17,-3 5-11,4 2-10,2 2-28,-1 3-12,2 1-17,0 2-17,-2 1-12,2-1-11,0 2-6,-1 0-11,2-2-6,0-1-5,-3-1-2,-1 1-4,3-4 0,-4-1-1,-1-1-1,-2 0-1,3-4-1,-5-1 2,0-1-13,-2-1-19,-1-3-29,-2-1-43,0-1-78,1-1-137,0-4-128,0-1-76,0-3-25,3-2-23,-2-3-17,3 0 15,-3-3 27,-1-1-5,0-1 0,1-1 38,1-2 79,-2-1 112</inkml:trace>
  <inkml:trace contextRef="#ctx0" brushRef="#br0" timeOffset="15552.8605">30062 3350 131,'1'-21'351,"1"-1"81,0 1 53,-4 1-17,0-1-94,2 2-86,-1 4-58,-4-1-14,4 1 29,-1 3 67,1 0 65,-2 2 38,1 3 2,1 2-27,-2 1-61,1 1-89,1 6-60,-1-1-45,2 7-20,0 3-11,-1 3-4,-2 6 4,1-1-13,1 3-17,-2 2-19,2 1-6,1 0-9,-4 1-5,2-1-10,2-2 0,-2 2-4,1-2 0,1-1-4,-2-1-4,-1-4-1,3 3-5,-1-4-1,1-1-4,0-1 1,0-3 0,0 0-2,0-2 1,0-2 0,0 2-1,0-6-1,0 3 0,1-3 0,-1-2 0,0 1 0,0-1 0,0 0 0,0 0 0,0-2 0,0 3 0,0-3 0,0 0 0,0 2 0,0-2-1,0 1-3,0-1 4,0 0 0,0 0 0,0 2-1,0-2 2,0 0 1,0 0-2,-1 0-2,1 0 2,0 0-1,0 0-1,0 0-1,0 0 1,0 0-1,0 0 2,0 0 1,0 0 0,0 0 3,0 0-2,0 0 3,0 0-4,0 0 0,-2 0 0,2 0-4,0 0 1,0 0 0,0 0 3,0 0 0,0 0-1,0 0 4,0 0-2,0 0 1,2 0-2,-2 0 0,0 0 1,0 0-1,0 0 0,0 0 1,0 0-1,0 0 0,0 0 0,0 0 0,0 0 1,0 0-1,0 0 0,0 0-2,0 0-1,0 0 2,0 0 2,0 0-2,0 0-1,0 0 2,0 0-1,0 0-3,0 0 2,0 0 3,0 0 0,0 0 2,0 0 0,0-2-2,0 2-1,0 0 0,0 0 0,0 0 0,0 0 0,0 0 0,0 0 0,0 0 0,0 0 0,0 0-3,0 0 2,0 0 0,0 0-2,1 0 1,-1 0-2,0 0 4,-1 0-2,1 0-2,0 0-1,0 0 2,0 0-4,0 0-2,0 0-1,0 0-2,1 0 1,-1 0-4,0 0-2,0 0-4,0 0 1,0 0-5,0 0-2,0 0-3,0 0 2,0 0 6,0 0 5,0 0 4,0 0 2,0 0 8,0 0-2,0 0 2,0 0-2,0 0 5,0 0-2,0 0 2,0 0 0,0 0 0,0 0 2,0 0-2,0 0 3,0 0-3,0 0 2,0 0-2,0 0 0,0 0 0,0 0 0,0 0 0,0 0 2,-1 0-2,1 0 3,0 0-3,0 0-2,0 0 1,0 0 1,0 0 0,0 0-4,0 0 4,0 0 4,0 0-1,0 0-3,0 2 0,0-2 1,0 0-1,0 0-4,0 0 4,0 0 0,0 0 0,0 0 1,0 0-1,0 0 0,0 0-1,0 0 1,0 0 3,0 0-2,0 0-4,-2 0 3,2 0-1,-2 0 2,2 0-1,0 0-1,0 0 1,0 0 0,-2 1 1,0-1-2,2 0 1,0 0 0,0 0 0,0 2 3,2-2-2,-2 0 0,0 0 0,-2 0-2,2 0 0,0 2 0,-1-2 1,1 0 0,0 0 0,0 0 1,-2 0 1,2 0-2,-3 0 0,3 0 0,0 0 0,0 0 2,0 0 0,0 0 2,0 2-2,-1-2-2,1 0 0,0 0-2,0 0 0,-2 2-1,2-2 0,0 0 3,-1 0-1,1 0-3,0 0 3,0 1 1,0-1 1,0 0 3,0 0 0,0 0 0,-3 0-1,1 0-3,2 0-2,0 2 4,0-2-2,0 0 2,0 0 0,0 0 2,0 0-2,0 0-7,0 0 4,0 0-3,0 0 4,0 0-3,0 0 2,0 0 3,0 0-2,0 0 2,0 0-2,0 0 2,0 0 0,0 0-1,0 0 2,0 0-2,0 0 0,0 0-2,0 0 0,0 0-2,0 0 2,0 0 1,0 0 0,0 0 0,0 0 0,0 0 1,0 0-2,0 0 1,0 0 0,0 0 0,0 0 1,0 0-1,0 0 4,0 0-4,0 0-1,0 0 2,0 0-5,0 0 4,0 0 0,0 0 2,0 0-1,0 0-2,0 0 1,0 0-3,-1 0 3,1 0-4,0 0 1,0 0-17,-4 0-28,4 1-51,-2 1-110,2-2-157,0 0-117,2 0-107,-2 0-232,0 0-92,-4 0 33,-2 0 120,1 0 95,-1 0 114</inkml:trace>
  <inkml:trace contextRef="#ctx0" brushRef="#br0" timeOffset="17587.1501">26762 5498 343,'3'12'460,"-3"-4"31,1 0 23,-1 0-95,4 0-155,-2-1-108,6 0-59,-4 0-31,4 0-14,-1-2-11,5-2-11,0 1 3,-2-2 5,5 0 9,-1-2 5,0 0 6,3-2 7,0-1 9,0-3 2,2 1 8,-1-4 15,1-1 15,-1-1 8,2-4 4,-4 1 1,2-3-7,-3 0-15,-3-4-15,0 1 0,-2-2 6,0 1 4,-1-5-3,-3 1-5,2 0-6,-5-2-11,3-2-19,-5 2-6,3 1 0,-4-4-3,4 3-1,-4 1-3,0 2 11,0 0 1,-2 5 2,0 0 3,2 0 8,0 6 7,-1 1-11,-2 4-7,3 2-4,0 0-7,-1 3-8,1 0-8,-2 3-8,0 3-5,-2 6 2,-2 3 2,2 8 3,-2 6 5,-3 5 9,0 4 7,0 4 7,-2 2 4,4 2 3,0-1-1,-4 0-1,4-2-4,0-1-8,3-3-6,0 0-1,3-3-5,1-3 1,3 0 0,-1-4 1,3-1 2,5-2 2,-1-2 1,5-4-2,1-2-1,-1-1-2,3-4-1,4-3-6,-2 0-6,3-7-4,-1 0-5,1-2-6,-1-3-5,-1-1 3,-1-2-4,-3-1-10,-1 0-24,-1 0-47,-5 1-78,1 0-184,-6-1-168,1 1-211,-4 1-223,2 0-87,-1 1 12,-2 1 141,1-1 151,2 1 212</inkml:trace>
  <inkml:trace contextRef="#ctx0" brushRef="#br0" timeOffset="19201.1744">28002 5331 212,'-16'6'493,"-3"-5"66,2 1 57,1-2 74,2-2-148,1 2-57,4-1-23,1 1-16,3 0-19,-3-2-53,7 2-84,-2-2-81,6 0-64,1 1-49,6-1-33,5 0-24,3-2-20,5 0-8,3 1-6,1 0-4,0 0-1,0-1-13,-1 2-24,-3 0-59,-3 4-118,-1 0-135,-3 2-89,-3-1-45,1 0-74,-9 2-104,-1 1-44,-6 1 46,-4 2 45,-3-1 32,-3 0 91</inkml:trace>
  <inkml:trace contextRef="#ctx0" brushRef="#br0" timeOffset="19354.7094">28030 5442 178,'-22'14'450,"1"-5"50,2-2 35,1 0 0,2-3-175,2-1-104,3 2-37,2-2-7,3-1 1,2 0-3,4 0-16,5-2-33,9 2-44,5-2-45,5-2-30,10 0-21,3 0-18,4 0-71,6-1-74,-1 3-43,3-2-65,0-1-152,-3 2-174,2-1-34,-8 1 21,1-1 18,-2-1 47</inkml:trace>
  <inkml:trace contextRef="#ctx0" brushRef="#br0" timeOffset="20016.8616">29119 5300 12,'-8'-2'435,"-3"-1"67,-3-4 40,2 0 29,1-1-89,-3-1-135,5 1-53,2-3 7,-1 0 19,5 0 10,0-3 5,8 0-14,-1 0-25,7 1-44,2-1-30,3 0-23,2 3-26,2-2-35,0 3-26,3 3-25,-1 2-16,0 4-13,-1 2-10,-2 4-5,-2 4-3,-4 3-5,-2 3-9,-4 5-4,-3 3-6,-8 5-4,-1 0-4,-6 2-2,-6 1 1,-4 0 0,-5 0-6,-2-3 2,-2 1-3,-2-2 0,-5-3-1,2-3 4,1-2-1,-2-1 0,4-4 1,3-2 4,2-3-1,5-3-1,1-3 3,4 0 3,3-6 2,0 0 1,5-3 1,-1-3-1,7-3 3,1 0 1,6-2 1,1-1-3,4 2 0,5-1-2,2 3 0,5 1-3,1 3-2,3 5-1,-1 2 0,4 2 0,-4 5 6,5 1 0,-4 4-1,-1 2-1,0 0 0,-4 1-4,1 2-8,0-1 0,-5 1-7,1-3-4,-2 1-12,1 1-25,-4-1-43,1-1-66,0-2-99,-2-2-145,1-1-105,-2-2-50,4 0-62,-3-5-91,3-1-67,-4-2 57,2-3 64,1-3 50,2-2 90</inkml:trace>
  <inkml:trace contextRef="#ctx0" brushRef="#br0" timeOffset="20318.7472">29540 5448 310,'13'-12'481,"-1"0"40,-2 4 25,-1 2-46,-3 2-195,0 4-95,-3 4-23,2 4 31,-2 1 31,-2 3 47,4 0 25,-4 2 15,5-2-11,2 0-39,-1 1-23,2-4-32,3 3-25,3-3-27,-1-1-24,1-1-19,2-1-18,2-3-15,-2-3-8,2 0-6,1-3 0,-3-3-1,-1 1-1,-1-3-1,0-3-7,-3-1-9,-3 1-11,-3-4-6,-5-2-7,-1 2-2,-4-2-5,-4 2-5,-4-1-4,-4 1-11,-3 2-5,-4 3-13,1 0-11,-2 3-18,-1 0-28,1 4-44,2 3-66,1 0-126,2 0-181,4 3-119,3 0-157,2 3-200,2-1-61,2 1 58,6 2 156,0-2 113,6-2 174</inkml:trace>
  <inkml:trace contextRef="#ctx0" brushRef="#br0" timeOffset="20587.1767">30453 5270 294,'33'-9'663,"-4"4"117,-4 0 76,-6-2 60,-5 4-205,-2 0-144,-4 1-151,-3 2-75,-1 2-41,-4 4-37,-2 3-36,-4 4-37,-1 4-38,-2 0-32,-5 3-30,4 2-24,-8 1-20,3 0-17,0 1-8,1 0-9,-1-2-2,0 2-5,1-3-5,1 1-7,1-2-20,-1 1-37,1-1-55,1-2-86,0-2-154,1 1-138,3-4-72,0-3-97,1 1-142,-2-4-66,-1-3 73,2-1 106,-3-5 67,2-1 118</inkml:trace>
  <inkml:trace contextRef="#ctx0" brushRef="#br0" timeOffset="20854.9889">30249 5379 231,'-3'-21'520,"3"-2"77,0 2 79,-1 0 107,1 2-164,1 4-76,-1 1-53,4 5-31,0 3-34,2 2-63,5 4-65,3 4-45,4 5-30,2 5-24,3 3-26,1 5-29,1 1-20,-3 2-21,0 4-19,2 0-19,-3-3-19,0 3-12,-5 0-10,3-3-10,-2 2-7,-1-3-1,-2 0-4,1-2-2,-2-1-9,0 1-16,-4-6-25,3 2-33,-1-4-56,-1 1-83,-1-4-147,-2-4-144,4-2-82,1-1-95,-3-3-143,1-4-78,-1-1 68,0-3 116,2-2 81,0-6 116</inkml:trace>
  <inkml:trace contextRef="#ctx0" brushRef="#br0" timeOffset="21108.728">30975 5508 199,'12'-12'497,"0"2"82,-2 1 98,-1-2 114,-5 3-154,2 1-79,-1 2-48,-2 0-34,-2 3-48,2 4-74,-1 1-54,-2 4-43,1 5-29,-1 2-27,-1 0-31,1 3-30,0 1-29,0 1-25,-2 2-23,2-1-22,0 0-13,2 0-10,-2-1-8,1 1-2,-1-3-3,4 1-2,-2 1-6,0-3-10,-1 1-19,5-3-33,-2 1-54,0-3-67,1 0-110,4-4-148,-1-2-107,2 0-51,1-4-58,0-2-99,3-4-56,-2-2 70,3-3 81,-2-3 54,5-3 103</inkml:trace>
  <inkml:trace contextRef="#ctx0" brushRef="#br0" timeOffset="21430.6589">31318 5660 151,'12'-9'447,"0"3"53,-2-2 32,-1 1-11,-1 3-160,-2 1-144,-2 0-73,1 3-13,1 3 20,-3 0 44,3 2 38,-1 4 35,3-1 32,-1 1 2,2-1-18,3 2-30,-1-2-16,0 2-20,4-1-23,0-1-11,0 0-11,2-2-17,0-1-19,0 1-17,-2-3-15,-1-3-14,0 3-5,-4-3-4,0 0 4,-2 0 6,-1-3 2,-3 0 4,0 1-1,-3-4-3,-1 0-1,-1-1-7,-3 0-13,-1-1-7,-4 0-15,-1 0-14,1 1-10,-5 1-11,-1-1-6,2 1-2,-2 0-4,0 0-3,0 1-6,4-2-13,-3 2-21,4-2-31,1 1-42,1-2-66,2 2-82,1-1-136,0 0-155,4 1-82,1-2-113,1 1-170,-1-1-44,5-1 80,-1 2 139,-1-3 90,1 1 146</inkml:trace>
  <inkml:trace contextRef="#ctx0" brushRef="#br0" timeOffset="21742.1089">31302 5170 216,'-18'-4'501,"8"-1"65,-4-1 56,1 0 76,2 1-147,1-1-56,5 3-21,0 0-15,0 0-17,4-1-53,-1 2-89,5 1-83,5-1-66,2 0-52,5 0-30,1 1-26,5 1-15,0 0-13,-2 0-6,1 0-7,0 0-16,1 0-39,1 0-94,1 0-171,-1-2-120,2-1-151,1-1-239,-1 1-98,0-1 26,-2 2 130,2-2 100,-5-1 140</inkml:trace>
  <inkml:trace contextRef="#ctx0" brushRef="#br0" timeOffset="22377.4744">31941 4987 333,'-6'2'481,"1"-4"44,0 2 31,0-1-58,1-2-154,1 3-76,1-2-7,0 2 14,2-3 17,0 2 7,0 1-9,2-2-35,0 1-54,1-3-58,3 1-42,2-2-27,2 0-14,-1-1-2,0 0 16,2 1 17,-2-1 14,2 1 7,-1 1-6,1 2-5,-4-2-20,3 1-19,-5 1-17,3 1-17,-4-1-11,2 0-7,-5 2-4,-1 0 0,2 2 0,-2 0 3,-2 1-2,1 4 6,-5 1 0,2 1-4,-4-1 0,3 4-2,-2 2 0,1-1-3,0 0-3,6 0 0,0 1 2,2 2 2,4-1 3,0-2 0,3 4 3,2-2-2,6 0-1,-2 1 0,0-1-2,1 1-4,-3-1 2,2-1 0,-3 0-2,-1-1-2,-1-1 6,-4-3 6,-2 2 10,1-5 14,-4 3 13,1-4 14,-4 1 12,-2 1 0,-1-1-4,-6 0-12,0-1-10,-2 3-12,-4-4-12,0 1-10,-2 1-5,0-2-4,3 1 0,-5-2-6,2 1 2,1-1-2,0 0-2,3 1 1,0-1-1,5-1 1,-4-1-3,5 1-4,-1-2-13,6 2-20,-2-1-27,-2 1-38,2 0-51,2-2-74,1 0-119,0 2-107,3-2-53,-3 0-42,2 0-96,1 0-115,0 0 24,0 0 71,0 0 53,0 2 63,0-2 139</inkml:trace>
  <inkml:trace contextRef="#ctx0" brushRef="#br0" timeOffset="22857.0661">31973 5238 38,'-9'-8'437,"-5"-1"61,1 1 32,-2-6 25,0 2-120,0-3-144,2-2-44,1 2 27,2 0 44,1-2 58,3 2 43,3-1 6,3 4-33,0-3-63,3 0-55,3 4-69,3-3-53,2 4-37,4-1-22,2 3-11,2 1-17,2 0-9,-3 4-2,2 1 2,0 4 3,-2 1-3,-2 4 3,2 2 1,-5 3-8,-2 3-7,-5 6-8,-1-1-4,-5 3-11,-2 4-2,-3 1-4,-4 0-1,0 2 0,0-1-1,0-3 1,2 0 3,-1-1-3,4-3 0,1-2 6,0-1 6,8-2 2,-2-3 6,4 0 9,5-1 1,4-4-1,4-1-4,0-1-5,6-2-8,0-2-8,3-1-5,-1 0-4,-3 0-3,0-1-3,-2-1-2,-1 0-4,-1 0-9,-5 0-21,2 0-28,-2-1-52,-1 1-90,-2-2-190,1 2-182,0-2-263,-3 0-199,3 0-69,-5 1 27,-2-4 157,1-2 172,1-1 275</inkml:trace>
  <inkml:trace contextRef="#ctx0" brushRef="#br0" timeOffset="23713.3601">32906 5601 229,'-7'-20'528,"1"0"85,4-1 59,2 4 47,2 0-205,5 5-98,1 0-68,4 4-44,-2 0-16,4 7-9,0 1-9,1 7-20,-1 3-26,-1 4-24,-2 3-34,0 6-27,-3-1-36,-2 2-35,-2 1-14,-1-1-12,-1-1-6,-4 1-2,-1-3 5,2-2 1,-1-2-1,-4-3 2,5 0 4,-3-5 3,0 2 6,3-5 6,-2 1 8,1-1 12,1-5 7,1 1 5,-3-2-1,2-3-2,1-3-8,0-2-13,0-2-16,4-5-11,-3-2-11,1-2-6,2-3-7,4-1-4,-2 0-1,1 1-3,2 0-1,-1 1-2,1 5 2,-2 2-4,0 3 2,-1 0-2,-1 5-1,-1 0-1,2 4 2,2 2-3,-2 4-1,-1 3 0,3 1 2,-3 3-2,0-2 0,1 3 0,2-1 2,-2 0-2,-2-1 2,2 0-1,-1-1 0,-2-2-1,1-1 0,-1-1 2,0-2 6,-2 0 4,3 0 8,0-3 2,3-3 3,2 3 0,0-6-2,5-2-5,1 1-3,1-2-7,-4 1-1,-1-1-3,0 4-2,-3 1-2,2 0-2,-3 2 2,1 4-4,-1 0 2,0 1 0,3 4 2,-1 0 0,1 0 0,-1 1 0,1-1 0,4 0 0,-3-1 0,4 0 4,-1 0-3,0-1 2,0-2 4,1-1 2,-3-1 5,1-1 0,1-1 7,-1-1 4,-3-1-2,4 0-1,-4 0-2,-4-2-4,3-1-2,-2 0-7,-2 1-2,-1-2-9,-2 1-20,-1 0-32,-1 1-38,0 1-61,0 1-98,-1 1-213,1 0-176,1 4-288,-1 1-171,-1 3-51,-1 1 38,-2-3 188,2 3 180,2-1 310</inkml:trace>
  <inkml:trace contextRef="#ctx0" brushRef="#br0" timeOffset="27532.4377">21114 7231 308,'2'-3'441,"0"-2"45,-2-4 30,-2 3-101,0-3-128,-1 1-105,-3-1-66,0 1-34,0 0-20,2-2-2,-5 1 4,4 3 14,-2-2 20,-1 2 24,3 1 33,-4 1 36,-2 3 34,1 1 33,-4 3 27,0 4 20,-6 5-1,0 5-13,0 4-23,-1 4-32,1 4-40,-1 3-40,4 2-31,2 0-32,2-3-26,4 3-17,2-4-12,2-1-9,2-2-8,3-1 1,3-5-4,3-1 2,3-1 1,0-4-1,5-1-1,0-5-6,4-2-1,0-2 0,1-3-4,-1-4-7,3-1 2,-2-6-1,4 1-2,-5-5-2,1-4 1,2-2 1,-5-3 0,2-1 0,-3-2 1,-3-4 1,-1 1 0,-1 1 2,-3-1-3,-1 6 2,-3 1-2,1 4 0,-2 2-1,-1 4 3,-1 2 4,-1 3 1,-1 6 0,-2 0-2,-1 6 0,-1 5-3,1 1-1,-1 7 2,2-2 2,0 3 8,4 2 0,0-2 3,6 2 0,2-2 1,-1 0-2,6 0-2,1-2-2,2-1-2,5-3-3,1 0-2,1-3-3,3-1-2,2-3-2,-1-1-1,2-3-2,-1-1-15,0-2-22,-1-2-44,-2-1-61,0-3-106,-1-1-146,-2 1-109,1-3-57,-1 1-93,-3-1-122,-1 0-41,0-1 75,-3-1 83,1 1 59,-1 0 121</inkml:trace>
  <inkml:trace contextRef="#ctx0" brushRef="#br0" timeOffset="27950.8725">21844 7379 208,'-7'0'506,"-3"0"80,0 0 67,1 0 85,-1 0-152,3 0-66,2 0-44,-1 0-38,5 0-41,-2 0-66,6 0-83,0 0-81,9 0-57,2 0-42,5-2-26,6 1-18,-2-1-8,4 1-8,-1-1-4,-1-2-5,-3 4-3,-1-1-16,-5 1-35,-4 1-66,0-1-101,-4 4-118,-4-1-82,-4 0-41,-4 4 6,-4 2 21,-1-1 42,-3 3 51,-2 1 42,-1-1 33,-3 2 38,-2-1 84,1 2 115,1-4 112,-1 2 79,2-2 41,1-2 13,1 0-13,2 1-7,1-2 5,3-1 30,2 1 32,1-2 32,4 0 17,4 0-7,4 1-30,3-1-45,4-2-44,3-2-47,4-1-44,0 0-31,4-1-24,0-1-17,1 1-11,-1-3-2,0 3-8,-2-3-13,2 2-73,-3 2-123,-2-2-106,0 1-78,1 1-185,-4-2-185,2 2-31,0-2 62,0 2 79,4-3 64,2 0 174</inkml:trace>
  <inkml:trace contextRef="#ctx0" brushRef="#br0" timeOffset="28480.9243">23398 7270 257,'-12'2'575,"-1"1"89,1-1 54,-1-2 70,-1 0-178,3 0-109,2-2-83,-1 2-49,5 0-26,0-2-50,8 2-61,3-1-59,5 1-42,8-3-30,3 0-24,6-2-17,4 1-13,2-1-10,1 0-13,-2 2-5,0-1-9,-3 0-1,-5 1-3,-3 1 0,-2 1-6,-6-1-7,-2 2-17,-4-1-28,-5 1-50,-5 1-113,-2 1-143,-5-1-102,-4 1-53,-4 0-89,-4 3-120,1-1-43,-3-1 67,1-1 65,0-1 45,-2 1 104</inkml:trace>
  <inkml:trace contextRef="#ctx0" brushRef="#br0" timeOffset="28830.228">23327 7292 208,'-8'6'468,"3"0"45,-5-1 24,-1 0 1,0 2-209,1 2-123,-1-1-57,0 1-3,2 3-1,1 0 13,7-1 20,-4 2 15,10-1 8,-2 1-4,8-1-2,3 1-15,4 0-28,4 1-30,3-2-31,5 3-33,-2-1-21,4-2-12,-3 2-11,0 0-5,-3-1-4,0 1 0,-4-2-3,0-2-1,-4-1 3,-3 0 18,-2-1 34,-4-1 40,-1-2 39,-7 0 32,-1 0 23,-3 1-2,-4 0-24,-3-1-33,-4 1-32,-1-3-32,-4 3-21,-2-2-19,-1 0-13,-3 0-6,-1 1-4,-1-2-4,3 1-4,-1-1-4,3 0-20,1-1-35,5 0-54,1 0-99,4-2-124,4 1-101,3-1-48,5-1-12,5-1-24,6 0-22,3 0-24,3-1-6,3-2 8,2 0 15,6-2 62,0-1 112</inkml:trace>
  <inkml:trace contextRef="#ctx0" brushRef="#br0" timeOffset="29093.6184">24114 7472 37,'54'-20'434,"-5"0"60,-4 0 31,-4 1 22,-7 0-120,-3 4-147,-4 1-23,-7 2 43,-5 1 62,-1 3 54,-5 1 34,-2 4-3,-3-1-45,-4 4-76,-2 4-71,-6 3-54,-1 4-41,-4 3-28,-2 4-26,-3 2-20,-1 4-19,-4-2-22,3 1-10,-3 1-12,1 2-8,0-3-8,1 0-3,2 1-1,1-2-6,-2-1-9,7-1-23,-2-1-36,3-2-59,0 0-114,5-4-154,-1 1-106,3-4-62,-3-2-104,5-1-145,-3-3-11,0-3 89,0-1 80,3-1 66,2-7 129</inkml:trace>
  <inkml:trace contextRef="#ctx0" brushRef="#br0" timeOffset="29371.0006">24039 7454 193,'-1'-17'481,"1"0"62,0 2 53,0 3 67,0 0-160,1 4-80,-1 1-40,2 0-14,4 4 13,-1 1-2,6 2-30,2 3-32,7 6-22,0 1-26,3 4-45,1 1-50,2 4-40,0 2-32,0 1-24,-2 2-19,1-1-19,-2 1-14,-4-1-10,1 1-8,-1-1-3,-3-3-5,-3 2 3,1-3-3,-4-1 0,2-1-3,-4-2-9,-1 1-18,-1-5-29,-1 2-43,-1-3-58,-3-5-91,4 3-131,-4-4-103,5-2-53,-1-2-33,2-2-103,1-1-96,-1-4 33,3 0 65,-1-5 52,1-2 62,3-2 151</inkml:trace>
  <inkml:trace contextRef="#ctx0" brushRef="#br0" timeOffset="29607.2777">24769 7497 148,'12'-15'484,"0"3"75,-4 0 70,-3 2 96,0 0-107,-1 4-77,-2-2-38,1 2-29,-2 3-39,-1 0-62,0 3-73,0 5-67,0 2-49,0 1-37,0 3-21,0 4-25,0 2-23,3 4-24,-3-3-18,5 2-8,-2 2-9,1-1-8,2-1-6,-3-2-4,1 2 3,1-1-9,0 0-13,0-2-28,-1-1-51,1-1-92,1-1-172,0-3-124,2 0-66,-1-3-110,0-2-143,2-1-54,-1-3 97,1 0 89,3-6 57,-2-1 126</inkml:trace>
  <inkml:trace contextRef="#ctx0" brushRef="#br0" timeOffset="29948.863">25220 7542 390,'9'-6'542,"-2"1"52,-1-1 29,-3 3-56,0 3-181,-1 2-86,-2 1-41,0 2-5,1 2 24,1 0 23,0 1-8,3 1-23,3 0-28,-1 0-25,3 2-37,2-3-30,0 0-30,5 1-24,-1-3-22,-3-1-15,3-1-8,2-2-1,-3-1 9,0-1 4,-1 0 10,0-3 4,-2 1 5,-3-2 0,0 0-3,-1-1 2,-4-3-1,-1 2-2,-3 0-2,-1-2-6,-4-1-11,2 1-8,-4-1-10,-7 2-12,4-2-10,-8 3-7,3-1-5,-3 0-3,1 2-4,-1 2-7,0-2-14,1 1-18,3 0-27,0-1-37,1 1-53,2 0-70,0-2-121,3 1-138,1 0-78,4-2-71,-3 2-146,1-2-98,2 1 40,2-1 108,1-1 79,0-3 95</inkml:trace>
  <inkml:trace contextRef="#ctx0" brushRef="#br0" timeOffset="30216.946">25135 7193 298,'-16'-2'619,"-2"-2"115,2-1 95,1 0 88,4 1-198,1 1-135,3 1-118,-1 0-85,2-1-77,6 3-79,3-2-64,2 0-52,8 0-37,6 1-29,3 1-16,5-2-11,0 0-7,1 1-9,1 1-10,-3 0-30,-2 0-52,-2 0-109,-1 0-153,-2-2-108,-4 2-72,0-2-113,-3 2-159,0-1-14,-3-1 86,-1-1 81,-3-1 60,3-3 131</inkml:trace>
  <inkml:trace contextRef="#ctx0" brushRef="#br0" timeOffset="30630.8679">25453 7036 172,'4'-5'472,"-2"0"57,0 1 38,-1 1 31,-1 1-200,0-1-125,2 3-51,-2 0-9,0 3 11,3-1 7,-2 3 3,1 2-15,4-1-22,-1 0-37,0 2-43,4-1-36,-2 2-27,4-1-17,1-1-14,-2 0-11,4-1-8,0 0-1,3 0-3,0-3 1,0 0-1,-1-1 3,4-2-1,-4 0-1,2-2 2,-3-1-3,-3-2-1,0-2-1,-1-1 2,-3 0 0,-1-2 0,-4-4 2,3 1 2,-6-1 2,2 0 20,-1 0 27,-1 0 25,0 2 29,-1 2 23,-1 0 17,2 3-1,0 1-18,0 0-18,-1 3-27,1 1-24,0 2-14,0 3-9,1 3-6,1 5 3,2 1 5,-2 4 5,1 3-1,-1-2-4,2 3-5,-3 1-6,2 2-8,-2-3-6,1 1-5,1-1-4,-3 1-1,1-2-12,3 0-17,-2-1-25,1-1-45,-1 1-91,2-2-146,-1-1-117,2 0-53,-2-1-108,1 0-164,2-4-47,-1-1 78,1 0 83,-1-3 51,5-1 124</inkml:trace>
  <inkml:trace contextRef="#ctx0" brushRef="#br0" timeOffset="31408.8269">26173 7214 184,'6'-10'472,"0"-1"45,-1 0 28,-3 0 18,1 1-213,2 3-136,-4 0-74,4 4-26,-4 1 13,2 4 45,3 3 51,2 3 44,-2 3 44,-1 3 22,0 3-11,1 1-46,-2 3-59,-1 2-51,2-3-47,-4 3-32,4-3-23,-4 1-6,1 0-4,-1-5 2,2 1-1,-1-1-5,-1-2-3,-1-3-6,0-1-5,2-2-5,-2-1 4,1-2 7,-1 0 8,0-3 9,3 0 3,-3-2 0,2 0-6,-2-4-9,1-2-9,-1-3-14,4 1-7,-4-6-4,4 0-3,-2-1-3,0-6-1,0 0-2,-1-1 0,3-1-1,2 1 0,-3 2 3,2 1-2,-4 2 1,5 1 3,-3 2-2,2 4 0,-4 0-2,2 3 0,3 5-3,-2-1 0,2 6-1,-1-1 0,3 5-1,-3 1 2,1 3 0,0 1 0,-3 1 2,3 1 0,-3 0-1,2 1 0,-4-3-2,3 2 1,0-2-2,-2 0-2,0-4 3,0 0 0,-1-1 0,2-2 0,-2-2 1,1 2 1,0-3 0,0-2 3,1-2 3,2 1-1,-1-6 1,4-1 1,-1-2-5,2-3 2,-2-1-5,1-2-1,1-1 2,-2 2-1,2-1 3,-1-1-3,-1 3 3,2 1 2,1 3 0,-2 0-1,-2 3 1,-2 1 2,4 1-1,-2 2-1,0 1-1,1 4 0,0-1-1,-1 4 3,2 1 2,-1 4 8,1 2 9,-2 2 11,-2 3 3,1 0 0,-1 2 2,1 0-2,0 2-9,0-1-5,0-1-3,-3 2 0,3-5-4,-2 3-1,0 0-3,1-4-2,-1 0-2,-1-2-6,1-1 1,-2-1-3,2-1-1,-3-4 0,5 0 0,-5 0 0,1-4-4,-1 1-10,0-1-19,0-2-29,0-2-53,-1-1-73,1 0-129,-2-4-167,4 0-111,-2-3-191,0 0-165,0-2-40,1 0 71,3-2 143,4-1 113,1 1 214</inkml:trace>
  <inkml:trace contextRef="#ctx0" brushRef="#br0" timeOffset="31882.8538">27084 7170 189,'4'-9'532,"-6"-3"106,0 2 86,-2-4 92,3 4-145,-1-2-109,-1 2-82,3 3-72,0 0-67,0 0-84,0 5-77,5 2-54,-4 2-37,3 5-20,-4 1-8,-2 3 2,-1 1 5,-5 2 2,1-1-2,-2 1 1,-1 0 0,1-5 1,-1 3-2,3-5-1,1-1-5,0 1 1,5-4 0,1-1 1,0 1-2,3-3-3,4-1-7,7-3-8,2-1-14,3-2-10,5-1-7,0 1-5,-5-1-3,4 4-3,-3-1-2,0 1 0,-6 2 0,-3 4 1,2 2-1,-2 1-1,-7 2 2,2 2 2,-3 2-1,0 1 0,-3 0 3,2 2-2,-2-2-1,1-1 0,3 1-2,2-1 0,3-2-2,0 1 2,5-1-2,2-3 2,2 0-2,1-1 2,1-1 0,0-3 0,1 2 0,-3-3 0,1 2-2,-2-2-9,-4 0-10,-1-2-24,-3 2-34,-3 0-52,-1-1-84,-3 1-165,1-2-145,2 2-99,-5-1-165,-3-1-149,1 0-19,-1 2 117,1-2 131,-3 0 101,-1-1 195</inkml:trace>
  <inkml:trace contextRef="#ctx0" brushRef="#br0" timeOffset="33975.4109">8752 9700 244,'2'-10'554,"2"3"111,-1 3 62,-1 1 32,-2 0-239,4 3-90,-2 5-52,2 2-33,-1 6-3,3 6 13,0 2 10,-3 3-50,1 2-68,2 0-65,-3 1-52,-1 2-38,1-3-27,-2 1-18,2 1-13,0-4-14,-3 2-7,3-2-6,-3-3-7,2 1-6,-2-2-19,0-1-25,0 0-42,0-5-76,0 0-141,3-4-142,-2-2-78,-1-2-50,2-3-110,-2-3-129,0 0 37,-2-3 91,-2-3 63,-1 0 62,-1-3 146</inkml:trace>
  <inkml:trace contextRef="#ctx0" brushRef="#br0" timeOffset="34310.2308">8617 9941 429,'-18'-11'499,"-1"-1"47,-2-1 30,0 1-68,3 1-133,-2-1-29,0 0 16,4 0 30,3 0 31,0 2-1,3 0-41,1 0-56,3-1-65,5 0-61,2-4-47,5 2-29,3-4-23,5 0-15,5-1-12,0-1-9,8 2-7,0-2-8,2 2-9,0 3-4,0 0-5,0 1-4,-1 2-9,-1 3-7,-2 1-3,0 2-5,0 2-1,-2 1 1,-1 2 2,-1 2-3,1 1 0,-4 2-2,1 2-7,1 1-11,-4 1-17,1 3-22,-2 0-28,-1 2-41,-2 0-57,-3 3-102,-1-2-126,-3 4-79,1 0-30,-4 2-35,-2-1-77,-2 1-77,-2 1 39,-2 1 45,-1-1 37,-1 0 59,1 0 132</inkml:trace>
  <inkml:trace contextRef="#ctx0" brushRef="#br0" timeOffset="34942.8114">8685 10352 315,'-10'9'466,"3"-4"41,-1 0 26,2-3-73,3 0-144,-3-2-80,3 0-30,-1 0 10,2-2 34,2 0 25,0-1 25,0 0 12,2-3-5,2 1-8,1-3-17,5 1-15,2 0-27,0-3-28,3 2-28,1-3-31,2 2-25,0-3-22,4 2-16,-1-2-13,4 3-11,1-3-6,0 4-4,2 0-6,1-1-6,0 3-2,-3-2-2,2 1-7,0 2-5,-4 0-5,1-2-5,-2 3-1,-3-1-4,-2 2-2,0 1-3,-3 1-2,0-1 1,-5 0-2,2 0-2,-3 2 3,-3 0-1,1 0 2,-1 0-3,-1 0 4,-1 0-2,-2 0 1,2 0-3,-2 0-3,-2 2 2,1-2 1,1 0-1,-2 0 0,0 0-1,0 0 3,0 0-4,0 0-1,0 0 3,3 0-2,-3 0 1,0-2-1,0 2-1,0 0 0,0 0 0,0 0 0,0 0-1,0 0-1,0 0 4,0 0-1,0 0 0,0 0 3,0 0-2,0 0-1,0 0 0,0 0-1,0 0-1,0-1 0,1 1 0,-1 0 1,0 0 0,0 0 1,0 0-1,0 0 1,0 0-1,0 0 0,0 0 1,0 0-1,0 0 0,0 0 0,0 0-1,0 0 1,0 0-1,0 0 1,0 0-4,0 0-6,-1 0-8,-2 0-20,3 0-25,-3 0-50,1 0-57,0 1-108,0-1-164,0 0-116,2-1-142,-1 1-204,-2-2-70,0 0 42,3 2 138,-2-1 114,0-1 160</inkml:trace>
  <inkml:trace contextRef="#ctx0" brushRef="#br0" timeOffset="36751.7218">17486 9594 252,'13'10'518,"0"-3"56,-4 0 28,1 0 25,1-2-225,-2 2-89,5 0-28,-1 0 8,0-1 22,2 1 20,0-1-5,1-1-32,1-1-46,2 0-37,0-1-35,4 1-31,-4-4-30,6 2-26,-2-4-15,1 2-16,1-4-10,-1 1-5,-2-2-1,0-2-2,1-2 4,-4 1 3,-3-2 1,-1 0 2,-2-5 0,-1 0-2,-4-2 0,-4-4-1,-1 1-2,-6-1-1,0-3-5,-3 0 2,-1 3-4,-5-1-4,1 1-3,-3 3-2,-6 1-6,2 6-5,-4-1-6,-3 4-1,-3 4-4,-2 2-2,0 4 0,-4 2-3,1 2-2,-1 5-8,4 0-8,1 4-9,5 0-20,1 4-21,4 0-37,4 3-41,4-3-64,6 3-106,2-1-130,7-2-93,5-4-37,3 2-92,5-3-136,-1-2-12,3-2 78,-1-3 76,3-3 55,1-4 129</inkml:trace>
  <inkml:trace contextRef="#ctx0" brushRef="#br0" timeOffset="37134.5332">17970 9386 105,'0'-22'449,"-4"-4"54,-1 1 29,-5 1 18,1-1-162,-1 3-132,-2 0-30,0 3 38,2 3 58,1 1 54,-2 1 38,4 4 10,0 1-32,2 3-69,1 3-65,-1 3-49,4 4-41,-1 7-31,4 4-16,-1 7-14,4 5-7,-1 4-12,1 5-12,0 6-9,1 6-5,0-2-1,2 5-5,-5 1-1,1-4-1,1 4-1,-1-4-4,-1 0 0,0-3-7,-2-1-5,-1-4-4,2-4-5,-2 0-5,0-4-2,3 1-4,-3-7-1,0-1-1,-3-3-4,3-4-3,0-1-1,-2-1-2,2-5-4,0 0-1,0-5-1,0 1-4,0-3-2,2 1-13,-2-4-18,0 2-26,3-3-32,-2 0-49,1 0-65,1-1-109,1-2-151,2-5-102,3 2-92,0 0-170,3-5-93,1 1 32,1-2 124,2 0 101,1-5 116</inkml:trace>
  <inkml:trace contextRef="#ctx0" brushRef="#br0" timeOffset="38491.8242">25608 8893 173,'0'4'394,"-1"-1"32,1-3 21,-2 2-52,-1-2-161,2 0-115,-1 0-78,2 0-56,0 0-52,2 0-63,-2-2-81,1 2-108,-1 0-49,5-1-9,0-3 19,3 2 44</inkml:trace>
  <inkml:trace contextRef="#ctx0" brushRef="#br0" timeOffset="38732.0286">26698 9000 322,'-1'3'437,"-3"-1"30,-3-2 16,0 0-92,-4 0-171,2-2-101,0 1-58,3 1-44,1-2-47,1 0-64,0 1-95,3-3-132,-4-1-82,4 0-31,-1-2 6,5-1 43</inkml:trace>
  <inkml:trace contextRef="#ctx0" brushRef="#br0" timeOffset="40633.1049">27877 9247 343,'-12'7'487,"-1"-4"50,3 1 42,-4-4-26,1 2-145,2-2-29,0 0 10,3 0 23,1 0 13,1 0-9,3 0-42,-2 0-76,4 0-71,1-2-58,6 2-43,-1 0-25,6-3-21,8 2-11,2-1-9,5 1-7,3-3-11,5 3-12,4-3-7,-1 1-3,3-1 0,0-1-4,3 2-2,-1-2-2,-1 2-4,-2-1 0,3-1-6,-4 2 1,-2 0 1,-2 1 0,-2 1 2,-4-2-2,-3 3 0,0-2 3,-4 2-6,-3 0 1,-5 0-2,1 0 0,-7 0 0,1 2-2,-3-2 1,-1 0 1,0 0 0,-2 0-5,-2 0-1,-5 0 0,0 3-4,-2-2-5,-5 3-5,-3 0-2,-4 1-3,0-1-9,-6 1-6,-4 0-8,2 1-9,-4 0-7,-2-1-7,-2 0 2,-4 2 7,-3-2 9,-2 0 10,-2 2 11,0 0 16,-1-3 8,2 3 8,3-1 0,3 0 5,4 0 3,5-1-1,4 1-1,7-2 4,3 0 3,7-1 0,0 1 3,6-3-2,5 1 4,3 0-3,7 0 0,5-2 2,3-2 2,9 2 1,2-4 0,5 3 4,2-5 5,4 3 5,3 0 5,-1-2 4,1-1-2,2 2-1,-4-1-8,4-1-5,-4 3-6,-2-2 0,1 0-2,-3 1-1,-4-1-2,1-1 0,-5 3-2,-1 0-4,-3 1-3,-5-1-1,-1 1 0,-5-1-6,1 2 0,-1-2 0,-7 1 2,-2 0-4,1 2-3,-5-1-12,0 1-32,-3-2-50,0 0-113,-5 1-158,2-1-117,-3 2-146,-5-2-221,-3 0-81,-2 2 38,-2 0 125,-6 0 99,0 0 147</inkml:trace>
  <inkml:trace contextRef="#ctx0" brushRef="#br0" timeOffset="47870.898">8939 10498 251,'4'-1'466,"-3"-1"45,2-1 21,-3 2-26,0-1-203,0 0-125,0 2-59,0 0-16,0-2 10,-3 2 27,3 0 37,0 0 47,0 0 34,-1 0 21,1 0 6,-2 0-7,2 0-27,0 0-38,0 0-37,0 0-36,0 0-30,0 0-27,-2 0-18,2 0-11,0 0-11,-2 0-9,2 0-5,0 0 0,0 0-7,0 0-2,0 0-2,-2 0-5,2 0 0,0 0 0,0 0-1,0 0 1,0 2 1,0-2 1,0 0 1,0 0-3,0 0 1,0 0-3,0 0-1,0 0-3,0 0-1,0 0 4,0 0 2,0 0 0,0 0-3,0 0 0,0 0-1,0 0-1,0 0-3,0 0-1,0 0 1,0 0-1,0 0 2,0 0-1,0 0-3,0 0 2,0-2 0,0 2-2,0 0-2,0-2 1,0 2 0,0 0 0,0 0 0,0 0 1,0 0-1,0 0 1,0 0 1,0 0 0,0 0-1,0 0-1,0 0 2,0 0-2,0 0 0,0 0 0,0 0-3,0 0 1,0 0 2,0 0 0,0 0 3,0 0-3,0 0 2,0 0-2,0 0 0,0 0 0,0 0 0,0 0 0,0 0 2,0 0 1,0-3-2,0 3-1,0 0 0,0 0 0,0 0 0,0 0-2,0 0 1,0 0 1,0 0-3,0 0 3,0 0-2,0 0 2,0 0 0,0 0 0,0 0 0,0 0 0,0 0 0,0 0 0,0 0 0,0 0 0,0 0 0,0 0 0,0 0 2,0 0-2,0 0 0,0 3 0,0-3 0,0 0 2,0 2-2,-1-4 0,1 2 0,0 0 0,0 0 0,0 0 0,0 0 0,0 0 0,0 0-2,0 0 0,0 0 2,0 0 0,0 0 0,0 0-1,0 0 4,0 0-3,0 0 0,0 0 2,0 0-2,0 0 0,0 0 0,0 0 2,0 0-1,0 0-1,0 0 0,0 0 0,0 0-2,0 0 1,0 0 1,0 0 0,-2 0 0,2 0 0,0 0 2,0 0-1,2 0-1,-2 0 1,0 0-1,0 0 4,0-3 0,0 3-3,0 0 5,1 0 1,-1 0-1,0 0 2,2 0-2,-2 0 4,0 0-4,0 0 0,0 0-1,0 0-2,0 0-2,0 0 1,0 0 0,0 0-2,-2 0 0,2 0 0,0 0 0,0 0-2,0 0 4,0 0-2,0 0 0,0 0 0,0 0 0,0 0 2,0 0 0,0 0-2,0 0 0,0 0 0,0 0 0,0 0 0,0 0-1,0 0-2,-1 0 3,1 0 0,-2 0 0,2 0-12,0 0-11,0 0-17,0 0-31,0 0-61,0-1-125,2-3-131,-1 0-74,3-6-63,0-1-147,0-1-124,1-1 32,1-1 87,1-1 59,1 1 65</inkml:trace>
  <inkml:trace contextRef="#ctx0" brushRef="#br0" timeOffset="48921.0263">25500 9367 168,'-8'3'386,"1"-1"37,-1-2 21,1 0-36,1-2-175,1 1-96,-1-1-59,0 2-35,5-1-19,-1 1-13,0-2-7,-2 2-4,4-2-21,-1 2-36,1 0-47,-3 0-84,2 0-130,-1 2-65,-1-2-19,2 0 13,-1 0 38</inkml:trace>
  <inkml:trace contextRef="#ctx0" brushRef="#br0" timeOffset="49146.7769">25517 9434 293,'0'2'381,"-4"-2"33,2 0 8,-4-2-97,3 0-115,1 1-72,-2-1-46,0 0-29,-2 1-22,3-1-18,0 0-6,-1 0-8,-1 0-9,4 2-5,-1 0-16,1 2-31,1 0-55,-3 2-106,3-1-123,-2-1-60,2-2-21,-3 1 12,1-1 43</inkml:trace>
  <inkml:trace contextRef="#ctx0" brushRef="#br0" timeOffset="50948.7875">4962 11223 133,'4'6'452,"-1"-1"46,-3-2 29,0-3 14,-3 0-199,2 0-152,1 0-82,0 0-43,-2 0-23,2 0-12,0 0-3,0 0 0,0 0 2,0-3 2,0 3 2,0-2 2,0 2-2,0 0-5,0 0-3,0-1-3,2 1-5,-2-2-7,0 2-1,0-1 4,1 1-1,-1 0 2,0 0 4,0 0 5,0-2 5,3 2 5,-3 0 9,0 0 3,0-2 6,0 2 0,0 0 3,0 0 0,0-1 1,0 1-1,0-2 1,0 2-5,0 0 1,0-1-11,0 1-8,0-2-6,0 2-8,0 0-6,0 0-5,0-2 1,0 2-1,0 0-6,0 0-1,0 0 4,0 0-3,0 0 1,0 0-2,0 0 1,0 0 1,0 0 1,0 0 0,0 0-1,0-2 2,0 2-1,0 0 0,0 0 0,0 0 1,0 0-1,0 0 1,0 0-3,0-2 3,0 2 0,0 0-2,0-1 1,-3 1-3,2-2 0,1 0 2,0 1-2,0-1 5,-2 2-3,2-3 2,0 3-2,-1-2-2,-2 0 2,3 2-3,0-1 0,-2 1-2,2 0 3,0-2 2,0 2-2,0 0-3,0 0 1,0 0 2,0 0 0,0 0 0,-1 0 0,1 0 2,0 0-2,0 0 0,0-2 0,0 2-2,0 0-1,0 0-1,0 0 2,0 0 2,0 0 0,0 0 0,0 0 3,0 0 0,0 0-2,0 0-2,0 0 1,0 0 1,0 0 0,0 0 0,0 0 2,0 0-3,0 0-1,0 0 1,0 0 0,0-2 0,1 2-2,-1 0 6,0 0-2,0 0-1,0 0 0,0 0 1,0-2 1,0 2 0,0 0-2,0-1 2,0 1-3,0-2 3,0 2 1,0 0-2,0 0 3,0 0 0,0 0-2,0-1 0,0 1-1,0 0 1,0 0-3,0 0 3,0 0-1,0 0 3,0 0-3,0 0 1,0 0 0,0 0-2,0 0-1,0 0 0,0 0 0,0 0-3,0 0 2,0 0 5,0 0-3,0 0 3,-1 0-3,1 0 0,0 0-1,0 0-2,0 0 3,0 0-4,0 0 10,0 0-3,0 0-3,0 0-1,0 0-2,0 0 2,0 0-6,0 0 5,0 0 0,0 0 1,1 0 1,-1 0 0,0 0 0,0 0 1,0 0 0,0 0-1,0 0 0,0 0 3,-1 0 0,1 0 0,0 0 3,0 0 0,0 0 1,0 0-2,0 0 1,0 0-3,0 0 0,0 1-3,0-1 1,0 0 0,0 0-2,0 0 2,0 0 0,0 0 1,0 0-2,0 0 1,0 0 0,0 0 3,0 0-1,0 0 0,0 0-2,0 0 2,-3 0 0,3 0-3,0 0-1,0 0 2,0 2-1,0-1 0,0-1-1,0 0 0,0-1 4,0 1-3,0 0 2,0 0 1,0 0-3,0 0-2,-1 1-12,-1-1-27,-4 4-48,3-2-52,-1 1-42,-2 1-27,1 4-29,2-1-68,0 1-155,2 2-67,-4 2-19,-1 1-5,2-1 21,-5 0 87</inkml:trace>
  <inkml:trace contextRef="#ctx0" brushRef="#br0" timeOffset="54540.2049">8187 11366 229,'3'-22'486,"2"-1"52,-5-1 53,0-1 83,-2 5-132,-2 2-39,2 5-10,-1 1-1,0 4-17,-1 4-56,-1 3-103,1 4-78,-1 5-47,-1 6-31,-1 6-21,1 3-15,0 6-18,3 2-11,-1 2-16,1-1-15,1 3-11,2-3-9,0 2-8,2-2-11,-1 0-5,1-2-2,-1-1-8,2-4-2,0 1-4,0-1-1,0-3-6,-1-2-4,0-2-12,-2-3-23,2-2-35,0-2-49,-1-3-55,2-3-99,-3-2-140,0-4-99,0-2-40,0-6-44,-3-1-87,0-6-61,-3-2 45,0-3 65,0-3 44,2-1 77,-1-5 134</inkml:trace>
  <inkml:trace contextRef="#ctx0" brushRef="#br0" timeOffset="54989.7085">8110 11448 258,'0'-22'457,"3"1"51,-2-1 31,1 1-40,2 1-141,-1 3-70,2 1 4,-2 4 28,1 1 38,4 5 40,-1 0 22,4 6-3,2 6-42,3 0-46,2 9-42,0-3-46,0 7-46,0-1-47,-1 4-39,1 0-25,-3 0-26,0 1-18,3 0-18,-3-1-9,-1-1-5,1 1-2,-4-3-6,2 0-4,1-2-3,-3 0-9,-2-2-19,2 1-36,-1-4-44,-2-1-58,-1-3-85,2-3-107,-3-1-93,3-1-49,-2-4-5,-1-3 32,2-3 63,-2-5 90,-2 0 92,1-6 70,-1-2 43,-1-2 39,0 1 41,2-3 42,-1 1 34,-1-2 22,1 1 19,-1 0 18,-1 2 44,2 2 78,-2 0 96,-2 3 88,1 0 62,2 4 35,-6 2-18,2 4-67,1 2-87,-2 2-84,1 3-61,-2 3-45,3 5-31,3 1-17,-2 6-11,2 2-7,2 2-9,-4 3-14,4 0-9,-4-1-8,2 6-9,2-5-6,-1 2-9,-1-2-4,0 2-6,3-3-13,0 1-25,1 0-37,-1-1-52,0-2-86,-1-2-152,2-2-140,3-3-73,-2-1-67,1-7-107,0 0-91,1-4 62,-1-2 100,4-4 69,-2-6 90</inkml:trace>
  <inkml:trace contextRef="#ctx0" brushRef="#br0" timeOffset="55228.8358">8876 11470 35,'15'-25'436,"-2"1"64,-1 0 43,-2 3 50,-1-2-55,0 3-70,1 3-3,-5 0 23,1 3 16,0 1-7,-3 5-57,1 3-96,-2 2-80,4 3-59,-2 5-40,3 2-24,1 5-16,-1 1-16,1 3-17,-1 0-23,1 3-18,-1-1-17,-1 3-11,1-4-8,-2 4-5,1-3-7,0 1-4,-3 0-5,3-1-10,-2-1-15,-2 1-25,-2 0-41,1-1-66,-2-3-134,1 1-163,0-3-97,0-2-121,-2 1-166,1-5-83,-2-1 56,0-1 129,0-2 90,0-4 132</inkml:trace>
  <inkml:trace contextRef="#ctx0" brushRef="#br0" timeOffset="55478.7652">8963 11439 150,'-16'-18'476,"-3"2"73,1-4 68,-1-1 121,2 1-95,5-3-68,-1 6-24,7-2-23,1 2-35,5 0-97,2-2-97,4 3-87,7-1-66,2 2-43,3-1-31,5 4-20,1 0-19,2 2-8,2 3-9,-1 2-8,-2 0-5,2 5-5,-3 5-3,-2 0-8,-1 4-12,-3 0-21,-2 6-33,-3 0-58,-2 4-109,-4 1-138,-1 3-93,0-1-60,-6 2-136,-1 2-143,-5-2 4,-2 2 86,-2 0 76,-2-5 61,-1 2 165</inkml:trace>
  <inkml:trace contextRef="#ctx0" brushRef="#br0" timeOffset="55686.2035">9020 11577 131,'-28'20'455,"1"1"70,1-2 78,0-3 118,5-3-89,0 1-67,5-1-27,4-4-19,3 1-37,3-3-81,5-2-86,7 1-74,4-5-59,11-2-42,6-1-40,7-4-29,3 0-29,2-1-18,2-2-12,-2 1-8,-2 1-6,-3 0-3,-4 2-9,-2 0-18,-4 3-33,-5 0-46,-2 2-75,-2 2-136,-2 2-115,-4-1-66,-3 1-28,1 0-62,-7 4-89,0-2-13,-3 1 45,-7 3 44,3 0 37,-4 1 95</inkml:trace>
  <inkml:trace contextRef="#ctx0" brushRef="#br0" timeOffset="56021.937">8458 12143 12,'-43'19'452,"2"-3"92,2-1 58,1-3 47,5 0-74,5-2-148,3-1-69,4-3-30,9 1-3,1-4 3,3 0 0,8-1-6,4 0-18,7-1-28,10-1-35,5-1-35,10-1-39,4-3-41,9 0-31,5-1-23,2-3-16,4 1-3,4-2-7,1 1-1,2-1-9,1 1-5,-2 1-4,-5 0-10,0 0-3,-8 0-6,-2 0-3,-8 2-2,-4 3-5,-7-3-4,-6 1-12,-4 3-21,-3 1-39,-8-1-57,1 2-88,-5 2-152,-5 2-131,-2 2-72,-3 1-134,-5-1-160,-4 2-26,-2 1 97,-3 1 110,-4 3 73,1 3 167</inkml:trace>
  <inkml:trace contextRef="#ctx0" brushRef="#br0" timeOffset="56528.6645">8651 12701 107,'-21'33'601,"-1"-4"121,3-3 66,4-4 32,4-3-123,4-2-203,4-5-160,3 2-75,3-4-17,4-1 6,7-4 9,2-4-16,5 1-30,3-4-35,2-2-41,0-3-37,4-1-33,-2-1-21,4-2-10,-3-1-9,0 0-5,-3-4-2,2 1-3,-1-2 4,-3-2 1,-2 0-3,-1-3 2,-2-4 2,-3 0 0,-2-3-1,-4-2-2,-2-1-1,-1 1-4,-2-2 0,-4 4-2,-4-3 1,0 6 0,-2 1 2,-2 3 6,0 3 4,-2 4 1,0 3 0,2 3 2,-2 4-4,-1 2-3,0 3-7,0 4-4,-2 4-2,1 4 0,1 4-1,1 2 3,3 6 6,-1 2 9,1 2 9,1 4 6,4-1 10,-2 3 8,1-1 2,4 1-1,-2-1-1,4-2-3,-2 1-5,1-4-5,3 1-5,-2-4-9,2 2-2,1-5-7,1-1-4,1-1-5,0-5-2,3 0-3,-2-3-3,2-2-2,1 0-2,-2-3-3,2-4 1,1 0-4,-1-1-8,3 0-12,-2-2-21,-1-2-28,-2 2-41,0-4-57,-2 3-82,-1-1-178,4-3-149,-5-2-196,4-2-205,-2-2-67,-2-3 18,3-3 158,-1-2 152,-3-3 211</inkml:trace>
  <inkml:trace contextRef="#ctx0" brushRef="#br0" timeOffset="57596.62">8418 11597 139,'9'-1'461,"-2"-2"50,-3 1 27,0-2 12,-3 1-198,-1-1-160,3 3-88,-2-1-50,-1 2-25,0 0-15,0-1-7,2 1-9,-2 1-6,4 1-14,-4 3-62,0 2-140,0 3-160,-2 5-81,-2 6-42,0 3-8,1 4 47</inkml:trace>
  <inkml:trace contextRef="#ctx0" brushRef="#br0" timeOffset="57880.8271">9074 12614 105,'5'6'456,"-3"3"54,-2-2 31,0-2 15,0 0-176,0-1-168,0-1-95,0 0-52,3-1-27,-2-1-14,-1 2-6,0-3-7,2 0-3,-2 0-6,0 0-1,0-3-7,0 3-10,-2-3-15,-2 0-84,-3 0-158,-4-2-140,-2-3-75,-5-3-32,2 2-4,-1-6 73</inkml:trace>
  <inkml:trace contextRef="#ctx0" brushRef="#br0" timeOffset="58156.7861">8538 11465 420,'9'-5'486,"-6"-1"34,3 2 15,-4 0-109,-1 3-196,-1 1-109,0 0-62,-1 5-35,-1 1-26,-2 5-42,2 3-81,-1 1-146,-1 5-128,-1 5-67,2 2-26,2 2 17,-2 6 66</inkml:trace>
  <inkml:trace contextRef="#ctx0" brushRef="#br0" timeOffset="58336.7859">9191 12693 56,'-5'-3'44,"-2"-6"-19,1-2-101</inkml:trace>
  <inkml:trace contextRef="#ctx0" brushRef="#br0" timeOffset="58894.9813">9249 11657 65,'3'4'437,"-3"-1"54,0 1 28,0 1 17,-3-3-156,3 0-168,0 1-95,0-3-51,0 1-28,0-1-17,0 2-9,0-2-2,3 0-5,-3 0-3,0 0-2,0-2 0,0 2-1,0 0-11,1 0-27,-1-1-65,0 1-121,0 1-156,-4 1-79,-1 2-36,1-2 1,1 1 53</inkml:trace>
  <inkml:trace contextRef="#ctx0" brushRef="#br0" timeOffset="59168.7908">9264 11742 161,'3'3'444,"-2"-3"49,-1 2 25,0-2-10,0 2-177,0-2-140,0 0-86,0 0-45,0 0-24,2 0-15,-2 0-10,0-2-4,3 2-3,-3 0-3,1-2-1,-1 2 0,0 0-2,0 0-7,0-3-17,0 3-48,0-1-88,-1 1-133,-2-2-118,-3 0-59,1 2-15,1 0 26,1 0 81</inkml:trace>
  <inkml:trace contextRef="#ctx0" brushRef="#br0" timeOffset="59438.5362">9298 11734 52,'2'0'390,"0"2"65,-2-2 33,2 1-5,-2-1-124,0 0-123,2 0-93,-2 0-61,1 0-32,-1 0-21,0 0-15,3-1-16,-2-1-28,-1 2-50,0-1-90,0-1-136,-4 2-107,3 0-49,-3 0-7,0 0 32,1 0 77</inkml:trace>
  <inkml:trace contextRef="#ctx0" brushRef="#br0" timeOffset="60308.833">9311 11759 293,'0'2'412,"2"-2"41,-2 0 18,0 0-99,0 0-116,2 0-85,-2 0-58,0 0-39,0 0-25,2 0-16,-2 0-8,0 0-10,0 0-5,0 0-3,0 0-1,0 0-1,0 0-3,0 1-1,0-1-1,0 0-1,0 2 0,0-2 0,0 0 1,0 0 2,0 0 1,0 0 2,0 1-1,0-1 2,0 0 0,0 0-2,0 0 1,0 0 0,0 0 0,0 0-1,0 0 1,0 0-1,0 0 1,0 0 1,0 0-2,0 0 0,0 0 2,0 0 2,0 0-7,0 2 4,0-2 2,0 0 1,0 0-3,0 0-1,0 0 1,0 0-2,0 0 1,0 0 0,0 0-1,0 0 2,0 0 1,0 0 1,0 0-1,0 0-1,0 0 1,2 0 1,-2 0-3,1-2 0,-1 2 3,0 0 1,0-1 2,0 1-2,0 0 6,0 0 0,2 0 1,-2 0 3,0-2 6,0 2 0,0 0 2,3-1 1,-3 1 2,0 0-1,0-2 0,0 2-1,1 0-1,-1 0-1,0 0-2,0 0-2,0 0-1,0 0-1,0 0-3,0 0-3,0 0-1,0 0-5,0 0-4,0 0-1,0 0-4,0 0 4,0 0 0,0 2 0,0-2 1,0 0 1,0 0 3,0 1-5,0-1 0,-1 2-2,1-2 1,0 0-4,0 0 1,0 0 2,0 0 0,0 0 0,0 0 0,0 0 2,-3 0-2,3 0 0,0 0 2,0 0-4,-2 1 2,2-1 3,0 0 2,0 0 1,0 0 2,0 0 2,0 0 2,0 0-1,2 0-1,-2 0 3,0 0 1,0 0 2,0 0 1,0 0 0,0 0-2,0 0 4,0 0-4,0 0-4,0 0-3,0 0 4,0 0-5,0 0-5,0 0 1,0 0 1,0 0-4,0 0-2,-2 0-1,2 0-2,0 0-1,-1 0-8,-1 0-23,2 0-26,-4 2-25,4-2-21,0 2-28,-2-2-104,2 2-158,-4 0-94,3-2-36,-1 3-10,0-3 13,2 0 99</inkml:trace>
  <inkml:trace contextRef="#ctx0" brushRef="#br0" timeOffset="61473.001">7451 12322 48,'3'3'442,"-4"0"58,-4-3 40,4 0 36,-4-2-99,2 2-102,3-1 0,-4-2 30,4 3 32,-2 0 16,2-2-14,0 1-59,0-1-88,2 0-78,4-2-64,1 2-45,5-1-36,3-2-26,0 0-15,4-1-12,-1 3-4,3-2-7,1 2-9,-1-2-21,-3 1-37,1 1-57,0 2-100,-2-3-125,-2 4-91,0-2-45,-2 2-13,-3 2-30,-2 0-44,-1 0-37,-7 2 8,-3 0 19,-1 3 24,-5-2 73</inkml:trace>
  <inkml:trace contextRef="#ctx0" brushRef="#br0" timeOffset="61692.8978">7544 12414 41,'-13'11'430,"0"1"60,1-3 33,2-1 21,2-1-134,1-2-159,1 0-84,4-2-40,-2 1-11,4-4-5,2 2 1,2-2 7,5-2 1,3 2-6,4-4-11,3 1-12,4-2-19,-1-3-23,2 4-24,0-4-21,-1 2-35,0 0-45,-4 1-41,-1 0-25,-2 1-17,-2 2-9,-1-1 14,-2 2 6,0 1-26,-2-2-58,-3 2-88,-3 0-110,0 0-51,-3 0-1,0 0 45,0 0 80</inkml:trace>
  <inkml:trace contextRef="#ctx0" brushRef="#br0" timeOffset="68114.2855">6415 12548 229,'-12'-10'459,"3"-3"44,-3-2 27,1-1-16,0 0-194,0-4-96,1 4-20,3 1 48,-1 2 62,3 0 58,-1 2 40,2 1 10,1 3-30,0 0-73,3 3-69,3 2-59,0 2-42,7 3-29,1 4-15,2 2-9,1 4-9,-1 2-14,2 3-16,-3 3-5,1-1-13,-4 4-8,1 0-4,-2 2-5,-5 1-5,1 0-3,-4-1-2,-1 2-3,-2-3-4,-2-2-2,-1-1 0,-1-1-2,0-5 0,-1-1 1,-2-2 2,1-2 3,0-6 5,0-2 7,-3-1 7,0-4 0,2-3 2,1 0 0,-3-2-1,5-3-9,1 2-3,3-2-3,1-1-4,5 2-6,3-3 0,5-3-2,4 1 0,4-1-2,3 1 2,0-2 0,5 1 0,-1-1-2,0 1-4,2 1 2,-2 0-2,0-1-1,-2 0-2,1-1 1,-2 1-1,-5 1 3,1-1-2,-6-1 1,-2 0 1,-1 1 4,-5-1-2,-1-1 2,-4 0 0,0 0 2,-4-2-1,2 4 3,-1 2-1,0 2 7,2 1 2,-1 1 4,-2 2 3,2 4-1,2-1 2,-1 3-1,1 1 5,1 3 0,1 3 1,5 9 1,-1 0 1,3 4-2,1 2-3,-2 3-5,1 1-6,0 1 1,1 2-3,-1 0-1,-1-1-3,-1 2-4,0 1-12,1-2-28,-2 4-38,-3-2-64,1 1-109,-1 3-190,2-1-126,-2-1-173,1 1-200,-1-4-63,0 2 43,-1-4 158,-1-2 121,2-2 188</inkml:trace>
  <inkml:trace contextRef="#ctx0" brushRef="#br0" timeOffset="72519.8299">17923 10124 143,'-1'2'327,"-3"-1"19,0-1-1,2 0-89,-2 0-151,1 2-89,1-1-58,-2 2-49,3-2-36,-1 0-38,-1 2-52,2 2-32,-1-4-8,2-1 17</inkml:trace>
  <inkml:trace contextRef="#ctx0" brushRef="#br0" timeOffset="74801.9399">19420 10662 172,'2'-14'462,"-1"1"46,1 0 25,-2 1 16,0 0-216,0 2-135,0 3-63,0 1-23,0 0-4,0 4 7,0-1 26,3 3 42,-2 4 51,2 3 45,2 4 39,1 2 31,-5 3 0,5 4-27,-3 4-48,0 1-49,-2 3-48,-1-1-38,0 2-30,0 0-25,-1 1-18,-2-1-11,0-1-10,0-1-9,-1 0-6,1-1-7,0-3-4,1-2-3,-1-2-7,2 0 0,-1-4-5,2-2-3,0-1 0,0-2-3,0-3-3,0-2-6,0 0-15,0-3-33,0-2-56,-4-2-127,2-3-168,1-3-102,1-1-158,1-5-201,1 1-68,2-3 63,-2-1 138,2-2 90,4 0 162</inkml:trace>
  <inkml:trace contextRef="#ctx0" brushRef="#br0" timeOffset="75393.1836">19545 10669 216,'-11'-6'476,"0"0"38,-1-3 30,-1 1 21,2-1-239,2 4-114,-1-4-49,5 2 3,-1 0 16,2 0 25,3 1 35,1-1 22,4 0 19,3 0-5,2-1-9,5-2-10,1 0-18,3 0-18,2 0-21,1 0-18,3-1-20,-2 2-26,5-2-25,0 2-22,-3 1-19,2 0-11,-2 2-15,-2 1-7,-1 3-11,-4 2-3,-2 2-4,-4 3-5,-2 5-2,-3 2 2,-3 4-4,-4 4 0,-5 3-2,-5 2-3,0 3 0,-6-1-5,2 2 1,0-3-2,0 2-1,2-5 2,1 0 0,5-1-1,2-1 1,3-3-3,2-1 0,5 2-2,3-6-3,4 2 2,2 1-1,3-4-1,2 2 3,-1 0 1,3-1 1,-2 2 1,1-1 0,-3 0 0,-2-2 3,0 2-3,-4 0 0,-4-3 0,-1 1 2,-2 2 5,-4-3 1,-1 1 8,-4 0 7,-4 0 7,-1-1 4,-5 1 2,1 1 0,-5-2-1,0 0-8,-1-1-1,-3 1-6,-1-2-5,-1 0-5,1-2-3,0 1-3,-1-2-1,3-3-2,1-1-1,3-1-3,2-2-15,2-1-17,3-1-29,2-1-38,1-1-56,7-3-80,1-1-144,3-3-117,4 2-61,7 0-44,-1-2-106,3 1-105,3 1 51,2 0 83,3-1 58,3 1 69,3 0 152</inkml:trace>
  <inkml:trace contextRef="#ctx0" brushRef="#br0" timeOffset="75715.3565">20803 10957 65,'-7'2'521,"-4"-1"175,1-1 141,1-1 111,0 1-64,0 0-138,3 0-127,0 0-151,1 0-117,3 0-98,0 1-75,6-1-56,0 0-38,3 2-21,7 0-22,0-1-9,5-1-11,1 2-8,3 0-1,2-2-6,-1 2 0,0-2-5,-4 0-8,1 0-15,-3 3-22,-2-1-30,-4-2-49,-2 3-75,-1-2-130,-5 3-130,2-1-71,-6 0-90,-4 2-138,0 2-90,-5-1 49,2 3 95,-2-1 68,-2 0 109</inkml:trace>
  <inkml:trace contextRef="#ctx0" brushRef="#br0" timeOffset="75887.0621">20845 11139 357,'-17'14'587,"4"-5"156,0-1 128,1-1 30,6 0-158,0-1-90,0 0-110,6-1-130,3 0-105,3-2-85,7-1-63,2-2-52,6-2-36,1 0-28,2-1-24,-1 0-29,2-1-34,-3 3-48,0-3-76,-2 2-143,-4 0-139,1-1-72,0 2-82,-5 1-134,-2-2-98,-1 0 46,-3 2 95,-1-1 65,-1 1 97</inkml:trace>
  <inkml:trace contextRef="#ctx0" brushRef="#br0" timeOffset="77156.2914">22059 10184 141,'1'-14'538,"-2"3"99,-3-1 64,-6 3 67,1 0-123,-3 4-144,0 4-94,-3 4-53,-2 5-21,-1 5-32,-1 6-42,2 3-41,2 1-39,3 4-36,3 2-30,5 2-22,4-2-17,6 2-11,4-1-6,2-2-5,7 0-6,2-1-9,3-6-2,4 1-4,2-5 0,3-1-1,0-5-4,1-2 4,1-5 3,1-4 5,0-2 4,-3-3 11,1-4 6,-5-5 9,1-3 6,-3-3 0,-3-5-2,-4-5-8,-3-3-6,-4-1-9,-5-2-7,-2 1-2,-5 1-6,-5 2 0,-3 1-7,-3 5-5,-3 2-4,-3 3-11,-7 2-10,-1 2-16,-2 1-17,-2 5-26,1 2-33,1 3-48,1 0-63,6 6-95,1-3-175,2 3-116,2 0-86,4 3-156,0-3-110,1 0 7,1 2 143,7-2 110,-4-2 111</inkml:trace>
  <inkml:trace contextRef="#ctx0" brushRef="#br0" timeOffset="77455.5918">22201 9911 343,'3'-11'532,"-3"-3"63,0 0 76,-3-1 73,3 2-144,-3 3-70,0 1-61,2 3-41,1 3-64,-2 3-89,2 5-65,2 5-35,-1 9-16,1 3 5,2 6 7,4 6-14,-3 2-20,0 5-15,1 4-10,0 3-9,1 0-16,-2 3-11,-2-1-15,0 0-14,0-1-13,-2-2-10,-1-2-6,0-6-7,-1 1-3,1-5-3,-5-2-2,2 0-7,2-5-8,-4-1-18,1-5-28,2 0-42,1-6-53,-1 1-63,0-1-86,-2-5-137,0 2-104,3-3-57,-5 1-136,3-3-131,-5 3-12,1-5 100,-1 1 101,1 0 83,-3-2 182</inkml:trace>
  <inkml:trace contextRef="#ctx0" brushRef="#br0" timeOffset="77718.8339">21993 10964 409,'-15'5'736,"5"-3"120,-4 1 81,3-1 52,1-2-211,5 0-201,-3 0-165,7 3-96,-1-3-63,4 1-48,5-1-45,6 0-32,8 0-16,6 0-13,10-1-11,8-2-15,3 3-15,0 0-13,5-2-17,-3-1-7,-4 3-10,0 0-8,-9 0-17,-1 3-20,-8-1-40,-4 1-56,-6 0-89,-2 0-167,-7 3-148,0 2-101,-7 0-188,-4 2-125,-4 0-10,-3 1 116,0-1 131,-4 0 108</inkml:trace>
  <inkml:trace contextRef="#ctx0" brushRef="#br0" timeOffset="78237.3234">22218 11218 311,'-20'19'631,"2"-7"101,-1 5 85,1 0 92,2 2-185,-2 3-134,3-1-116,0 3-75,5 1-65,-2 0-84,0 2-74,7 0-59,0 0-42,-3 0-24,5 0-17,0-2-14,3 0-6,-1 1-4,1-3-4,0-1 0,1-2-1,-1-3-5,0-1 0,2-5 1,-1-1-1,-1-2 2,0-3 3,3-2 3,-3-1 3,0-4 3,2-2-1,-2-7-1,1-2-1,-1-4 0,5-5-3,-4-3-2,5-1 0,0-5-3,1 1 0,2 0 0,3 1 3,-1 2 5,0 0 2,2 4 5,-2 2 2,3 3 4,-4 1-1,2 2 2,-1 2 5,-4 0-2,3 4-1,1-2 0,-1 5-1,1 0-2,-2 1-2,-2 5 4,5 0 8,-2 2 12,1 4 8,-1 2 11,2 4 6,0 3 5,-2 2 0,-1 1-6,1 2 0,-5 0-6,5 2 0,-5 1-9,4-2-2,-5 3-4,2-2-6,2 0-7,-4-3-6,1 3-6,1-1-5,-1-2-7,-1-4-3,0 2-2,-1-1-1,1-1-5,1-3-9,-5-2-14,1 1-22,2-6-27,-3 2-35,2-2-33,-2 0-48,-2-1-58,-1-1-95,-1 0-171,-2-3-111,1-3-110,-5 2-150,1-5-97,-3 1 26,0 0 152,0-3 118,-1-2 134</inkml:trace>
  <inkml:trace contextRef="#ctx0" brushRef="#br0" timeOffset="78454.5384">22117 11597 252,'-14'0'658,"-1"0"160,5 0 112,-2 0 82,3 0-178,1-1-140,3 1-184,1-2-131,2 1-97,4 1-71,2-4-59,5 2-46,8-1-34,1-2-22,7 0-15,1 2-10,2-3-11,0 2-8,2 0-8,-2 1-12,0 0-18,1 0-39,-5 1-54,1-2-91,-3 1-180,0-1-126,2-1-136,-1 0-210,-1-2-90,-1 1 17,-1-1 139,-2-3 116,3-1 144</inkml:trace>
  <inkml:trace contextRef="#ctx0" brushRef="#br0" timeOffset="79134.4959">23972 10984 257,'-6'1'597,"0"-1"127,2-1 107,-5 1 96,4-4-181,1 3-108,1-2-118,0 3-93,2 0-86,-3 0-79,6 0-66,1-2-54,3-1-37,6 3-23,4-2-17,3-2-13,4 3-10,2-3-9,4 3-7,-1-3-6,2 3-9,-4-1-3,0 2-5,0 0-3,-3 0 0,-3 0-12,-2 2-13,-3-2-27,-1 3-40,-3 0-56,-2 1-104,0-1-154,-3 1-111,-1 1-63,-4 3-125,-2-4-155,-7 5-6,1-1 100,-3 1 97,-3-1 69,0 1 158</inkml:trace>
  <inkml:trace contextRef="#ctx0" brushRef="#br0" timeOffset="79372.9047">24097 11147 21,'-13'9'460,"-4"2"105,2-3 91,2-1 105,3-2-28,-1 0-112,7-3-59,-5 0-58,6-1-55,1 1-69,4 0-79,1-2-67,9 3-50,1-3-39,8 0-30,1-3-28,2 3-25,3-2-20,-2 0-15,2 1-13,-3-3-6,-2 2-4,2 0-2,-6 1-2,-2-1-7,-1 2-13,0 0-23,-3 0-37,-3 3-47,1-3-73,-3 2-124,1 0-127,-1 2-68,2-3-57,-1 1-128,-2 0-113,-2 1 29,1-1 88,0-1 68,1-1 74,-1-1 170</inkml:trace>
  <inkml:trace contextRef="#ctx0" brushRef="#br0" timeOffset="80384.6875">26155 9951 84,'5'-19'453,"-1"2"61,-2 0 46,-2 4 47,0 0-102,0 2-86,0 3-18,1 1 8,-1 0 9,0 6-7,0-1-33,0 4-51,0 4-50,0 5-41,-1 6-33,1 2-21,-5 7-22,4 1-34,-1 4-28,-1-2-23,0 4-17,0-2-19,2 0-12,1-1-9,-3 0-3,1-1-8,2-3-2,0-1-4,-1 1-10,1-2-19,0-2-31,-3-3-47,1 0-69,2-3-139,2-3-148,1-3-82,0-2-41,1-5-61,4-1-94,-1-4-14,1-2 78,1-4 55,4-4 47,0-4 98</inkml:trace>
  <inkml:trace contextRef="#ctx0" brushRef="#br0" timeOffset="80628.6705">26555 10066 360,'31'-16'485,"-4"1"39,-1-2 29,-4 3-38,-1 0-141,-1 3-8,-3 2 24,-4 0 47,1 3 38,-7 0 5,-1 2-35,0 3-77,-5 4-64,-2 5-60,-2 1-54,-4 6-37,-2 2-33,-5 5-28,-1 2-27,0-1-20,-1 2-17,-2 1-10,4-2-9,-5 0-6,5 1-4,-1-1-11,1-3-18,-1 3-33,4-3-43,2-2-69,0 0-117,-1-2-149,2-5-92,1 0-55,-1-4-97,-1-1-120,3-5-4,-3-2 93,2-4 74,-1-4 64,3-4 136</inkml:trace>
  <inkml:trace contextRef="#ctx0" brushRef="#br0" timeOffset="80887.1677">26457 10088 81,'0'-22'454,"-1"2"70,-4 3 62,2 3 96,2-2-47,-4 4-83,4 4-27,-4-1-24,5 5-26,0-1-64,3 2-82,0 3-70,5 6-49,2 0-25,1 5-16,2 2-15,3 4-24,3 0-14,0 5-16,0-1-11,0 2-18,1 4-14,-1-2-15,-3-1-11,2 2-12,-3 1-8,0-2-5,-1-1-4,-3 2-3,-1-4-13,1 2-18,-4-3-27,1-1-37,-1-2-53,1-2-70,-3 0-119,1-4-138,0-2-83,2-4-30,1-3-43,1 0-78,2-6-47,0-2 63,-3-6 60,4-1 41,-2-5 82</inkml:trace>
  <inkml:trace contextRef="#ctx0" brushRef="#br0" timeOffset="81112.8624">27026 10203 175,'17'-15'471,"-1"1"58,-2 2 56,-3 2 64,0 2-142,-3 2-63,-1 1-6,-1 1 13,0 2 10,0 2-16,-3 2-48,1 3-57,-1 1-58,-1 3-59,0 3-54,0 1-44,0 2-37,-2 3-27,1-2-21,-1 0-16,4 3-10,-4 0-8,2-1-7,0 2-12,0-1-22,2-1-32,-3 0-49,3-1-81,1-5-143,-1 2-132,1-4-67,2 0-39,1-5-70,-3 1-74,4-6 4,1 0 61,-1-6 49,2-1 51,1-3 109</inkml:trace>
  <inkml:trace contextRef="#ctx0" brushRef="#br0" timeOffset="81416.9807">27412 10287 14,'15'-6'426,"-2"2"64,-3 0 34,2 3 21,-3-1-106,0 2-143,-1 2-57,2 1 14,-1 1 51,-2 1 53,4 0 39,2 1 16,1 0-8,0 0-43,6-1-53,-4 1-53,3 0-46,-1-3-38,3 0-32,-3 1-21,0-3-13,-2 1-8,-1-2-2,-2 2-1,-1-2 3,-3 0 7,-1-2 8,-5 0 10,1 2 4,-2-1 0,-1-3-8,-2 0-15,-3-2-20,0 0-23,-5-1-23,2 1-15,-7-3-21,1 1-22,-3-3-21,-1 0-26,0 2-22,-2-3-28,5 1-22,-4 0-29,3 0-37,5 1-51,-4 0-91,3 0-144,3-1-91,3 1-57,-1 0-132,2-2-119,3 1 10,-5-1 116,4 0 96,1 0 85,-2 0 179</inkml:trace>
  <inkml:trace contextRef="#ctx0" brushRef="#br0" timeOffset="81642.8127">27346 9944 310,'-17'0'660,"-1"-3"144,-2-2 116,2-3 95,2 3-210,4 0-132,0 2-162,3-1-121,4 3-101,1-3-86,6 3-64,4-1-51,4 1-31,8-3-20,4 2-15,2 1-11,4-1-11,2 0-18,0 2-36,-2 2-61,0-2-123,-4 0-185,0 0-117,1-2-169,-2 2-201,-1-2-65,-1 1 58,1-1 149,-1-1 106,0 2 174</inkml:trace>
  <inkml:trace contextRef="#ctx0" brushRef="#br0" timeOffset="82050.6308">28178 9755 314,'11'-9'484,"0"0"38,-2-2 29,0 0-24,-5-1-191,2-1-62,0 1 14,0 0 43,-3 0 58,1 0 39,0 4 17,-4 2-25,0 0-55,0 3-70,-4 2-69,-1 4-58,-4 4-50,-5 4-31,-1 6-19,-4 3-5,3 4-7,-2 1-1,2 2-5,3 2-1,3-1-1,6 1-3,-1-1 1,4-1-6,2 0 3,5-3-2,2-1-2,1-3 0,4 0-1,0-1 3,-1-5 1,4 0 0,-1-5 4,0-1 2,-3 1 6,0-4 6,1-2 7,-2-1 7,-1-2 10,-2 0 6,-4-4 10,2 1 2,-1-2-49,-2-3-53,-3-3 0,0 0 0,-3 0 0,-3-1 0,-2 2 0,-1-1 0,-2 3 0,-4-1 0,-5 4 0,1 2-70,-9 3-123,-2 2-46,-3 3-61,-2 3-146,-3 4-156,1 0-131,2-1-223,-3 6-99,3 0 2,-3 3 134,0-1 169,-2 2 154</inkml:trace>
  <inkml:trace contextRef="#ctx0" brushRef="#br0" timeOffset="82573.0553">26012 10727 354,'-14'2'486,"0"1"38,5-2 22,-1-1-65,7 2-207,1-2-108,6 0-45,1 0-6,9-2 25,6 2 52,6-1 53,8-2 41,6 1 27,6-1 10,6 2-9,6-3-24,5 1-34,5 0-32,7 2-28,5-3-26,6 2-33,8-1-24,1-1-21,5 3-12,1-3-15,0 3-6,-3-1-6,6 0 0,-4 1-8,4 1-3,-3-2-4,0 2-5,-3 0-4,-4 0-4,-5-2-1,-3 2-3,-8 0 2,-6-4 1,0 4 0,-9-1 1,-3-1-5,-4 0-5,-8 2-5,0-1-4,-9-1-5,-5 2-2,-9 0-1,0-1-2,-5 1 0,-5 0-10,-3 0-16,-7 1-30,-3-1-36,-4 2-59,-5-1-110,-5 3-155,-3 1-107,0-1-110,-5 1-177,-3 0-102,-2 0 29,-3 2 120,-1-4 100,1 3 125</inkml:trace>
  <inkml:trace contextRef="#ctx0" brushRef="#br0" timeOffset="84322.3914">26128 11361 55,'0'0'447,"-4"0"79,3-2 68,-1 0 74,0 2-59,2 0-104,-2-4-26,2 4-15,2-1-15,2-1-28,1-1-57,3 0-61,4-1-61,1 0-50,7 0-46,-1-1-39,0-1-31,2 3-26,-2-2-17,-1 2-16,2 0-9,-4 0-1,-3 1-7,1 1 0,-3-1-3,-2 0-3,-3 2-8,2-2-13,-5 2-14,0 0-16,-3 2-15,0-2-17,-6 2-12,-4 0-4,-3-1 4,-6 2 11,-3 4 17,-6-1 18,-4 1 17,-2 3 18,-3 0 10,-3 2 4,1 0 3,2 4 6,0-5 9,3 4 9,2-2 8,4 2 7,3-1 3,9 2 2,2-1 3,5-3-3,8 5-3,7-1 2,3 1-3,5-2-3,6 1-8,4 0-4,4-1-8,2 0-8,-1-1-2,1 1-3,3-3-1,-8 1 0,-1-1 2,-3-1 5,-4 0 9,-4-2 13,-6 1 14,-1-3 12,-3 1 7,-8 1 6,-2-1-6,-6 1-10,-7 1-12,1-3-15,-4 1-8,-2-1-9,1-1-3,2-1-3,-3 1-2,3-1-2,2-1-11,1-2-21,2 2-18,2-2-43,2 1-60,3-2-111,5-1-133,4 0-92,1-3-49,6-2-59,6 1-96,3-1-57,1-2 56,3 0 64,4-2 44,2 3 85</inkml:trace>
  <inkml:trace contextRef="#ctx0" brushRef="#br0" timeOffset="84581.788">26659 11549 237,'49'-19'511,"-4"2"74,-6-1 66,-3 4 98,-4-2-157,-6 2-54,-6 2-18,-3 2-9,-4 3-17,-3 2-59,-5 0-80,-1 4-74,-4-1-64,0 5-50,-7 2-39,-5 6-29,-3 4-21,-6 2-18,-1 4-16,-2-2-14,-2 5-10,2 0-7,-3-1-10,5 0-3,-1 1-10,5-2-14,-1-1-18,3 1-28,1 0-47,0-3-54,1-1-85,1-1-157,4-2-120,2-3-67,-5-2-121,3-2-158,0-2-18,-3-2 110,0-3 106,3-2 77,-4-3 159</inkml:trace>
  <inkml:trace contextRef="#ctx0" brushRef="#br0" timeOffset="84859.8288">26485 11516 239,'5'-15'572,"-1"6"150,2-2 91,0 3 70,-3 0-188,3 3-87,2-1-95,-1 5-96,6-1-53,1 4-38,-1 1-36,3 3-50,-1 2-34,6 1-31,-3 2-24,3 4-21,-2 0-18,-1 4-16,3 1-17,-2 1-19,-1 1-11,-2 1-13,1 1-10,-2 0-5,-1 0-9,-2-1-2,0 2-6,0-5-5,-1 3-13,0-2-15,-1-4-26,0 2-25,-1-3-38,0 0-49,-2 0-58,2-5-75,0-1-132,-2-2-122,2-3-54,0-3-56,0-2-100,3-4-85,0 0 63,-3-3 95,1-3 67,4-3 93</inkml:trace>
  <inkml:trace contextRef="#ctx0" brushRef="#br0" timeOffset="85113.4277">27189 11673 169,'11'-18'479,"2"1"73,-3 4 83,-3 1 107,1 0-128,-2 4-74,-3-1-29,3 2-19,-3 4-32,-2 2-61,4 2-64,-1 2-53,-1 2-44,1 6-31,0-2-36,-3 7-29,2-1-21,-2 4-22,3 1-20,0-2-19,-3 3-17,4-1-14,-5-2-12,0 0-6,1 1-6,2-1-5,0-1-9,0-1-20,0-3-25,-1 2-36,-1-1-44,1-2-53,-1-1-74,2 0-116,-1-5-116,-1 0-57,3-2-16,0-1-27,2-3-45,-2-2-14,1-3 21,2 1 31,0-4 25,5-3 66,1 0 119</inkml:trace>
  <inkml:trace contextRef="#ctx0" brushRef="#br0" timeOffset="85448.8017">27528 11769 18,'15'-7'430,"-5"2"67,0 0 43,-1 2 33,-3-1-90,2 4-124,-4 0-24,2 4 27,0-1 31,-3 2 25,3 2 4,2 0-24,-3 1-57,3-1-66,-1 3-52,2-2-41,3 0-33,0 0-25,3-2-18,-3-1-12,5 1-9,-2-2-4,4 0-4,-2-3-4,1 1-5,1-4-2,-1 1-3,0-1-3,-2-1-1,-1-2 1,0-1 2,-1-2 4,-4 1 2,0-3 4,-2 1 2,-2-2 7,-5 3 2,2-3-1,-6 3-6,2 0-11,-10 0-17,2 1-48,-4-1 0,-3 2 0,-4 2 0,2-1 0,-2-1 0,-1 3-19,0-1-51,5 1-22,-3 1-27,0-1-23,4 2-35,2-3-45,2 4-62,0-4-141,2 3-142,3-4-84,0-2-144,2 0-147,2-1-29,-1 2 106,0-3 140,0 3 100,2-3 185</inkml:trace>
  <inkml:trace contextRef="#ctx0" brushRef="#br0" timeOffset="85730.8263">27480 11376 353,'-16'-2'687,"-1"-3"142,0 0 110,0 0 76,4-1-201,2 1-148,1 2-166,1 2-116,3-3-89,3 2-77,0 0-63,2 2-43,5-1-31,4 1-17,2 0-22,8 0-12,1 0-8,5 0-8,0-2-7,4 2-14,-2-1-17,0 1-29,-4 0-47,1 0-63,-2 0-119,-1 0-170,-2-2-107,3-1-72,-2 0-116,-1-3-119,0 0 6,-2-1 112,1 1 92,0-5 84,0-1 149</inkml:trace>
  <inkml:trace contextRef="#ctx0" brushRef="#br0" timeOffset="86114.8073">27901 11196 46,'9'-8'440,"1"2"82,-2 1 68,-2 0 67,-5 1-76,2 3-119,2-1-29,-5 4 0,0 3-10,0 2-19,-2 2-29,-1 4-54,3 2-60,0 1-71,3 0-50,-1 0-45,1 0-34,3 1-19,-1-2-15,5-2-13,1 2-4,6-3-6,-2 0-4,1-4-4,5 1-6,0-2-3,-1-4-3,1 0 0,-3-3-2,3 0 2,-2-3 6,-2-2 2,-1 0 5,-3-4 0,1-2 3,-1-2 1,-2-2 2,-4-2-2,3 2 8,-5-4 8,2 1 12,-2 3 10,-1 3 14,-1 1 7,-1 3 5,0 1-1,0 2-8,0 0-5,-2 5-10,0 3-2,1 4-3,-1 3 4,0 6-3,0 1-3,0 1-1,0 3-7,0 2-7,0-3-7,0 3-3,-1-1-7,-1 2 2,0-3-2,0 1-4,-1 0-12,-2-2-20,-1 2-30,2-2-53,-1 1-81,2-3-178,2 0-147,-4-5-180,4 1-220,-2-3-82,2-1 12,-3-3 141,2-2 139,-2-2 189</inkml:trace>
  <inkml:trace contextRef="#ctx0" brushRef="#br0" timeOffset="86885.0047">29797 10802 165,'-5'1'468,"1"2"62,1-3 58,-1 0 89,1-3-105,-3 3-51,0-1-3,3-1 0,-2 2-15,5 0-60,0-1-95,2 1-97,2-2-74,5 1-57,5-1-37,2-1-26,5-1-16,3 2-11,2-1-8,3 1-8,-1-1-7,0 1-2,-2 0-1,2 1-3,-6 1-1,0-2-5,-1 2-15,-3 2-24,-3-2-46,-5 1-70,2 1-132,-5 0-129,1-2-77,-5 3-35,1 0-38,-4 1-76,-2 1-45,-3 2 40,-5 0 44,-1-2 32,-2 3 67</inkml:trace>
  <inkml:trace contextRef="#ctx0" brushRef="#br0" timeOffset="87088.1669">29904 10924 265,'-21'12'491,"3"-3"63,3-2 59,0-2 33,5 2-162,1-4-58,4 1-20,0-4-9,5 5-10,0-2-27,5 0-55,5-1-56,4-1-52,5 1-49,1-1-42,4-1-34,5-1-21,-3-1-21,1 1-13,-3-1-10,0 0-3,-5-2-11,-1 4-23,-3-2-37,-4-1-76,0 3-125,-1 0-121,-2 0-73,-3-2-65,0 2-127,0-2-109,-2 0 35,-1 2 67,2-1 50,-4-1 77</inkml:trace>
  <inkml:trace contextRef="#ctx0" brushRef="#br0" timeOffset="88327.0337">32040 10617 182,'-8'3'466,"-1"1"46,-1-4 25,-4 0 20,-1 0-214,2-2-106,-2 0-46,0-1 10,-1 1 42,-2-1 39,3 0 36,0-3 12,1 2 2,2-2-17,3 1-35,0 0-42,3-2-41,0 0-31,3-1-34,3-2-28,0 0-20,1-1-13,5-4-5,2 2-6,2-2-1,5-1-2,3 0-3,3 1 0,-3 2-10,2 0-5,3 3-3,-3 2-6,1 3-4,-3 2-5,3 3-3,-2 3-5,-2 2-1,-2 2-3,0 4-2,-5 3-4,-1 2 3,-5 3 0,1 1-1,-5 4 0,-5 0-3,1 1 0,-5 2-2,-5 2 0,-1-2-2,-4 3 2,-1-1 0,-3 0 0,-1 0 4,-2-2-1,-3 1 2,1-2 1,3-2 2,-3-2 0,4-2 4,0-2 7,4-1 3,6-3 3,0-2 1,4-5-2,4 2 0,0-4-2,2 0 2,4-2 5,4 1 7,3-1 5,7-1 6,1 0-1,4-2-2,5 0-6,1-4-4,2 3-5,3-3-3,-2 0-2,2 1 1,-1-1-3,1 0-4,-2 0-1,1-1-5,-4 1-3,-3 1-3,2-1-4,-6 1 1,-2 0-2,-2 1-4,-4-1-11,-3 2-24,1-1-35,-5 2-55,0-1-83,0 1-161,-2 0-180,5-2-135,-3 0-201,6 1-130,-2-3-15,2-1 112,6-2 165,0 3 142</inkml:trace>
  <inkml:trace contextRef="#ctx0" brushRef="#br0" timeOffset="88604.0159">32990 10543 387,'26'-17'655,"-3"2"151,-7 2 113,2 0 25,-8 3-161,1 1-107,-7 4-146,2 1-115,-4 1-82,-2-1-63,-2 4-51,1 4-35,-5 1-25,-2 2-15,-1 4-16,-1 3-13,-5 1-16,3 2-18,-5 1-21,0 2-17,0 0-15,-2 2-13,-1 1-8,1-1-5,0 1-11,-1-3-19,2 2-24,-3-2-27,2 0-32,1 0-49,-2-1-57,5-3-73,-4-1-148,4 1-137,3-3-75,0-1-124,1-3-155,0-1-28,2-3 111,-1-1 128,3-2 95,2-4 161</inkml:trace>
  <inkml:trace contextRef="#ctx0" brushRef="#br0" timeOffset="88881.192">32706 10605 265,'0'-24'599,"0"-1"129,-2 2 101,-2-1 95,1 2-181,1 1-100,-1 5-108,2 1-93,-1 3-75,2 2-79,2 1-67,4 4-50,3 5-29,2 0-18,6 7-9,4 3-3,-1 4-4,3 3-9,-1 2-18,0 4-10,1 0-12,-2 3-14,-2 0-8,-1-2-12,1 3-4,-3-2-10,1 2-4,-2-1-4,0-3 0,-4 0-6,3 1-13,-4-4-17,2 0-30,-1-3-36,-1 2-63,-3-6-73,2 1-131,-1-4-160,1-3-93,1-3-87,-1 1-124,2-7-102,-1-2 46,0-1 129,4-3 93,1-3 111</inkml:trace>
  <inkml:trace contextRef="#ctx0" brushRef="#br0" timeOffset="89117.4659">33407 10612 125,'10'-13'532,"-6"4"172,-1 0 135,-1 1 95,-2 2-121,2 0-128,0 3-114,-2 1-127,0 4-99,1 4-64,-1-2-46,2 6-36,1 2-32,-2 1-31,2 2-29,2 2-24,-4 0-21,5 3-16,-3-1-15,2 2-12,-1-1-7,-3-3-7,3 2-1,-2-2-4,0 1-9,0-1-25,2-1-36,-4-3-58,1 2-81,-1-3-158,4-2-160,0-1-85,-3-4-122,5-2-142,0-2-60,-1-1 86,2-3 128,3-2 89,4-1 148</inkml:trace>
  <inkml:trace contextRef="#ctx0" brushRef="#br0" timeOffset="89475.9561">33837 10657 243,'8'-2'571,"-4"1"113,-2 1 90,-1 1 82,-1 3-186,0 0-95,0 4-99,0-2-71,0 5-59,2-3-58,2 4-48,-1-2-54,5-1-41,2 3-27,-1-2-21,3 0-13,-2 1-9,4-3 1,-1-1 0,2 0 2,-5-2 0,5 0 1,-1-1 1,-1-2 3,-1-2 2,-2 0 2,-1 0 6,1 0 9,-5-2 13,1-2 10,0-1 6,-3 0-61,1-2-70,-4-1 0,2 1 0,-4-2 0,1 1 0,-2-1 0,-2 1 0,1-1 0,-2 1 0,1 1 0,-5-1 0,0 0 0,-4 3 0,4-2 0,-6-2 0,1 5 0,-2-4 0,2 2 0,-1 0 0,-2 0 0,2 1-198,1 0-95,0 1-70,2 2-162,0-1-124,2-3-175,1 1-192,-1 0-48,2-2 32,2 0 168,1 2 147,0-3 209</inkml:trace>
  <inkml:trace contextRef="#ctx0" brushRef="#br0" timeOffset="89781.1726">33437 10219 494,'-26'-2'745,"0"-4"137,0 0 94,2-3 21,1 2-208,4 2-174,3-1-168,2 2-108,5-1-79,3 2-66,1 1-52,5-1-37,5 1-27,9-2-19,1 3-18,9-1-12,5 0-7,4 1-8,1-1-4,5-1-5,-4 3-5,0-1-13,-1 1-21,-3 0-35,0 0-58,-4 0-97,-2 0-187,-1 0-136,3-5-155,-3 2-221,0-2-77,-1 2 25,-1-1 149,1-3 130,-2 1 165</inkml:trace>
  <inkml:trace contextRef="#ctx0" brushRef="#br0" timeOffset="90295.4807">34133 9872 155,'-12'-6'466,"3"1"50,-2-1 36,2 1 39,0-2-162,3 2-76,-2-2-6,2 1 23,2 2 28,-2-1 10,2 1-10,2 1-55,0-1-53,2 1-55,-2 0-35,2 2-32,2-4-30,2 2-17,0 1-14,3-2-13,4-1-13,1 0-9,2 0-4,1 1-10,2-1-1,0 2-6,2 0-5,-3 3-10,0 0-4,-4 0-7,2 3-8,-1 2-7,-6 2-2,1 3-2,-7 4-2,-1 0 0,-3 4-2,-3 1 0,-1 0-2,-1 1 0,1 0-2,1-1 0,0 1 0,5 0 2,1-1 0,1-1 0,5-1 0,2 0 4,1-2-1,2 0 2,3-2-1,-1-1 1,-1 0-1,1-2 3,-4-1 4,2-1 4,-4-1 9,0-3 10,-3 1 11,-2-2 10,-2 0 4,-2-2 1,-3 3-8,-5-3-9,-4 1-14,0 0-15,-5 0-19,-1-1-21,-3 1-34,3-2-46,-4 3-72,1-1-106,3-1-195,0-1-137,4 0-217,-1 0-175,3 0-44,0-1 45,4-1 172,3-1 139,2-2 238</inkml:trace>
  <inkml:trace contextRef="#ctx0" brushRef="#br0" timeOffset="91616.6904">35433 10414 35,'1'-1'441,"4"-1"74,-5-1 62,0 3 53,0 0-95,-5 3-140,2 2-38,-1 4-12,-3 4-3,1 3 0,-2 1 2,2 1-22,2 0-46,-2 3-48,0-2-47,4-2-44,1 2-36,-2-4-20,6 1-11,-2-2-2,3-3 1,0-2 4,2-2 1,1 0 2,1-2-2,2-1 0,2-3-1,3-2 1,0-3-1,0 0 0,1-2 1,2-3-4,-2 0-2,-1-1-5,0-1-4,-2 2-8,-2-2-4,-4 3-5,2 1-4,-6 0-8,3 4-5,-5-1-8,-1 3-6,2 1-7,-2 1-6,0 5-2,0-2-1,3 5 2,-2-2-1,2 1-3,3 1 1,0-3-5,2 4 1,2-7 0,0 5-1,5-4 4,-1-2 0,2 1 5,1-3 0,-3-3 4,4 1 0,-1-2 1,-3 0 2,1-2 5,-1 1 3,-1-2 3,-6-1 1,1-2 3,-5-1-1,0-1-4,-3 3-4,-3-2-4,-3 2-3,0 3-5,-4-1-5,1 4-3,-5 3-3,4 0-5,0 2-6,1 3-7,4 0-12,4 2-9,1 1-10,4-2-6,3 1-5,2 1 6,5-3 1,1 1 7,4-5 9,-1 1 10,3-2 6,1-2 5,0-1 6,1-1 6,-1-1 5,0-1 2,2-3 3,-5 0 2,4-1 3,-4-4 0,2 0 1,-5-5 1,1 1-1,-1-5 0,-3-4-2,3-2 1,-3-2-4,-2-5 2,3-3 0,-5-2 2,0 0 1,-3-2-2,-2 6 4,-1-2 2,-1 6 2,-2 7 6,-4 0-2,4 7 4,-1 4-2,-3 6-2,-2 1-3,-2 8-4,2 8-3,-3 7 2,0 5 0,0 5-1,2 5 0,-1 4 3,1 3-1,-2 3-3,5 1 0,-1-1 0,1 3 0,-1-7 0,4 2 1,-3-4 0,4-5 0,0 0 1,0-6 2,1-1 0,2-3 0,-2-2 3,1-4 4,4-3 1,0-2 6,3-2 5,0-3 2,2-2 1,3-1-4,1-3 1,3 0-4,1-1-5,-3 2-5,4-1-3,-2 0-1,1 3-3,-4 0 0,0 3-1,-1 1 0,-2 3 1,-3 2-1,-1 2-1,-3 1 0,-1-1 0,-4 2 0,0 4 0,-2-6 1,-1 2 3,-1-1-1,-4 0 3,1-2 0,-1 0-1,-3-2 1,2 0 0,-5-2-1,1-1-1,1-2-1,-3-1-1,-3-1-4,5-2-10,1 1-14,-3-4-27,2 1-45,2-2-63,1 1-84,2-5-148,4 1-125,2-4-60,7 0-25,1-4-61,-2-2-60,8-2 9,1-2 60,0-3 46,6-1 50,2-7 108</inkml:trace>
  <inkml:trace contextRef="#ctx0" brushRef="#br0" timeOffset="91888.7744">36568 10243 198,'32'-24'468,"-2"3"55,-2 1 50,-2 3 36,-6 2-135,0 2-50,-4 1 4,-1 1 19,-2 5 15,-2 1-8,-4 0-43,1 4-64,-2 5-59,-2 1-53,-3 5-37,-2 7-25,-3 4-17,-2 7-17,-3 4-7,-5 4-7,2 5-2,-5 2-6,2 3-9,-2 1-6,1 2-14,0-2-9,-1 2-16,4-2-10,1 0-11,0 1-9,0-3-9,2-1-6,1-3-5,-1-1-6,1-2 0,1-2-7,1-3-7,1-1-16,-2-2-23,2-3-28,3-3-35,-3-2-47,5-2-70,-3-4-86,2-1-189,2-3-124,2-5-166,3-2-200,3-3-55,-1-4 31,5-3 174,-1-3 132,4-4 190</inkml:trace>
  <inkml:trace contextRef="#ctx0" brushRef="#br0" timeOffset="92538.8027">36936 10739 37,'9'-20'473,"-1"4"126,-4-1 115,-2 2 104,-1 1-50,2 5-138,-1-2-87,-2 3-99,1 3-96,1-1-87,-2 6-65,0 6-48,0 1-30,0 5-14,-2 2-14,1 4-17,-1 3-11,-1-1-19,2 3-9,-1-1-17,0 2-4,0-1 0,-1-4-3,3 1 2,-2-1 0,-1-2 2,2-3 4,1 0 3,-2-4 8,2-4 5,-1 3 6,1-4 10,0-1 7,0-1 10,1-3 5,1 0 1,2-2 3,1-1-5,1-4-6,0-2-5,3 0-8,2-5-4,0 0-5,2-3-2,1-2-7,0-1-1,1-1-4,-1 2 0,1 0 0,-2 0 1,-3 2 1,2 2 0,-3 4 0,-1-1-4,-2 4-3,-1 3-6,-1-3-7,0 5-4,-3 1-3,1 2-1,0 4-1,0 1 1,0 2-2,-2 1 2,1 5 1,-1-2 0,0-1-4,0 1 0,0 1 3,2-4-3,1 3 0,-2-3 0,-1 0 0,2-3 0,1-1 0,-2 2 3,2-4 5,2 1 4,-2-3 9,3 0 3,1 0 3,1 0 2,-1-3 1,2-2-4,1 1-6,-1 1-4,-1-1-4,1-1-4,-3 3-5,-1 0-3,-1 1 0,0-1 0,-1 4 0,0 1-2,0 1 1,1 1-2,-1 1 2,2 2 1,-2-3 0,3 2-2,-1 1 2,1 0-2,2-2 2,1 1-1,-3 0 1,3-2 1,-2 0 3,1-2 1,1-1 5,1 2 10,-5-3 2,5-1-22,-6 0 0,4 0 0,-1-3 0,2-1 0,-4 3 0,1-5 0,-2 1 0,-1-1 0,1-3 0,-1 1 0,-3-3 0,2-1 0,-4 1 0,2-2 0,-3 1-128,-3-2-173,2 1-111,-3 0-191,2-3-157,-1 1-253,-1 0-105,1 0 6,0 0 94,0 4 202,3-3 185</inkml:trace>
  <inkml:trace contextRef="#ctx0" brushRef="#br0" timeOffset="92892.3572">37486 10366 497,'-5'-8'731,"-1"-4"152,0 0 110,3-2 0,-2 3-179,2-3-158,3 5-175,0-4-131,3 2-95,3 3-69,2 0-52,3 1-37,3 2-24,-4 4-20,5 2-13,3 3-10,-6 4-10,1 4-4,-1 3-6,-3 3-2,-1 0-1,1 0-5,-4 1-1,1 1-1,3-1 1,-1-3 2,1 1-1,3-2 5,2-1 6,1 0 7,2-4 4,2-1 3,0-2 2,1 0 0,-3-3-3,2-2-6,-5 0-5,1 0-3,-3-2-4,0 0-7,-5-2-16,1 0-28,-5 0-45,-2 1-71,-1-2-103,0 0-194,0-1-141,0 0-179,0 0-198,-1 0-56,-5 3 32,3-1 165,-3 2 134,0-1 195</inkml:trace>
  <inkml:trace contextRef="#ctx0" brushRef="#br0" timeOffset="96876.2803">15857 12399 235,'-4'-4'548,"1"3"136,-1-3 120,-2 3 101,1 1-168,-1 3-89,-1 4-80,-1 8-94,-3 1-93,1 6-79,-1 6-65,2 0-60,0 6-38,0-1-36,1 4-22,2 2-15,2 0-17,1 0-15,0-1-7,3 1-7,3-2-3,-3-2-5,1-2-1,-1-1-2,2-2 0,-2-4-1,0-2-1,0-3-2,0-2 0,0-5 1,0 0 2,0-5 6,0-2 12,-2-2 10,2-2 8,-4-5 0,1-1 1,-1-4-9,-1-5-9,-2-3-13,-1-6-5,1-3-2,-1-4-3,2-4-2,1-4-3,0-1 1,2-2 0,1 1 0,2-3 0,2 1 1,1 1 4,6 0 0,-2 3 1,4 1 2,2-1-1,2 2-2,2 4 0,0 0-3,3 3-2,1 2 1,-1 3-1,1 1 0,1 5 0,-1 0 0,-3 7 0,1 3-1,0 2-1,-4 4-1,-4 5-3,1 3 2,-5 5 2,-4 4-2,0 5 2,-6 4 1,-4 0 4,0 5 2,-3 0-4,-1 0 3,0-1 0,2 1 0,3-3-3,2-1-1,4-1 0,3-3-3,4-3 1,4 2 0,2-3 0,8-2 1,-1 0 1,0-3 1,1 0-1,0 0 0,-2-3 0,-3-2 0,-2 2 0,-4-3 0,-4 1 2,-2-3 5,-2 3 0,-6-2 8,-4-1 5,-1 2 3,-6 0 3,-1-4 2,-3 1-3,-4 2-4,1-3-5,-2 0-6,-1 0-3,1 1-4,-1-2-1,1 1-2,3-1-7,3-2-16,3-1-23,1 2-30,2 0-43,4-2-72,3 0-98,5-4-173,5 3-130,4-6-64,6 2-112,6-2-162,1-1-18,1 1 123,3 1 115,1-2 79,3-3 148</inkml:trace>
  <inkml:trace contextRef="#ctx0" brushRef="#br0" timeOffset="97136.7859">16598 12770 187,'-3'4'679,"-3"-3"170,-6-1 124,-1 0 88,0 0-126,2 0-185,-1 0-213,3 0-150,3 0-104,0 0-81,5 0-63,2 0-46,5-1-36,6 1-18,6 0-16,7-2-7,5 0-8,1 2-2,5 0-2,-2-2-4,-3 2-14,-1 2-25,-3-2-39,-5 4-52,-1-3-74,-5 4-129,-2 0-136,-4 1-83,-4 2-29,-2 1-47,-4-1-72,-5 3-33,-5 1 51,-3 4 53,-2-1 40,-4 0 87</inkml:trace>
  <inkml:trace contextRef="#ctx0" brushRef="#br0" timeOffset="97299.8982">16754 12940 187,'-24'19'384,"0"1"91,-1-4 71,1 1 91,2-3-39,3-1-67,2 0-22,4-4-10,4 0-18,0-2-53,6-1-94,3-1-80,6-2-63,8 2-43,2-5-30,9 0-23,-1 0-28,6-5-22,0 5-19,2-4-11,-1-1-18,-1 2-38,4-2-60,-2 1-162,0-1-161,5 0-118,-4 0-210,1-2-160,-2 0-39,-1 1 105,2-5 134,-2 2 102,3-3 213</inkml:trace>
  <inkml:trace contextRef="#ctx0" brushRef="#br0" timeOffset="98158.572">17976 12795 405,'-25'21'683,"3"-2"79,1 1 51,6-2 51,0 4-250,6-2-206,4 0-114,3-1-49,4-2-19,2 0-23,3-4-22,7-2-13,0 0-3,3-5-16,2 0-18,3-5-19,4-2-23,1-5-24,1 0-21,0-2-10,-1-4-7,1-3-4,-1 0 4,-2-4-1,0-2-2,-1-1 1,-3-6-4,-2 1-6,-1-2-3,-3-4-4,-3-2-1,-3-2-3,-3-3 2,-3 4 1,-3 0 1,0 3 9,0 3 5,-2 4 9,1 3 4,-3 3 3,0 5 2,0 1 0,3 4-5,-3 3-6,-1 4-6,0 4-4,-2 8-4,-1 6 0,-1 4 2,3 6 3,-1 2 1,4 3 3,-1 2-4,4 1-5,0 2-3,1 0-4,5-2 0,1 1-2,4-2-1,1-2 1,1-2-1,2 0 0,4-5-1,-1-2 1,1-3-1,2-3-1,0-5 0,1-1-1,1-4 2,-1-3 0,0-4-2,-1-5 1,1-2 1,-3-4-1,1-2-3,-1-6 0,-2-3 0,-2-4 1,-2-1-1,0-1 0,-4 0 1,-1 0-1,-2 0 0,-3 6 3,0 0 0,-3-1-2,-3 5 3,0 1-1,-2 4 2,2 1-4,-3 2 1,1 2 1,-3 1-3,5 4 0,-3 2-3,0 3 3,-1 4 0,1 4 4,-2 5 3,5 6 3,-3 1 7,3 3 1,1 5 7,2-2-2,2 4-1,1 1-3,3 0-3,0 1-3,3 0-6,0-4 1,3-2-3,1 0 1,2-2-2,0-5-3,0 0 2,1-2-3,-1-5-12,4-3-16,-2-1-25,-1-4-31,4 0-49,-4-3-64,3-2-88,4-3-148,-1-3-120,2-6-56,2-2-46,1-2-103,0-5-90,1-3 64,-3-1 94,4-6 58,-4 3 81,-1-5 162</inkml:trace>
  <inkml:trace contextRef="#ctx0" brushRef="#br0" timeOffset="98772.5884">19279 12592 14,'14'-23'429,"-3"2"70,-3 1 46,-1 2 53,1-1-55,-5 4-102,1 2-43,2 0-28,-3 5-18,1 1-12,1 4-2,1 5-23,1 3-16,1 6-6,-1 7 7,1 2-17,-2 3-51,-1 4-46,-1 4-42,0 0-28,-2 1-22,-2 3-24,0-4-14,-2 3-7,0-3-10,-2 1-6,1 0-6,-3-3-3,0-2-4,-1 1-5,-1-6-4,-1 0-3,-2-1-1,-3-5 0,4-1-3,-4-3 1,-1-4 2,0 0-2,1-5-1,-1-3 2,1-3-1,0-5 5,0 2 1,5-3 5,-1-4 3,3 0 1,3 1-2,3-3-1,2 1-4,1 1-4,5 0-3,5-3-4,0 5 2,6-3-1,0 0-2,3 3 0,1-1 0,3 1 0,1 0-1,0 3-1,2-3 0,1 2 0,-4 0 0,3 1-3,-4-1 1,1-1-4,-1 1-2,0 2 3,-3-2-5,0 1 0,-1-4 0,0 3 2,-5-1 0,-1-2-1,0 3 5,-4-5 2,-1 1 0,2-4 0,-7 3 3,2-3 0,-2 0 0,0 1 0,-3-4-1,2 4 1,-3 1 0,1 1 0,-1 0-2,0 4 2,0 1 3,-1 2-2,1 0-1,-3 4-1,3 3-2,0 3 1,3 4-1,-3 7 4,1 3 6,-1 5 11,0 2 10,0 6 9,0 1 7,-1 3 3,-2-1 2,2 3-7,-1-2-8,0 1-6,-2-2-7,4 2-6,-1-6-6,1 2-2,-5-3-2,5 1-4,-1-5-2,-1-1-17,2-1-22,-1-2-31,-2-1-39,1-2-67,2-3-88,0 2-178,0-3-154,-1-3-160,-1-1-229,-1-1-76,-1 0 17,-6 0 153,-1-1 153,-4-2 178</inkml:trace>
  <inkml:trace contextRef="#ctx0" brushRef="#br0" timeOffset="103012.8113">18472 13262 294,'-38'3'451,"1"-1"43,2-1 32,0-1-77,4 0-155,1 2-82,2-1-35,3 1 15,7 0 50,0-2 53,6 0 52,2 0 17,5 0-9,1 0-31,4 2-49,8-2-50,2 1-50,3-1-32,8 2-27,6-4-26,3 2-25,1-1-22,7-1-15,0-2-11,-3 1-6,2 2-5,-5-2-3,-4 1-2,-1 0-1,-8 2 0,-3-1 1,-3 1 4,-3 0 0,-6 0 1,-4 0 0,-4 1-1,-6 3 3,-9-1-7,-6 0-1,-2 2 1,-4 0-1,-2 0 0,-1 2-3,-1 0-2,-1-2 11,3 1 6,3 0 7,4-3 10,3 2 3,4-1 7,7-1-5,0-1-7,6 0-7,2-2-6,4 3-2,4-1-5,4 1 1,5-3-1,4 1-1,2-1-3,2 2-3,-1-2-13,-2 2-29,0-2-58,-3 1-135,-3 2-158,0-1-99,-3-1-172,-3 3-197,-5 1-63,-2 2 71,-7 2 124,-2-3 83,-8 1 176</inkml:trace>
  <inkml:trace contextRef="#ctx0" brushRef="#br0" timeOffset="108894.7247">4006 15062 196,'1'15'478,"3"-1"50,-2-2 25,1 0 16,0-4-219,-2 1-126,3 0-57,0-1-21,2 1-2,1-3 7,-1 0 10,2-2 16,-1-1 20,5-2 26,0-2 19,3-2 20,1-3 6,2-1-16,0-5-22,-2 1-35,4-6-28,-4 0-29,3-3-24,-4-2-19,-3-3-15,0-2-18,-3-4-12,-5-1-8,-2-4-8,1-1-6,-6-2-3,1 0 4,1 6 2,-2 0 8,0 6 5,1 7 3,-2 2 3,2 4-2,1 4-4,-1 3-10,-2 6-13,4 4-6,-3 7-8,3 9-7,0 6 0,-3 5 0,3 3 3,0 1-1,3 0-1,-2 0 1,3 0 2,0-2 0,3-2-3,1-3-1,1-2 0,1-2 1,1-3-1,0-1 0,3-4 0,-2-2 0,1-2 0,-1-5-1,0 2 1,1-5 1,1-1 2,-1-4 1,2-4 3,-2-3 2,-1-1 0,0-4 0,-3-3-2,1-2 0,-1-1-3,-3-5-4,-1-2 0,1 3 0,-2-3 0,-1 2 0,0 4 1,-2 1 2,1 1-1,-2 3 0,0 5 3,0 1-1,0 2 0,0 2 5,0 1 0,0 2 2,0 0-4,-2 3 0,1 2-1,1 2 0,0 7-5,0 4-1,1 5 1,1 6 4,0 0-3,2 5 5,-1-1 3,3 2 0,1-4-2,1 2-2,1-3 2,1-3-1,2 0-4,2-3-1,-1-4 1,2 0-1,-2-3 2,4-4-4,-3-1 1,1-3 1,-1-1 0,-1-3 0,0-1 2,-2-2 4,1-3 4,-2 0 3,0-4 2,-1-1 3,0-3 0,-1-3 0,-1-2-3,-1-3 1,0 0-2,-4-3-4,-2-2 0,0 1-3,-2 1 1,-2 1 0,1-1 4,-2 4 4,1 1 6,-4 4 3,2 1 3,-1 4 1,1 1-2,-1 2-3,-3 1-7,3 5-3,-3 0-6,2 6-5,1 2-3,2 2-2,-1 2 0,2 2-2,1 0-1,3-3 1,3 1 0,3-1-2,0-1 2,3-2 0,4 1 0,0-4 0,4-1 1,-1-4 1,5-2 0,0-1 1,0-2 4,-1-3-5,0 2 1,-1-1-2,-2-1 0,2 2-4,-6 2-1,-2 0 3,1 4-4,-2 3 5,-1 0-1,-3 5 3,0 4 0,0-1 0,-2 3 3,-1 2-1,-1-1-2,0-1 0,0 0 0,1-2 0,2-1 0,0 0 0,0-3 2,1-1-2,3-3 0,1 2 0,1-4-6,2-2-10,0 0-18,2-3-21,0-2-31,-1-1-57,-1 0-70,3-3-109,-1-1-163,0-4-106,0-1-126,0 2-184,0-2-65,-2-2 44,0 2 140,2-4 108,-1 1 147</inkml:trace>
  <inkml:trace contextRef="#ctx0" brushRef="#br0" timeOffset="109188.7243">5432 14677 353,'-18'9'760,"1"3"158,-2-7 102,3 2 69,2 0-216,1-2-232,4-1-213,3-1-141,0 0-98,3-3-61,3 2-46,3-2-27,5-2-18,5 0-8,6-1-6,5-2-3,0-3 2,4 1-7,-1 0-4,1-3-5,-4 4 0,0-1-6,-2 0-4,-2 4-11,-4-2-20,-3 5-31,-4-2-42,0 4-52,-3-2-77,-3 3-130,-2 2-113,-1 4-55,-1-2-84,-5 5-128,0-3-73,-1 2 56,-2 0 93,1 1 61,-1 0 112</inkml:trace>
  <inkml:trace contextRef="#ctx0" brushRef="#br0" timeOffset="109385.0826">5533 14833 411,'-11'16'505,"2"-2"92,-1-3 142,1 0 39,2-1-103,-1 1-37,1-3-25,1-1-51,3-2-109,-1 0-115,2-1-95,0-3-72,4 1-43,1-1-29,5-1-18,3-1-14,3-1-9,2-3-11,6-3-12,2-1-9,1-1-10,1 0-8,-1-2-12,-1 2-21,-2 1-37,-1 0-52,-2 1-82,-1-1-157,1 0-157,-2-1-86,2 2-107,-4-1-145,1-2-71,-2 0 74,-1 2 124,-1-5 81,0 1 131</inkml:trace>
  <inkml:trace contextRef="#ctx0" brushRef="#br0" timeOffset="109968.66">6031 14469 32,'6'-11'464,"-3"3"111,1 1 98,-2 1 101,-1 2-45,-1 1-126,2-1-74,-2 3-72,0-1-72,0 0-79,0 2-72,3-1-56,-2-1-43,5 2-29,-3-2-21,3-1-16,0 1-16,2 0-17,-1-1-10,-1 1-13,1-1-7,-2 0 0,4-1-4,-5 2 3,1 0-3,-2 1 9,1-3 9,-1 3 10,0-2 10,-3-3 9,1 1 14,-2-1 1,-2-2 1,0-2-1,-1 0 1,-1-1-3,-1-1-3,0 4 5,-1-3 0,1 3 1,3 1 1,-3 2 1,2 0-1,2 4-8,-1-2-11,3 3-12,-3 0-11,3 1-5,3 2 3,0 7 11,1 0 5,1 7 15,4 2 12,-3 2 5,3 2 6,0 0 2,0 3 0,0 2-50,2-1-28,-3 1 0,4-3 0,-2 2 0,-1-1 0,1 0 0,-1-1 0,0-2 0,-1-1 0,-1 1 0,1-4 0,-4-2 0,2 2 0,-3-4 0,1-1 0,-2-2 0,0 0 0,-2 0 0,-2-2 0,0 0-12,-5 3-56,1-6 13,0 3 17,-3-1 17,-1-1 10,1-3 5,0 2 5,0-2 8,-1 2 7,2-4 10,4 1 8,-1-3 10,1 1 3,2 0-3,2-4-36,6-1-6,3-4 0,6-2 0,4-2 0,2-1 0,0-2 0,1 2-56,-1-1-59,-1 3-48,-1 1-73,-3 3-91,-1 3-177,0 1-134,-2 2-128,-4 2-193,0 1-75,-6 5 22,-3 3 157,-1 3 140,-5-2 156</inkml:trace>
  <inkml:trace contextRef="#ctx0" brushRef="#br0" timeOffset="110964.4447">4285 16315 586,'-3'29'862,"-1"-10"105,1-2 53,3-3 32,0-3-328,3-1-296,3-2-179,0-3-81,3-1-37,2-2-11,4-4-13,2-4-11,2-2-6,3-5-12,2-3-17,1-3-14,-1-2-11,0-3-10,-1 0-7,0-1-2,-3-7-3,-3 3-3,-2-4-6,-4 1 1,-4-2-1,-3-1-5,-4 3-1,0-3 3,-4 5 9,3 5 8,-4 1 7,2 5 11,0 3 8,0 4 7,0 2 1,-1 2-5,4 3-9,-2 2-9,2 1-10,0 6-10,0 1-4,2 7-1,2 5 0,2 3 5,-3 4-1,3 2 4,1-2-4,-1 3 1,-1-2-5,5 1-3,-1-1-2,0-3 0,3 0 0,1-5-1,-2 0 1,2-4 0,0-4 0,1 1 2,-2-3-2,1-2 3,2-5 1,0 0-1,-3-5 1,1 2-2,-1-6 2,2-1-2,-3-4-1,-2-2-1,0 0 2,-1-4-2,2-4 2,-5 2-2,2-1 1,-3 0 1,1-1-1,-4 3 1,3 3 0,-3 2-1,2 3 0,-2 2 1,-1 2-2,2 2 0,-2 2 0,0 0 0,0 3-2,0 2 1,3 2 4,-2 3 6,1 3 6,2 3 4,-1 4 5,3 0 4,-3 0 1,5 4-2,-2-2-6,1 2 0,-1-2-5,1-1-1,1-1-4,-1 0-4,2-1-1,-1-4-2,2 0-1,-1-1-1,3-3 1,-2-3-1,-1 0 4,3-1-1,1-4 0,-2-1 1,2-2 0,-1-4-1,0 0-3,0-3 1,0-3-3,-2-2-1,-2 0-1,-1 3-1,-1-3-1,0 3 0,-3 3-2,1 1 2,-2 3-2,1 2-2,0 4 1,-2 1 1,4 3 2,-2 4 1,1 1-2,1 3 4,2-1 0,-1-1 1,3 4-3,1-4 1,1-2 2,2 1 0,1 0-2,-1-4 0,2 1 2,-3-3 0,4 0 2,-4-2 0,0-2 3,1 0-1,-2-1 1,-4-2 6,3 0 11,-5 0 10,1 0 13,-2-1 11,-4-2 10,0 1 6,-4-3 0,1 2-6,-3-1-7,-3-1-43,-1 4-16,-2-1 0,-2 2 0,1 2 0,-2 0 0,2-1-3,-2 4-89,2 0-33,-1-2-52,5 2-70,0 0-104,5-1-192,2 0-131,2-2-208,0 1-156,5-4-33,-1 0 67,4 1 189,2-2 140,1 0 239</inkml:trace>
  <inkml:trace contextRef="#ctx0" brushRef="#br0" timeOffset="111202.2496">5649 15807 462,'0'4'854,"0"1"143,-3-2 88,1 2 64,-2-1-238,2-1-306,1 0-211,-2-1-130,3-2-79,3 1-57,-2-2-43,7 1-29,1-4-20,4 0-16,2-2-6,4 0-7,-1-3-19,3 2-31,-2 3-53,-4 0-80,-3 1-150,2 2-173,-3 1-98,0 0-141,-4 3-164,-2 2-56,-4 3 82,-2 2 135,-1 0 94,-4 3 157</inkml:trace>
  <inkml:trace contextRef="#ctx0" brushRef="#br0" timeOffset="111374.1508">5758 15982 256,'-8'17'621,"2"-2"140,3-2 85,0-3 55,-1 0-203,2-2-126,-1-3-158,3-1-107,3 0-58,0 0-38,5-4-43,2 0-37,2-4-32,3-1-29,4-2-22,0 0-19,-1-2-17,1-1-32,0-1-46,-2 3-93,3-3-150,-1 2-125,2 0-89,-3-3-173,2 5-154,1-5-13,-2 1 92,-1 0 98,3-2 78,0-2 187</inkml:trace>
  <inkml:trace contextRef="#ctx0" brushRef="#br0" timeOffset="111972.2917">6227 15673 100,'6'-4'558,"-3"3"139,3 1 73,-3 1 57,3 6-85,0 4-146,2 3-133,-1 1-104,0 4-50,1-1-46,2 1-67,-1 0-55,4-3-41,2 1-26,0-2-17,2-1-9,-1-2-8,5-2-11,-2-1-10,3-5-5,-1 0-4,1-3 0,1-2-4,-2-5 2,1 1-4,-4-3-2,3-1-1,-2-2-2,-4-5 4,-2 1 0,-1-3 3,-2-1 7,-2-5 0,-5-2 6,1-2 4,-5-1 7,-2 0 8,0 3 8,-3-1 10,3 4 10,-3 3 12,3 6 2,0 0-1,-1 4-5,2 1-9,-1 4-14,3 4-12,0 1-4,0 5 0,2 5-2,-1 3 2,3 6 2,-2 1-1,1 3-7,0 3-5,0 0-8,0 0-5,-2 1-7,1-1-5,1 1-13,0-1-17,3-4-29,-1-1-45,0-2-61,3 0-88,1-5-154,1-2-137,2-3-67,2-3-53,0-4-95,1-2-98,0-3 64,3-4 104,-3-3 66,1-4 82,-1-4 155</inkml:trace>
  <inkml:trace contextRef="#ctx0" brushRef="#br0" timeOffset="112415.2259">7060 15545 383,'21'-23'539,"-5"-1"87,-3 5 90,-2 6 18,-2 2-126,1 2-47,-5 4-31,-1 4-27,2 4-47,-6 3-68,0 5-69,0 3-63,-6 4-58,2 5-44,-2-2-36,-3 3-25,0 0-23,2 0-22,-1-1-12,2-2-16,-1 1-7,4-3-7,-2 0-3,2-4-2,2-4-2,-2 1-3,3-3-1,0-4-8,0 2-4,0-6 0,0 1-3,3-4 3,-3-3 2,1-3 4,-1-6 6,-1-1 2,1-5 0,-3-3 1,1-3 0,1-1 1,-2 1-2,6-2 2,-2 3 0,1 2 1,2 0 1,2 5 3,-3 1 3,3 3 2,0 1 0,-1 4 3,2 2 3,1 3 5,3 2 8,-2 4 10,5 3 8,-1 3 11,2 3 5,0 4 4,1 2-4,-1 1-6,-1 3-8,0-2-11,-2 4-10,1-2-8,-2 0-9,-2-1-2,1 0-4,-1-2-3,-1 0 1,-1-1-4,1-4-13,-3 0-15,1-2-26,-3 0-29,2-5-38,-4 0-47,1-1-59,0-2-94,-2-1-167,-2-2-112,0-3-168,-2-2-180,-3-1-58,-2-1 50,-2-1 157,1 0 122,-2-5 195</inkml:trace>
  <inkml:trace contextRef="#ctx0" brushRef="#br0" timeOffset="112833.199">7103 15571 196,'-21'-9'609,"-1"3"179,-3 0 140,7 3 107,-1 0-144,4 0-132,0 1-155,6-1-149,-1 3-120,2-2-92,3 0-73,1 0-51,4 0-41,6-2-30,3-1-21,9-5-10,1 2-9,10-4-3,3 2-5,1-3-13,1 2-16,3-1-30,-1 1-39,3 0-46,-2-2-50,1 2-47,1-1-50,-2 0-52,3-2-30,-1 0-2,-2 0 20,-1-3 39,1 2 60,-3-1 76,-1-1 67,0-2 63,-5 0 64,0 2 74,-4 0 69,0 0 74,-3 1 54,-5 2 41,2 3 13,-5 2-16,-4 1-28,0 2-41,-3 0-33,0 5-25,-3 1-20,1 4-16,-2 2-2,-2 5 0,-2 3 3,-2 6 1,-2 2-3,1 6-13,-5-2-17,1 3-20,-4 1-50,2 1-59,0 1 0,-3 0 0,2 1 0,0-2 0,-1 1 0,0 0 0,1-4 0,0 0-43,1 0-107,1-3-64,1-4-81,2-1-128,2-1-167,2-5-91,3-3-133,-4-3-135,2-1-53,1-3 78,-1-4 159,0-2 108,2-7 166</inkml:trace>
  <inkml:trace contextRef="#ctx0" brushRef="#br0" timeOffset="113076.9647">7637 15555 28,'-7'-28'435,"-1"1"73,-2-1 69,-2 2 95,3 2-12,1 2-90,-2 2-20,3 2 2,4 2-18,-2 3-59,2 1-95,2 2-90,2 3-67,5 0-50,3 5-30,4-1-15,2 3-5,3 3-5,6 1-10,-2 6-15,2 0-14,3 4-15,-3 3-16,0 0-12,1 3-12,-3 0-7,0 0-9,-1 0-3,0 0-4,-3-1-9,1 1-17,-1-2-25,0-1-34,-3-2-56,-1-1-69,1-2-105,0-2-158,-3-1-108,4-4-54,-3-3-95,0-1-110,0-4-25,-1-2 100,-1-6 93,0-2 71,0-4 135</inkml:trace>
  <inkml:trace contextRef="#ctx0" brushRef="#br0" timeOffset="113301.2336">8195 15311 298,'6'-22'594,"-1"0"159,-1 6 127,-3 2 74,-1 2-175,0 2-105,0 6-120,0-2-124,0 6-90,3 0-67,-2 6-40,1 0-30,2 4-20,-1 0-15,3 4-20,2-1-19,-1 1-26,1 0-21,-1 1-18,2 1-19,-3 1-17,3-1-10,0 1-7,-3 0-8,4-2-12,-2 4-21,-1-2-30,0-1-40,1-1-61,-1-1-77,2 0-121,0-5-177,1 1-108,0-5-159,-1-2-172,2-3-44,-2-2 64,-1-3 164,2-6 119,-1 0 188</inkml:trace>
  <inkml:trace contextRef="#ctx0" brushRef="#br0" timeOffset="113632.8015">8577 15266 70,'7'-10'519,"-4"5"159,-1-1 105,-2 4 91,0 2-68,0 4-120,0 1-108,0 2-111,-2 1-74,2 3-67,2-2-68,2 1-60,-1-1-44,6 1-35,-3-2-21,6-1-11,1 0-16,2-2-10,2-2-14,2-1-8,-1-2-9,3-3-8,-1-1-4,-3 1 0,2-2 4,-4-2 6,1 0 10,-4 0 13,-1-1 12,-4 0 13,-1-2 8,-3 2 8,-3-3 5,-3 0 4,-3 4 3,-1 0-69,-4-1-35,-1 1 0,-2 3 0,-3 1 0,-4 0 0,1 1 0,-1 2 0,1 2 0,-2 0 0,1-1 0,0-1 0,-1 2 0,1-2-16,0 0-188,-1 0-67,1 0-87,1-2-185,3-3-124,-2 1-209,4-4-168,4-1-34,-2-3 48,4-4 179,2-3 147,1 1 242</inkml:trace>
  <inkml:trace contextRef="#ctx0" brushRef="#br0" timeOffset="113898.6145">8116 14686 502,'-26'-3'850,"1"3"143,0 0 87,0 0 59,4-2-278,3 0-268,3 2-212,2 0-125,5-2-81,1 0-55,5 0-39,4 1-28,5-2-24,8-1-12,9-3-9,7-1-12,6-1-19,2 1-37,3-1-54,1 1-75,-3 0-145,0 2-154,2-3-84,-4 1-113,-2-3-148,1 1-73,-7-1 67,-2-2 119,-1-1 77,-5-2 139</inkml:trace>
  <inkml:trace contextRef="#ctx0" brushRef="#br0" timeOffset="114291.1304">8589 14434 306,'4'-8'627,"-1"0"154,-3 1 108,0 0 65,0 1-202,0 2-133,0-1-159,0 1-126,0 3-92,3-2-60,3-1-48,-1 2-36,5-1-17,0 0-21,5-2-13,0-1-13,4-2-8,2 2-5,-3-2-13,1 0-2,-2 2-2,-1-1 1,-2 0 3,-3 0 7,0 0 13,-4 1 11,1 0 15,-4-2 7,-1-1 7,0-1 9,-1-1-2,-4 1 1,-1 0 0,2 0 0,-2 0 2,-2-1-3,2 3-3,0 2-2,0 1-6,2-1-6,-2 3-8,1 2-8,1-1-8,1 2-12,-2 2-8,2 5-2,2 3 0,-1 4 5,4 8 9,-1 5 10,2 3 13,2 4 15,1 4 5,-2 0-65,3 1-4,-2 1 0,-1-1 0,2 1 0,-1-3 0,-1 0 0,-1-3 0,3-1 0,-3-6 0,3 1 0,-2-1 0,1-4 0,-2-3 0,1-1 0,-1-2 0,0-4-108,-3 1-155,1-3-74,-2-1-162,0-2-147,-2-1-236,-4-2-177,0 0-46,-5-3 33,0-2 161,-1-2 169,-1-3 272</inkml:trace>
  <inkml:trace contextRef="#ctx0" brushRef="#br0" timeOffset="114455.0916">8788 14814 403,'-15'-4'820,"-4"0"156,1 1 98,-3-2 68,2 1-217,4 1-286,3 0-227,3-1-142,3 2-95,5-6-63,5 2-47,8-4-26,7-2-18,8-2-21,6-1-32,4 1-51,3-3-77,-1 6-164,1 0-170,-1 0-146,-5 4-233,-3 2-114,-7 2-8,-5 1 117,-4 2 146,-6 2 142</inkml:trace>
  <inkml:trace contextRef="#ctx0" brushRef="#br0" timeOffset="115474.7461">5613 17438 209,'0'17'553,"-1"-2"142,-1 0 80,-2 0 42,1-2-189,1-3-105,-1 1-94,2-3-94,1-1-49,-2 2-22,2-4-27,0-2-38,2 0-37,-1-3-25,4 0-17,2-3-8,2-5-13,3-1-16,3-4-18,1-1-10,-1-5-12,0 1-9,0-4-4,-2-2 1,1-1-2,-5 1-1,-2-6 4,-1 0-1,-4-1-6,-2-2-3,-2-1-2,0 3 0,-2 0 0,1 4 6,-3 4 4,3 4 8,0 2 6,0 6 6,0 2-1,3 3-9,-3 2-6,3 4-7,2 8-8,-1 6-4,4 6-6,-4 7 1,3 4-2,1 0 0,1 3-3,0-2-3,3 0 2,3-1-3,1-3-1,-1-2 0,6 1 0,-2-8 0,3 0-1,0-2-2,1-5 0,1-2-2,1-5-4,2-2 0,1-1-5,-1-5-2,-1-2 0,-1-2 0,0-3 3,-4-3 1,0-2 2,-3 0-3,-2-4 2,-4-2 5,-3-1-1,0-4 3,-6 2 1,-2-5 6,-2 3-1,1 1 1,-3 2-1,0 1-2,0 3 2,3 3 1,-3 3 2,3 4 3,0 1 3,0 1 1,3 1 3,-1 6-2,-2 0-1,6 6 0,-2 2 0,5 4 2,-1 5 3,2 3 3,3 3 0,-1 0 0,0-1 1,3 3-2,-1-2-3,2-1-6,0-2-2,-2-1-2,2-1-3,2-2-3,-1-1 2,0-2-4,1-2-7,3 0-19,-3-3-23,1-3-34,-1 0-44,4-5-62,-2 0-71,2-3-147,1-4-137,0-3-75,3-2-133,-3-2-157,1-5-37,-3 0 101,3-1 126,0 0 92,0 0 169</inkml:trace>
  <inkml:trace contextRef="#ctx0" brushRef="#br0" timeOffset="115707.4119">6786 17113 466,'-9'4'832,"2"-1"150,-3-1 98,-1 1 60,4-1-258,-1 0-265,1 1-207,1-1-139,3-2-89,-1 0-52,2 0-44,4 0-28,2-2-19,2-1-11,6-1-7,4-1-7,5-2-6,0-1-10,1 1-20,-1-1-25,1 0-44,-5 4-50,0-1-80,-3 2-146,-4 0-140,2 3-75,-3-3-106,-3 6-142,-3 0-62,-1 1 73,-4 1 115,1 4 77,-4-1 136</inkml:trace>
  <inkml:trace contextRef="#ctx0" brushRef="#br0" timeOffset="115876.835">6895 17215 141,'-6'15'526,"0"-1"168,-1 0 127,2-4 91,1 0-137,-2-1-117,4-2-114,-1-1-139,0-1-106,6 1-74,-3-3-54,5-2-42,5-1-38,2-1-22,3-2-19,4-3-17,2-2-13,1-1-23,1-1-26,-1 2-38,0-3-75,1 1-153,-1-1-147,3 0-120,-3-1-217,1-1-130,-2 0-18,-1 1 107,-3-2 121,2-1 120</inkml:trace>
  <inkml:trace contextRef="#ctx0" brushRef="#br0" timeOffset="116418.514">7631 16705 36,'0'-13'696,"0"5"190,-5 3 105,-2 1 53,1 4-27,-1 2-337,1 5-253,0 5-168,3 2-85,1 4-43,-2 2-21,4 0-21,0 1-23,6-3-17,1 0-16,2 1-8,3-4-2,3 0-1,3-1-4,3-3-3,1-2-4,5-3-5,-2-1-2,6-3-5,-4-2-7,4-2-5,-4-1-7,1-3-7,-1-2-4,-3-1 1,1 1 4,-4-6 2,-3 0 6,-2-1 7,-4-4 6,-3 2 2,-1-5 3,-4-2 5,-4 0-2,-4 1 2,-2 1 7,1 0 4,-3 2 11,1 3 9,1 0 13,0 5 14,0 2 0,3 3 1,-1 1-8,2 2-8,2 6-7,0 3-11,2 3-2,2 6-6,-2 5-1,4-1-2,-3 4-5,4 0-5,-1 2-3,0-1-4,1-2-4,1 2-6,-1-2-13,2 1-19,-1-2-36,-1-1-39,3-2-62,-2 0-106,1-2-161,0-4-98,3-2-93,-2-3-143,2 0-117,-1-4 15,0-2 122,3-6 95,-1 0 108</inkml:trace>
  <inkml:trace contextRef="#ctx0" brushRef="#br0" timeOffset="116881.113">8415 16610 217,'19'-25'549,"-6"6"141,-2 5 108,-1 0 76,-5 5-181,-1 4-101,-1 5-84,0 4-93,-3 6-67,-3 6-44,0 3-40,-3 1-35,1 4-40,-3 0-39,3 0-33,-1 0-31,1 1-20,1-2-20,0 0-19,4-1-9,0-3-9,0-2-4,0-2-5,4 1-6,-2-4-7,1 0-7,1-3-11,2-3-9,-4-1-5,1-2-2,1-3 1,-2 0 6,2-3 8,-1-5 9,-3-1 8,2-2 6,-4-5 5,1-4 3,-3-2 2,-1-3 1,-1-4 2,-2-2-1,-1 0 0,-1-3 1,3 1 0,-1-3 3,-1 5 3,3 0 4,1 4 6,1 1 2,3 5 2,-2 3 4,0 2-2,3 4-1,0 2-2,3 3 1,1 4 2,4 3 8,4 3 8,0 6 7,1 1 7,6 5 5,-2 2 3,2 4-2,-1 0-3,1 4-6,2-1-7,-1 2-9,0 0-11,-1-1-7,2 0-9,-4 0-4,2-2-4,-3 1-2,-1-3-5,0-1-12,-2-1-15,1-2-28,-4-2-33,-1-2-52,-1-1-61,2-2-80,-5-2-148,-1-2-133,-1-3-101,0-3-180,-6-2-107,0-1 1,-3-3 118,-1-2 132,-2-2 120</inkml:trace>
  <inkml:trace contextRef="#ctx0" brushRef="#br0" timeOffset="117308.8221">8421 16576 216,'-28'-8'665,"-4"-1"175,-2 4 109,1-4 87,-1 2-144,6 2-171,2 0-189,6 0-145,2 0-90,6 0-77,4 1-65,4-1-49,10-5-38,7 0-28,10-5-18,6-2-10,7 0-7,7 0-3,2 0-2,4 1-5,1 1-7,1 0-9,1-1-14,2 2-13,-2 1-18,-2 0-11,-1-1-7,-1 3 3,-6-3 7,-2 0 10,-3 3 18,-6-1 15,-2 1 12,-3-1 8,-5 0 8,-3-2 5,-3 2 4,-2 0 8,-4 2 14,1 1 14,-5-1 11,1 3 10,-2 0 9,-2 4 10,-1-3-2,-1 5-4,3 1-7,-3 1-3,0 5-7,0 1-5,-3 10-5,3 2 2,0 7 0,-1 2 0,1 4-4,-2 2-7,2 1-8,0 0-5,2 0-6,-2-1-8,1 0-7,-1-1 0,0-2-6,0 2-8,0-5-16,0 0-29,0 0-34,0-2-66,3-3-92,-3-1-183,0-4-150,2-3-133,-2-4-205,-2-2-95,-2-3 6,-4-1 147,1-7 140,-1-1 147</inkml:trace>
  <inkml:trace contextRef="#ctx0" brushRef="#br0" timeOffset="117538.9698">8944 16533 462,'-15'-24'686,"1"0"140,-1 1 113,1 3 13,2 1-171,0 4-131,3 1-154,2 5-118,1 1-99,4 3-70,4 1-47,4 2-26,7 4-16,5 2-4,6 1-5,3 4-13,3 1-20,2 2-21,1 3-18,1-1-12,-1 1-13,1 2-6,-1 1-3,-2-1-11,-1-2-21,-4 3-27,-2-3-41,-1-1-61,-3 0-81,1-3-147,-3 1-154,3-3-89,-2-6-116,-4 1-136,0-6-63,-2 0 78,-2-5 131,1-1 94,-2-4 143</inkml:trace>
  <inkml:trace contextRef="#ctx0" brushRef="#br0" timeOffset="117740.9964">9523 16389 14,'1'-29'448,"2"3"108,-3 0 124,-3 5 137,3 1-1,-1 5-116,-1 1-55,-1 4-62,0 3-87,3 3-111,0-1-89,0 8-67,3 0-42,3 3-18,0 7-14,3 0-13,1 2-18,-1 4-22,2-2-23,2 3-24,-3-2-22,1 3-11,2-1-13,-4 0-17,3 0-26,-3-1-38,3 0-59,-3-4-94,1 2-191,1-2-170,-1-4-181,2-3-226,1-3-82,-1-3 19,0-4 154,1-3 160,1-3 193</inkml:trace>
  <inkml:trace contextRef="#ctx0" brushRef="#br0" timeOffset="118046.6799">9887 16310 229,'6'-13'572,"0"1"148,-5 4 107,-1 0 78,0 4-189,0 1-104,0 3-114,0 1-111,0 1-70,2 2-52,2 1-43,4 0-39,1-2-33,4-1-25,3 1-26,4-3-19,0 0-12,1-2-9,-1-1-2,1 0-3,-1 0 3,1-3 0,-4 1 7,-1 0 3,-3 2 9,-1-2 10,-3 1 13,-5-1 9,0 2 7,-3-2 0,-2-1-1,-3 0-26,-3 3-88,-3-2 0,-2 2 0,-3 0 0,-3 3 0,0 0 0,-3 0 0,-4 0 0,3 0 0,-2 0 0,2 0 0,-1 0-142,1 0-41,1 0-41,2 0-55,1-4-106,0 0-157,6-2-99,-4-1-163,4-3-170,-3-1-42,0 0 65,2-5 162,-2 4 114,0-5 194</inkml:trace>
  <inkml:trace contextRef="#ctx0" brushRef="#br0" timeOffset="118271.6868">9387 15860 408,'-23'0'814,"-3"2"164,-1-2 104,2 0 72,3 2-234,2-2-252,4 0-226,4 1-153,2-1-94,5 0-61,1-1-46,10-1-29,3-2-19,7 1-12,5-4-11,7-2-11,2 1-22,7-1-29,-1-1-51,2 0-75,0 0-140,0 1-180,0-3-123,-3 0-204,-2 0-154,-6-2-31,-2-1 81,-3-1 157,-1-3 123,-3-1 224</inkml:trace>
  <inkml:trace contextRef="#ctx0" brushRef="#br0" timeOffset="118628.7514">9765 15416 117,'-5'-16'571,"-5"3"167,0 2 103,-4-3 74,5 4-114,-2-1-189,3 1-164,2 2-159,3-1-94,3 1-73,6-1-51,3-1-30,8-1-21,5-3-10,4 1-3,6-1-4,0 1-3,1-1 1,1 0-1,-2 3 0,-6 0-1,-2 0 1,-3 1 2,-3 2 5,-6-1 17,-2 4 21,-3-1 26,-3-1 27,0 1 25,-3 0 21,-1 1 5,0 2-1,0 0-9,0 1-16,-4 0-19,4 2-18,0 2-16,0 5-7,0 5-1,4 5 2,-2 5 2,2 7 5,-1 4 3,3 1-2,2 4-6,-1 0-8,1 3-5,1-3-9,2 2-8,0-3-9,2 1-7,-1-3-9,1-3-8,2 0-8,-4-4-19,4-1-24,-2-1-37,-4-5-52,1 1-80,-1-3-150,0-2-198,-3-2-191,0-2-241,-4-3-96,-1-2 7,-1 1 115,-1-2 191,-1-4 203</inkml:trace>
  <inkml:trace contextRef="#ctx0" brushRef="#br0" timeOffset="118797.8859">10141 15727 574,'-18'-4'843,"-4"-1"114,-3-1 67,3 1 47,1-3-340,4 1-259,4 0-193,6-2-111,5-1-64,9-2-44,7-3-33,6 0-36,6-3-52,8-3-124,2 1-176,4-1-138,3-1-269,0 0-146,0 1-45,-3 2 71,-1-1 149,-3-1 124</inkml:trace>
  <inkml:trace contextRef="#ctx0" brushRef="#br0" timeOffset="120654.1247">15472 14689 287,'-6'-3'504,"-3"-2"63,2-6 56,-1-1 73,1-1-147,1-4-51,3 2-13,3-5-4,6-1-12,4 1-65,1-2-80,8 1-67,2 0-60,3 1-36,1 5-35,4 2-22,0 4-19,0 4-12,-3 5-11,1 7-12,-8 5-10,-1 2-10,-9 10-7,-6 7-8,-4 1-4,-10 5-2,-7 2-1,-1-1-3,-6 0-3,-3 1 1,-1-2-3,-2-1 0,1-4 0,2-3 0,-2-3 0,2-2 0,1-4 2,2-3 3,2-6 7,1-1 10,3-5 9,3-1 13,2-6 6,4 0 3,-1-4-2,4-6-5,5 1-7,2-3-6,4-1-2,3 0-3,3 1-1,2 2-4,4 1 0,1 3-6,1 3-3,3 2-5,-1 3-3,4 8 0,0-2-2,-2 4-1,2 3-3,0 3-1,3-1-11,-1 1-19,0 1-28,0 0-37,0 2-61,1-2-78,-1-3-111,1 0-163,4-2-94,0-4-77,-1-3-135,0-1-102,4-2 24,-1-2 130,5-4 95,0-3 101</inkml:trace>
  <inkml:trace contextRef="#ctx0" brushRef="#br0" timeOffset="120890.1215">16440 14838 387,'34'-28'509,"-8"-4"62,-1 3 97,-3 0 58,-5 7-96,-4 1-22,-1 2-4,-6 6-15,-2 2-63,-4 5-120,-4 4-108,-5 4-87,-6 6-54,-1 6-35,-7 5-16,-2 1-14,0 1-16,-2 4-12,-1 1-16,0 0-16,4 0-11,0-1-10,2 3-9,3-5-11,2 2-23,2-1-32,3-3-44,3 1-62,2-2-91,1-1-151,3-4-128,0-4-62,3 0-41,0-6-74,0-2-57,0-3 31,0-3 78,3-4 54,-2-5 68,1-2 123</inkml:trace>
  <inkml:trace contextRef="#ctx0" brushRef="#br0" timeOffset="121120.0817">16242 14880 93,'-4'-31'436,"1"-2"60,-1-1 43,1 1 45,1 1-79,-1 1-46,0 5 8,3 2 27,0 4 19,3 6 1,0 0-48,2 7-85,2 4-77,5 6-54,1 5-35,2 5-25,2 7-30,-1 1-26,3 5-19,-1 0-24,2 1-21,-4 4-15,3-2-16,0-1-12,-1 0-12,2 0-5,-6-2-7,1 1-3,-1-1-11,-2-2-18,-2 0-24,1-2-28,-4-2-50,1 0-63,-3-1-99,1-4-156,2-1-120,1-4-57,2-4-58,0-4-84,2-2-71,4-3 80,0-5 90,2-3 65,1-4 91</inkml:trace>
  <inkml:trace contextRef="#ctx0" brushRef="#br0" timeOffset="121330.9357">16860 14887 282,'15'-21'494,"-2"-1"80,-3 3 94,-2 0 77,-2 6-154,0 4-65,-3 1-21,1 5-8,-2 3-39,-1 6-63,2 3-55,-1 4-44,-2 2-43,-2 2-49,2 1-47,-3 2-34,3-2-28,0 2-30,0 1-19,0-1-18,3-1-14,-1 2-6,-1-4-9,3 2-22,-2-2-30,1 2-49,0-4-72,0-1-104,4-1-161,-1-2-115,3-5-60,1-3-50,1 0-86,2-7-71,-1 0 69,0-5 87,3 0 58,0-6 90</inkml:trace>
  <inkml:trace contextRef="#ctx0" brushRef="#br0" timeOffset="121616.9384">17193 14956 1,'15'-11'429,"-5"4"69,0 0 40,-1 2 33,-3 2-65,-1 3-124,2 3-15,-1 1 20,0 1 34,2 1 28,-1 0 6,2 0-36,4 0-65,1 1-64,1-2-56,1-2-43,3 1-37,2-1-27,0-2-18,-2 1-7,1-2-3,-1 0-2,-3 0-2,-2-2 4,-4 1 10,0 1 13,-2-2 16,-5 1 10,-1-3 5,-4 1-8,-4-2-143,1-2-2,-6 3 0,-3-4 0,-2 2 0,-1 0 0,-2-1 0,0 0 0,-1 0 0,1 0 0,0 0 0,3 1 0,1-1-134,1-2-60,1 3-33,4 0-45,2-3-72,-1 1-152,6-3-108,2 0-88,0-3-157,0 2-109,2-2 8,-2 0 133,4-3 121,-2 2 110</inkml:trace>
  <inkml:trace contextRef="#ctx0" brushRef="#br0" timeOffset="121882.3013">17020 14414 270,'-24'-3'639,"-2"-1"153,2-2 116,1 1 94,4-1-184,3 1-125,3 2-152,1 2-124,4-3-99,4 0-85,-1 3-72,5-2-59,9 0-39,3-2-28,10-3-15,2 4-12,9-3-15,2 1-19,3 0-40,1 1-70,0 0-133,0 0-179,4-1-109,-1 3-183,-3 0-183,0-2-52,-1 0 74,-4 0 141,2 0 102,-2-1 194</inkml:trace>
  <inkml:trace contextRef="#ctx0" brushRef="#br0" timeOffset="122229.3851">17628 14150 224,'-15'-5'481,"2"-2"45,2-1 38,-4-2 34,4 1-223,-1-1-87,6 1-33,2-2 4,1 1 12,3 0-8,6 0-19,1 0-32,7-1-26,0 2-41,6 1-35,-4 3-20,-1 1-8,2 4-12,-6 4-7,-2 4 4,-3 3 4,-3 3 2,-3 6-2,-3 0 9,-3 4-1,-1 1 0,1-1-2,1 0 4,3-1 3,2-2 0,5 0-4,3-1-4,5-4-9,6 1-8,-1-4-7,5 3-11,-1-5-10,-3 2-7,-2-4-4,-2 2-4,-8-1-6,-3 1-2,-10 3-2,-3 2-5,-11 1-16,-7 0-31,-4 2-53,-5 1-118,-3-1-169,1-2-112,1 0-171,-1-2-203,1 0-71,1 0 53,-1 0 135,2 2 96,-3-2 176</inkml:trace>
  <inkml:trace contextRef="#ctx0" brushRef="#br0" timeOffset="122818.7971">15167 15434 416,'-19'9'490,"-2"-5"38,3 4 19,-2-2-90,3 0-184,1 1-90,5-2-37,0 2-8,3-2 12,2 2 28,3-2 40,2 0 34,2 2 43,5 0 33,3-2 15,10 2-5,5-2-30,8 1-28,9-1-46,8-2-48,11-1-31,11-1-28,9-1-21,10 0-15,8-1-6,4 1 1,8-2-1,6 0-2,5 2 3,5-1-3,9 1-2,1-2-10,1 1-9,-1 1-2,1-3-7,-3 0-7,1 1-7,-4-3-6,-6 1-4,-6-1-8,-9 0-2,-6 0-3,-7-4-2,-8 3-1,-9 0 1,-7-1-3,-9 3-4,-9-2-3,-6 1 1,-7 0-4,-9 1 0,-5 1 1,-6 0 2,-4 1-3,-6 2-8,-2 0-9,-5 0-19,-5 0-25,-5 5-34,-5-1-42,-5 4-58,-3 3-76,-8 0-159,-3 4-145,0 0-93,-9 2-176,-2 2-129,-2 0-11,-5 3 123,-2-3 140,-3 3 111,-2 2 210</inkml:trace>
  <inkml:trace contextRef="#ctx0" brushRef="#br0" timeOffset="123642.165">15252 15915 383,'3'-8'508,"-3"-3"60,3 1 54,-3 2-22,5 0-144,-5 2-46,1 0-16,-1 1-9,0 3-11,-1 2-19,-4 5-39,2 6-43,-7 2-37,-1 7-30,-2 2-29,-3 4-32,-4-2-29,-2 6-22,0 0-21,-1-1-17,-1 0-11,2 0-9,3-3-6,2-2-8,1-3-2,6-2-4,2-5-1,3 0 1,5-5-3,1 2 7,9-3 0,5-1 0,7-3-3,5-3 1,3-2-3,4-1-4,2-3-3,2-2-2,1 0-1,-2-2-2,-1 0-2,0-2-1,-5 2 0,-1 1 0,-3-6 0,-5 3 0,-3 1 2,-2-2 0,-3-1 2,-5 0 0,-1-1 1,-1 1 3,-2 1 6,-4 0 8,-1 2 10,0 3 10,0 0 6,0 2 5,0 2-3,-1 2-6,-1 2-9,-4 4-9,2 5-10,-4 5-4,1 2-6,-2 4-3,0 2 1,-3 0-3,3 5-2,-2-2-6,-2 3-11,3 0-21,1-1-27,0 1-43,2-2-59,1-1-81,4-4-150,2 1-141,3-5-73,6-3-116,0-2-144,2-4-50,2-3 94,2-2 122,4-6 79,3-3 149</inkml:trace>
  <inkml:trace contextRef="#ctx0" brushRef="#br0" timeOffset="124100.715">15814 16258 418,'24'-27'549,"-1"3"98,-3-1 97,-3 7-8,-1 1-138,-4 4-62,-2 3-47,-1 3-39,-3 6-51,-4 4-54,-2 6-53,-5 2-47,2 2-44,-6 6-43,-1 0-35,1 3-30,-4-1-22,2 3-20,-2-1-17,-1 1-14,4-1-8,-2 1-6,3-3-6,2-2 0,-1-2-2,2-2-2,2-3 1,2-3-5,2-1 0,-1-4 1,2-1-2,1-4 2,2-3 1,-1-3 5,3-5-1,0-3 2,0-5 0,1-3 0,-2-7-1,1-2-1,0-1 2,1-1 2,-1 1-1,3 2 7,-3 3 4,3 3 5,-3 5 4,1-1 1,1 6 4,-2 3-4,1 2 5,-1 6 4,1 2 8,1 2 10,1 5 12,-2 4 16,3 3 11,-3 4 4,0 0 1,3 4-3,-2 2-7,-1 0-13,2 2-17,-3 0-12,2 0-32,-1 2-9,-1 0 0,1-2 0,-2 0 0,1-2 0,0-2 0,-3-2 0,3 1-29,-2-4-51,1-2-32,-1 0-30,1-4-28,-2 0-34,1-1-36,-2-1-52,-1-2-139,-1-3-125,0-2-99,-3-2-165,-1-2-127,-2-2-16,-2-4 115,-1-2 132,-2-3 120,0-2 209</inkml:trace>
  <inkml:trace contextRef="#ctx0" brushRef="#br0" timeOffset="124312.8174">15878 16179 308,'-21'-15'651,"2"-2"120,-2 1 104,3 1 90,1-1-202,0 5-126,4 0-139,2 1-90,1 2-80,5 1-76,1 1-66,6-3-52,4 3-41,7-3-32,3 2-20,5 1-17,6 0-9,1 1-9,5 3-1,1 2-11,2 2-19,3-1-31,-2 3-40,1 3-57,2-2-89,0 4-134,2-2-119,0 1-51,3-1-53,0 1-109,-3-3-89,4-1 44,0 0 86,-1 0 56,1-3 79</inkml:trace>
  <inkml:trace contextRef="#ctx0" brushRef="#br0" timeOffset="124535.1461">16994 16011 333,'23'-3'655,"-5"-1"156,-3-1 105,-3 3 50,-5-1-191,-2 3-112,-2 5-148,-6 0-114,-2 7-71,-2 2-53,-5 5-35,-3 0-34,-3 5-32,-1 0-26,-3 0-26,-1 3-23,-2 1-24,1 3-23,0-2-20,2 0-14,1-1-13,1-1-16,0 0-26,6-2-29,-3-3-42,2 0-64,3-1-79,3-4-150,0 0-166,3-3-101,2-6-174,1-1-140,-3-2-24,3-3 103,-1-4 156,2-3 114,-2-4 206</inkml:trace>
  <inkml:trace contextRef="#ctx0" brushRef="#br0" timeOffset="124779.4702">16653 16228 245,'-5'-33'561,"1"5"131,1 0 113,-3 5 103,5-1-181,-4 5-95,2 4-97,3 4-89,3 2-70,3 4-65,6 4-47,0 4-35,6 3-18,0 5-21,2 1-19,1 5-18,3 2-20,-1 5-16,1-1-25,-4 1-19,4 3-21,-5-1-19,2 5-14,-2-2-8,-1-3-11,1 3-16,-4-2-26,0-2-30,0-1-37,-3 0-57,-2-4-72,2-1-98,-1-3-161,0-3-112,4-4-84,-1-4-133,-1-3-119,-1-6 13,2 1 125,0-6 117,1-4 105,3-2 182</inkml:trace>
  <inkml:trace contextRef="#ctx0" brushRef="#br0" timeOffset="125001.9961">17331 16237 229,'17'-20'608,"-6"3"162,-2 1 128,-1 5 95,-4 0-174,-1 3-110,-1 3-144,-1 1-127,-1 3-94,3 2-59,-3 4-37,0 2-28,2 5-20,-1 1-15,-1 3-16,3 1-25,-2 3-27,1 0-27,-2 2-22,2 2-23,0 0-14,-2 2-17,0 0-14,0-3-23,0 2-31,0-3-35,0 0-41,3-2-55,-1 0-64,4-1-84,1-5-152,2-2-120,3-4-55,1-4-61,2-4-82,0-1-61,3-7 79,-2-1 100,4-4 66,-1-4 103,2-4 145</inkml:trace>
  <inkml:trace contextRef="#ctx0" brushRef="#br0" timeOffset="125276.7857">17658 16406 141,'17'-17'452,"-2"2"111,-4 2 118,-2 1 107,-3 4-101,0 3-104,-3-1-47,1 5-47,-2 2-66,1 1-66,0 3-51,0 0-50,1 0-44,1 4-37,4-2-37,0-2-25,1 1-23,4-3-12,1 1-14,2 0-8,0-4-6,-1 1 0,2-1 5,-3-1 7,-1 1 9,-3-2 14,-2 2 14,1-2 24,-4 1 25,-3-2 32,2 3-100,-5-2-80,-5 1 0,-1-3 0,-4 0 0,-4 2 0,-2-1 0,-2 2 0,4-3 0,-5-1 0,2 1 0,0-2 0,3 1 0,-1-2 0,3-1-48,0-1-277,2 1-57,1-3-150,3 0-121,2-2-145,2-3-207,0 0-65,2-3 31,2 1 159,-2-3 149,2 1 185</inkml:trace>
  <inkml:trace contextRef="#ctx0" brushRef="#br0" timeOffset="125498.7493">17623 15900 394,'-21'1'819,"-5"1"161,1-2 100,1 2 66,2-2-209,1 0-283,6 2-220,2-2-141,1 0-87,8 0-54,-1 0-42,10 1-30,2-1-22,8-1-16,7 1-13,8-4-11,4 2-10,3-1-25,2 0-34,1 0-60,1-1-87,-6 0-192,2 1-168,-1-2-175,-2-2-229,-3-2-82,-1 0 11,-2-1 152,-1 0 152,-3-4 180</inkml:trace>
  <inkml:trace contextRef="#ctx0" brushRef="#br0" timeOffset="125818.7039">18154 15719 462,'4'-1'787,"-3"-1"120,1-4 68,-4 3 30,2-2-255,0 2-264,0-1-195,0 1-113,6-1-67,2 1-43,5-2-29,5-1-20,4 0-9,3 1-4,4-2-3,-2 2-3,-1 0 1,-2 0 1,-3-1 0,-2 3-1,-4-1 11,-3 2 28,-2-1 35,-4 0 36,-1-1 36,-2 4 31,-2-2 18,-1 2-3,-1 0-18,-2 2-23,1 2-16,-1 2-6,-1 2 4,1 7 9,-1 4 15,-2 1-50,2 2-108,0 1 0,-2 3 0,2 0 0,-1 0 0,1 0 0,-1 4 0,4-2 0,-4 1 0,4-2 0,-1 1 0,2-3 0,0-2 0,0 2-68,-2-4-289,0 0-162,2-4-155,-2 0-221,1-3-184,-3 0-60,-5-5 32,1-1 158,-2-3 186,-1-2 257</inkml:trace>
  <inkml:trace contextRef="#ctx0" brushRef="#br0" timeOffset="125974.4395">18183 16066 427,'-15'-11'836,"-3"0"141,-2 0 75,-1 1 48,2-3-240,4 0-317,6 0-229,6-1-139,6-3-71,8-1-52,9-2-47,13-3-59,4 0-122,8-3-188,9-1-147,0 2-253,4-2-163,0-1-51,-6 2 64,-1-1 153,-2 0 136</inkml:trace>
  <inkml:trace contextRef="#ctx0" brushRef="#br0" timeOffset="126213.0959">19246 15259 423,'0'-3'824,"0"6"153,0-3 91,-2 0 56,0 0-236,2 0-289,0-3-224,0 3-141,4 0-85,1-2-57,5-1-34,2-3-20,8 3-17,5-2-11,-2 2-16,6-1-28,-4 1-55,0 1-102,-5 0-185,-3 2-135,-2-1-127,-6 4-182,-3-1-118,-7 3 11,-7 2 137,1-1 111,-5 3 120</inkml:trace>
  <inkml:trace contextRef="#ctx0" brushRef="#br0" timeOffset="126366.5908">19370 15357 468,'-14'16'687,"1"-2"142,1-2 98,2-4-16,2 2-176,1-3-133,1 0-158,4-2-119,-2 0-79,8-2-62,0-1-48,7-2-45,4 0-36,9-2-48,4-2-67,2-2-136,4-3-193,3 0-147,-1-2-216,0 1-182,-1-3-55,1 2 66,0-3 157,-2-2 128,6 1 216</inkml:trace>
  <inkml:trace contextRef="#ctx0" brushRef="#br0" timeOffset="126955.6837">20278 14924 176,'17'-22'494,"-2"2"85,-4 4 90,-1-3 113,-3 5-130,-3 2-74,1 1-35,-1 4-36,-2 0-49,-1 4-76,2 1-72,0 4-63,2 6-44,-2 2-32,3 6-21,-1 4-17,-1 4-15,2 0-16,-2 5-13,-1 2-13,1 0-12,-2 2-10,-1-2-10,-1 3-2,0-2-9,-1-1-7,-3 0-5,0-1-4,-1-1-2,-3-2-5,1-2-3,-2-3-3,-2-4 0,2 1-2,0-5-2,0 0 4,-2-5-1,2-1 0,1-4 3,-2-2 2,3-2 0,-1-4-1,1-1 0,-1-2 0,5-3-4,-1 0 2,2-1-5,1-1 3,2-1-2,2 2-2,3 1-2,0-1-2,3 0 1,4 2-5,2-2-4,0 1-1,4 1-3,2 1-5,1-2-3,1 0-4,2 0-2,0 0-5,1-2-1,-1 1-3,-3-2 3,1-2 6,-4 1 5,-1 1 6,-2-2 7,0-2 7,-3 1 4,-2-1 0,-2-3 3,-1 0 0,-1-1 1,-3 1 1,1-2 5,-2 2 7,-2 1 13,1 4 9,-2 1 12,3 3 14,-3 2 8,0 1 1,0 4-5,0 0 6,0 6 5,0 3 14,1 7 16,-1 4-89,0 6-19,2 5 0,-2 3 0,2 4 0,-2 2 0,0 0 0,2 3 0,-2-2 0,3 3 0,-3-1 0,0 1 0,0-1 0,-3 0 0,-1 0 0,-4 1-40,-1-2-445,-2-1-209,-3 1-299,0-3-166,-6-3-55,-5-2 34,-3-2 138,-2 0 225,0-3 347</inkml:trace>
  <inkml:trace contextRef="#ctx0" brushRef="#br0" timeOffset="128813.4304">21703 15123 317,'-1'1'508,"1"-1"77,-5-1 104,2 1 73,1-2-126,2 0-45,-4 1-28,4 1-28,0-2-72,0 1-102,4-1-90,1-1-66,5 3-49,4-4-30,2 2-22,7-1-16,-1 0-11,6-2-15,0 1-15,4 1-14,0-1-12,-1 1-7,4 1-6,-7-1-3,-1 0-2,-1 3-3,-5-2-12,0 2-14,-6 0-27,-3 0-39,-2 2-45,-2 1-51,-4 0-70,-1 2-130,-1 0-110,-2 2-50,-2 0-53,-4-1-99,0 2-104,-3 0 50,0 0 86,-2 2 61,-3-2 82</inkml:trace>
  <inkml:trace contextRef="#ctx0" brushRef="#br0" timeOffset="129063.1615">21935 15243 29,'-22'13'437,"-5"4"64,3-4 51,0-2 61,3 3-31,-1-4-79,6 0-17,-2 0 2,5-1 3,4-2-17,1-1-69,5 2-83,5-3-70,4 2-55,3 0-37,7-4-35,5 1-29,5-2-22,4-4-21,3 0-11,3-3-14,0 0-8,-1 0-8,-1 1-6,-2-1-4,-6-3 0,-3 4 0,-3 1-2,-5-1-6,0 2-8,-6 0-11,0 0-22,-1 1-25,-3 1-32,0 0-36,-4 1-59,4-1-108,-4 2-117,-1-2-69,3 2-40,0-2-110,-1 0-141,-1 2 9,1 0 80,-1 0 63,2 1 53,0-3 149</inkml:trace>
  <inkml:trace contextRef="#ctx0" brushRef="#br0" timeOffset="129841.7959">24088 14877 282,'2'-14'595,"2"-2"102,-4 1 86,-3-1 86,2 3-186,-2 1-105,0 3-103,0 3-76,-2 4-48,2 6-60,-1 6-62,-2 6-38,1 7-22,1 4-14,-2 4-14,3 3-20,-1 2-14,1 2-21,1-2-21,-1 0-14,2 0-13,-1-1-12,2-1-10,2-2-9,-1-4-1,2-2-4,-1 1-5,1-6-13,3-1-22,-1-3-27,3 1-46,-1-6-56,2-3-67,2-2-122,-1-7-132,3-4-77,2-3-22,2-4-28,0-4-47,-2-4-5,-1-3 29,-4-3 36,-1-3 32,-1-1 62,-1-4 113</inkml:trace>
  <inkml:trace contextRef="#ctx0" brushRef="#br0" timeOffset="130074.7173">24241 15067 52,'5'-27'410,"-4"6"74,2 0 54,-1 2 45,2 4-87,-1 6-131,6-1-20,2 4 22,4 3 34,4 5 20,5 2 5,2 7-24,1-2-69,6 7-73,-2 1-67,2 2-54,-4-2-34,1 6-26,-6-3-11,-1 4-9,-3-3-3,-5 1 0,-2 0-1,-3-2 0,-5-1 0,-5-1 2,-1-1 0,-5 0-6,-3-4-6,-4 1-10,-4-3-8,-4-4-13,1 1-8,-3-3-14,-3-1-27,2-2-39,-5-4-65,1 0-123,3-3-179,-2-5-114,3 0-121,-2-1-178,2-5-91,-1-1 42,2-1 138,4-2 102,-2-4 133</inkml:trace>
  <inkml:trace contextRef="#ctx0" brushRef="#br0" timeOffset="130263.3337">24234 14923 278,'13'-7'618,"4"0"119,-1-2 79,-1 3 87,6-3-194,1 1-121,3-1-132,1 2-95,2 0-64,0 0-76,6-2-73,-2 3-56,3-1-36,1 0-26,-1 2-32,1 0-40,0 1-71,-2 3-130,0-1-134,-2 0-88,2 1-56,-3 1-106,3 0-114,-1 0 0,-2 1 66,1-1 52,0-1 56,1-1 125</inkml:trace>
  <inkml:trace contextRef="#ctx0" brushRef="#br0" timeOffset="130726.2421">25337 14748 77,'18'-5'454,"0"0"74,-7 1 58,-6 2 58,-3 0-74,-4 4-84,-5 0-10,-6 7 6,-4-1 11,-4 4-6,-7-1-50,0 5-73,-2-2-71,2 0-63,1 1-55,2 1-45,4-2-35,6 0-26,6 1-22,3-1-17,9 1-11,2-1-5,7-2-4,4-3-3,5-1-3,1 1-3,5-4-1,-2-2 0,0 0 2,-1-3-1,-1 0 2,-4-2 2,-3-1-2,-2-2-1,-4 0 1,0-5-2,-2 1 1,-3-3 0,-5-3 4,0 1 1,0-3 7,-4 2 5,3 4 6,1-3 8,-5 4 2,5 1 0,-1 1-3,-1 2-6,2 3-9,3 1-7,-3 4-4,6 3-4,0 4-1,2 1-1,-4 5 2,6 4-2,-2 1 2,-1 3-2,1 2 0,-2 4 5,-3 1 0,-1 3 3,0-2 1,-4 2 6,-2-2 4,0-1 1,-3 0 4,-2-4 3,-2 1-1,-2-2 1,-2 0-2,-4-6-3,-1-1-6,1-1-4,-6-3-5,-1-3-7,0-2-9,-3-2-21,4-4-23,-2-2-34,5-2-57,1-2-72,3-4-129,2-2-169,5-2-103,7-6-76,3-2-112,6-2-117,3-3 30,5-3 129,5 0 97,5-4 95,3 1 160</inkml:trace>
  <inkml:trace contextRef="#ctx0" brushRef="#br0" timeOffset="130984.1423">25563 14877 24,'44'-25'446,"-9"3"80,-1 0 89,-2 1 115,-6 1-12,-2 2-98,-2 1-36,-2 5-24,-4 2-38,-1 6-78,-2 1-83,1 6-69,-5 1-41,-2 8-28,1 4-15,-3 7-9,-1 0-4,-3 4-11,-1 4-12,0 1-7,-1 1-17,-3 1-144,0 1-4,3-1 0,-4-1 0,4 1 0,-1-4 0,2 1 0,0-5 0,2 2 0,-1-5 0,-1-1 0,3-3 0,-1 1 0,-1-4 0,1-2-250,0-2-103,3-3-123,-1 1-155,4-6-87,1-4-152,4 0-140,2-3-22,3-2 99,0-2 168,3-3 121,3 0 200</inkml:trace>
  <inkml:trace contextRef="#ctx0" brushRef="#br0" timeOffset="131112.6906">26195 15235 35,'24'-8'455,"-3"3"122,-3-2 107,-8 0 96,2 1-58,-3-2-142,-1 3-94,-4-2-93,-3-1-97,-1 0-93,-1 1-102,-2-1-133,2 0-160,-1-1-119,4-1-92,-2-1-181,1 1-159,3-2-24,2 1 72,2 0 67,2-1 65,5-2 174</inkml:trace>
  <inkml:trace contextRef="#ctx0" brushRef="#br0" timeOffset="131378.6602">26680 14866 359,'12'-5'758,"-6"2"141,-2 2 87,1-1 64,-4 1-217,-1-1-227,2 1-198,0 1-118,2 1-60,2 2-39,3 3-28,0 1-19,6 2-13,0 4-12,2-1-13,1 5-13,1 0-17,2 2-16,-3-1-14,0 2-10,-2 2-11,-3-2-9,-2 2-2,-3-2-2,-3-1-5,0 0-1,-5-3-4,-3 2-1,-3-3-8,1-1-15,-6 0-19,2-4-29,-5-1-47,-1 0-61,-1-2-77,-3 0-152,1-4-145,-1-3-91,-2 0-156,0-3-143,0-4-22,-4 2 107,1-6 133,-3 2 105,2-6 194</inkml:trace>
  <inkml:trace contextRef="#ctx0" brushRef="#br0" timeOffset="131606.6449">26621 14806 302,'22'-16'705,"-1"0"151,-3 1 94,-2 0 70,3 1-198,4 1-152,-3 2-185,1 0-115,2 2-64,-1 0-45,2-1-48,2 1-39,-2 2-35,5 1-29,-3-3-25,0 3-26,0 0-19,3 1-15,-6-1-13,2-1-9,-1 3-15,0 0-23,-1-1-36,-3 1-49,1 0-71,-2 0-112,4-1-185,-4-1-112,5 0-119,-5 1-159,6-1-91,-2 0 29,1 1 153,2-2 109,0 2 140</inkml:trace>
  <inkml:trace contextRef="#ctx0" brushRef="#br0" timeOffset="131930.8019">27538 14549 366,'14'12'491,"-3"3"73,-3 3 86,-7 2 45,1 2-126,-4 2-42,1 2-19,-4-3-20,2 0-44,-3 1-83,2-2-83,1-2-73,0 0-57,2-1-39,2-2-31,5 0-20,4-5-17,1 0-14,4 0-7,4-3-7,2-2-3,3-2-5,1-3-4,2-1 4,-1-2-3,-2-3 0,0-1 1,1-4 5,-2-1 8,-1-2 7,-1-3 9,-3-2 16,-1 1 17,-3 1 17,-4-1 16,-1 3 16,1 3 9,-5 4-1,-1-2-10,-2 5-16,0 3-15,-2 3-14,0 7-8,-4 2-8,0 3-6,1 4-4,-3 2-6,0 2-10,-1 0-11,-1 3-4,4 1-6,-2-1-12,0 3-23,0-3-34,0 3-44,1 0-71,0 0-99,0-1-201,2 0-155,-3-3-221,5-2-185,-4-2-53,2 0 34,3-4 175,-1-3 159,1-5 245</inkml:trace>
  <inkml:trace contextRef="#ctx0" brushRef="#br0" timeOffset="132896.8001">28686 14846 209,'3'-18'547,"-3"3"127,-3 0 106,3 1 82,-1 3-186,1 3-130,1 2-92,2 5-79,-1 6-59,-1 6-45,1 8-30,-2 2-21,-2 7-35,1 2-42,-5 0-39,3 4-28,-3-1-23,0-1-17,-2 2-8,3-4-8,0-2-4,-1-2-5,0-2-3,0-3 1,-1-2 1,1-2 0,3-6 2,-3 1 5,3-5 8,-2 0 9,4-2 8,-3-5 5,0 0 7,3-5-3,-3-4-5,-1-2-9,4-4-8,-3-4-4,2-3-8,0-5-4,1-1 0,1-6-4,0-1-1,1-4 0,-1-3-4,4-2-2,-4 0 1,4 1 0,-3-3 5,2 4 0,-1 3 7,2 3 5,-3 2 4,3 6 2,0 2 3,-3 4 1,4 5-3,-4 3-4,3 3-3,-2 3-6,1 7-1,3 2 6,2 7 4,1 6 7,2 6 14,3 6 6,-4 6 4,4 0 5,-1 4 2,0 3-1,2 0-5,-4 0 2,4 1-14,-2-1-43,0-5 0,1 4 0,0-5 0,-3 1 0,1-2 0,-2-4 0,1 0 0,-4-3 0,0-2 0,-2-3 0,1-3 0,-2-1 0,-2-3 0,-2-3 0,0-2-75,-2-1-21,1-2-9,-8 0-2,2-4-1,-4-1 7,-4-1 6,0-4 10,-4-2 16,1-1 13,-3-3 17,-1-3 13,0 0 8,1-3 12,2 0 8,1 0 5,0 1 3,3-1 3,5 0 2,2 2-1,2-2-2,5 2-4,4-1 1,4-2-5,8 1-3,4 2-4,4-1-1,2 1-4,8 0-4,-2 3-2,2-2-2,0 4-5,1 0 3,-5-1 0,1 3 0,-2 2 6,-4 0 4,1 2 4,-4 0-1,-3 4 5,1 4 0,-4 1 2,0 5 3,-2 5 6,-4 2 3,1 3 1,0 2 2,-6 2 0,2-1-5,2 0-5,-4 2-1,1-5-4,1 3 1,-1-3-6,1-2-12,-1 2-28,-1-4-61,1-1-87,-1-3-182,1 0-160,-1-5-116,-1-2-181,0 0-132,2-2-14,-2-3 129,1-2 132,2-4 117,-1 3 201</inkml:trace>
  <inkml:trace contextRef="#ctx0" brushRef="#br0" timeOffset="133136.3389">29241 14894 275,'-14'-20'639,"0"3"156,-1-2 124,0 2 94,1 0-187,1 3-127,1-2-146,3 3-126,0 1-92,8 0-77,-2 2-63,6 0-51,6 0-33,6 1-30,5 1-26,4 4-16,6 1-14,4-1-4,2 4-9,-1 0-4,1 2 0,-3 0-11,0 1-6,-5 0-16,-3 0-18,-2 3-29,-4-4-42,-4 1-46,-5 1-65,-1-1-136,-6 1-149,-3-1-97,-6-2-173,-1 1-144,-7 0-34,2 0 95,-4-2 136,6-2 108,-4 2 209</inkml:trace>
  <inkml:trace contextRef="#ctx0" brushRef="#br0" timeOffset="133498.7429">28918 14662 231,'-16'-6'609,"-1"1"164,-2-1 113,4 0 73,2 0-190,2 1-158,4 1-158,1 2-159,4-1-101,7 0-75,5 1-46,8 1-32,11-1-21,3 1-28,5-1-57,6 2-112,4 2-136,0-2-100,-1 1-105,1 2-177,-2-1-121,-3 1 18,-2 2 89,-1-3 72,3 2 93</inkml:trace>
  <inkml:trace contextRef="#ctx0" brushRef="#br0" timeOffset="133789.8374">29996 14585 239,'15'-9'503,"-4"-1"72,-1-1 78,-3 3 98,1 1-166,-2 1-63,-3 1-33,3 3-17,-5 4-19,1 6-53,0 7-50,-4 7-38,-1 9-29,-6 5-27,-3 7-35,-1 3-27,-4 6-28,-2 1-27,2 2-22,-2 2-24,1-1-19,3 1-24,0-1-13,4-4-12,0 0-12,4-1-5,-3-4-3,5-2-12,-4-1-25,2-2-32,-1-4-41,3-1-61,0-5-81,-3-3-142,4-3-181,2-5-115,2-2-188,0-6-138,2-3-25,2-4 96,4-4 172,1-6 131,2-3 218</inkml:trace>
  <inkml:trace contextRef="#ctx0" brushRef="#br0" timeOffset="134277.4343">30256 15149 304,'15'-26'576,"-4"1"117,-4 4 93,1 2 43,-2 4-205,-2 6-108,-3 1-89,-1 11-72,0 5-52,-4 3-34,1 10-24,-1 1-24,1 5-35,-3 1-34,3 3-32,-2 0-23,4 3-22,1-3-14,0 0-12,0 0-3,1-4-4,1-1 0,1 0 4,0-6 3,-2 1 10,4-9 5,-2 2 8,1-4 8,-1-1 8,1-6 12,2-1 7,3-4 2,2-3 0,2-7-8,5-3-9,0-1-14,3-7-59,-1-1-19,1-1 0,-1 4 0,-1-3 0,-2 5 0,-4 4 0,-1 3 0,-3 1 0,-4 5 0,3 4 0,-1 2 0,1 5 0,-2 3 0,3 2 0,0 3 0,1-1 0,0 2 0,4 1 0,1-3 0,4-1 0,1-1 0,0-2 0,4 0 0,3-5 0,-1 0 0,0-3 0,-1 0 0,-3 0 0,-4 0 0,0-2 0,-6 1 0,1 1 0,-5-2 0,-1 2 0,-1-1 0,-2 1 0,0 0 0,-3 0 0,4-2 0,-4 2 0,1-2 0,2 2 0,-1 0-191,1 0-217,2 0-177,2 0-119,-2 0-217,-3-2-160,-3-1-34,0 0 50,-3-2 193,-3-1 157,-3 1 259</inkml:trace>
  <inkml:trace contextRef="#ctx0" brushRef="#br0" timeOffset="134779.4662">21060 15524 178,'-2'3'437,"0"-2"21,1-1-25,-1 2-61,-1-2-289,2 2-218,-1-2-179,4 4-80,-1-4-7,5 3 36,3-3 55</inkml:trace>
  <inkml:trace contextRef="#ctx0" brushRef="#br0" timeOffset="135870.8303">32298 15170 229,'-1'-6'507,"-5"0"67,-2-1 73,2-1 107,-1-1-147,0 2-52,3-1-25,-1-1-17,0 5-39,5-1-85,0 2-100,5-4-86,2 2-63,4-1-48,5 0-29,2 1-19,2-2-11,4 2-7,3 2-13,-1-5-7,2 5-2,0 0-3,-2 2-2,0-1-1,-1 0-5,-3 1-25,-4 1-42,-3 1-84,-1-1-140,-4 2-140,-3-2-86,-2 2-55,-1-2-117,-4 0-114,-4 1 39,-3 2 84,-2 0 61,-5 3 65,-1-1 155</inkml:trace>
  <inkml:trace contextRef="#ctx0" brushRef="#br0" timeOffset="136067.0386">32355 15182 70,'-18'12'456,"2"1"96,-4-5 78,7 2 89,-3-5-71,5 2-107,2-4-46,0 0-47,6 1-34,5 0-56,4-1-64,5-1-64,6 3-51,5-2-44,8-1-39,4-2-34,3-2-25,6-1-16,0-2-16,4 3-30,-3-3-48,2-2-93,-1-1-147,0-1-122,-2-3-71,-2 1-112,-4-4-183,1 2-31,-4-3 79,-5-1 88,0-1 58,-2-1 127</inkml:trace>
  <inkml:trace contextRef="#ctx0" brushRef="#br0" timeOffset="136442.3353">34025 14073 499,'9'-12'670,"-3"0"105,-1 0 86,-3 2-15,0 2-197,-2 2-124,0 4-112,-4 4-64,-1 4-53,-1 5-41,-5 6-41,-1 4-33,2 3-32,-6 0-31,3 5-23,-1 0-22,0 1-15,3-1-18,0 0-12,3-2-10,-2 3-8,6-3-6,-2-1-12,0 0-16,3-1-27,0-2-40,1-3-54,4-1-85,1-2-141,0-1-124,3-4-62,0-4-41,1 0-108,0-7-108,-2-2 50,0-7 85,0 0 59,-1-4 66,0-7 153</inkml:trace>
  <inkml:trace contextRef="#ctx0" brushRef="#br0" timeOffset="136923.9558">33982 14106 201,'-5'-23'483,"4"2"61,-5 1 63,-2 3 109,4 3-136,-2 0-62,1 4-25,2 1-20,3 4-24,0 4-67,0 1-70,6 5-60,-1 5-37,2 2-22,7 2-26,-1 3-29,2 2-27,1 0-20,4 3-26,-1-1-15,0-1-15,2 3-10,0 1-6,-2-3-10,1 1-1,-1 0-1,-3-2-2,3-1-1,0-1-11,-3-3-16,-3 0-21,3-1-25,1-5-36,-7 4-35,4-7-35,-1-1-38,0-1-41,2-4-50,0-4-44,0-1-23,0-3 3,0-6 22,0-2 48,-2-3 67,-1-3 75,-2-3 60,2 0 41,-4-2 33,-4-4 39,1 5 48,-5-2 66,0 3 70,0 2 67,-5 1 47,2 2 28,-3 4 1,3-1-25,-4 3-39,1 3-47,-2 1-33,2 2-38,1 3-36,0 2-30,-1 3-27,0 3-15,-1 5-9,1 7-5,-2 1-1,1 4-1,1 2 2,1 1-7,1 3-11,1-1-6,-1 1-4,2 1 0,-1 0-4,3 0-2,0-1-3,3 0-3,-1-4-9,2 1-19,1-3-25,1-1-35,-2-2-47,3 0-66,1-3-106,1 0-126,0-4-78,4-3-28,2 1-40,1-5-89,-1-1-63,4-4 49,-4-1 51,6-5 37,0-3 71</inkml:trace>
  <inkml:trace contextRef="#ctx0" brushRef="#br0" timeOffset="137190.4533">34984 14084 113,'26'-18'462,"-7"1"70,-2 2 59,-5 0 83,-2 4-98,-1 0-91,-3 3-36,-1 2-11,-1 1-2,1 4-32,-4 4-42,1 4-46,-4 3-35,1 6-36,-4-1-40,1 6-41,-1 3-34,1 0-28,1-1-28,-3 2-21,2 3-13,2-4-12,1 1-8,1 1-10,-2-2-1,2 0-5,2-1-4,-2-3-3,1-1-9,1-2-21,0 0-30,0-2-39,0-1-47,-2-2-61,1-2-95,2-2-125,-3-1-82,0 0-25,0-4-12,-3-2-73,0-1-62,-3 0 15,0-3 44,-3-2 30,2-2 42,-2-1 129</inkml:trace>
  <inkml:trace contextRef="#ctx0" brushRef="#br0" timeOffset="137409.7036">34935 14300 14,'-8'-15'437,"-1"2"64,0-2 43,2-4 42,-1 2-50,-2-2-94,6 1-11,-1-1 5,4 2 8,1-1-10,6-1-52,-2 2-87,8-2-81,1 0-54,5 0-37,3 3-24,2-1-15,-1 2-19,3-1-17,-1 6-14,-2-2-13,-1 4-10,0 2-5,-1 1-5,-1 2-1,-3-1-14,2 4-31,-5 4-41,2 0-69,-5 4-99,-1 2-108,2 2-79,-2 0-28,-5 5-35,-3 4-100,-5 0-74,-1 2 15,-6 6 42,-3 0 34,0 1 61</inkml:trace>
  <inkml:trace contextRef="#ctx0" brushRef="#br0" timeOffset="137625.1842">34950 14476 114,'-24'19'473,"-3"-4"90,2-4 100,1 0 123,-1-5-71,4 0-88,5-3-39,1 0-38,6-1-65,-1-1-108,8-1-101,4-1-84,8-2-70,6 0-46,8-3-30,6 1-17,5 0-14,3-1-5,0 3-1,1 0-2,-4 1-6,0 0-6,-2 2-24,-4 0-33,0 2-52,-6 0-83,1 1-140,-8 0-116,2 0-59,-4 2-26,-3-2-56,-1 2-74,-6 1-13,-4 1 43,-4 1 36,-4 1 35,-3 2 93</inkml:trace>
  <inkml:trace contextRef="#ctx0" brushRef="#br0" timeOffset="137929.8499">34170 15026 230,'-50'17'532,"7"2"95,0-2 71,5-5 72,7 0-195,4-2-92,8-2-70,4-2-59,6-4-42,8 3-44,7-1-38,4-3-30,13 1-27,6-4-15,11 1-7,8-6-14,7 3-14,5-4-18,2-1-16,5 2-19,1-2-18,4 1-12,-3 1-14,-2 0-9,-1 0-9,-6 0-1,-6 3-3,-3-4-3,-6 5 2,-7-1-3,-4-1-13,-4 2-27,-6-2-35,-3 2-51,-4 2-88,-2-2-136,-6 3-122,0-2-58,-4 0-72,-5 4-136,-6 0-78,-3 1 51,-6 4 88,-4 1 55,-2 1 100</inkml:trace>
  <inkml:trace contextRef="#ctx0" brushRef="#br0" timeOffset="138381.0466">34373 15910 380,'-18'34'775,"3"-4"125,0-4 70,0-5 40,6-4-235,2-3-259,-1-6-202,7-2-107,1-2-54,3-2-27,6-6-20,3-3-14,7-2-15,-1-3-16,4-3-10,3-2-11,2-2-6,2-2-14,-1-3-1,2-2-6,-1-2-5,4-2 0,-5-4-1,2-1-3,-6-6 1,1 1 2,-5-2 3,-1 2 6,-4-1 4,-6 4 12,1 6 10,-7-1 12,-1 8 8,-2 1 6,-2 5 5,-1 3-2,-3 3-11,-3 4-8,-5 4-12,0 4-10,-1 8-7,-4 6-3,-1 5 3,2 6 6,2 5 4,0 2 9,1 4 8,4 1 4,2-1 6,2 1 1,1 1 0,2-3-2,4 2-5,1-4-6,8 1-3,-2-1-9,4-4-5,4-1-6,1-1-6,3-6-6,4 1-4,2-3-1,-1-5-8,1 3-12,2-8-17,-1-2-31,3-3-36,-4-2-56,2-2-79,-2-3-138,4-5-203,-1-3-220,-2-3-232,0-3-90,0-2 9,1-5 107,-1 2 200,0-8 237</inkml:trace>
  <inkml:trace contextRef="#ctx0" brushRef="#br0" timeOffset="139764.9279">34165 14404 690,'-6'2'866,"-2"-2"92,-1-2 50,0-1 34,2 0-405,-1-1-227,2 2-143,1-1-69,1 1-28,2 0-20,0 1-20,0 1-24,2-2-26,0 1-24,0 1-14,0 0-17,0-2-10,0 2-5,0 0-2,0 0-2,0 0-6,0 0 4,0 0-2,0 2-2,0-2-1,0 0 1,0 0 0,0 0 0,0 0 0,0 0 1,0 0 1,0 0 0,0 0 1,0 0 0,0 0 5,0 0 4,0 0 3,0 0 3,0 0 5,0 0-1,-1 0 2,1 0-2,-3 0-1,3 0 0,0 0-2,0 0-1,0 0 1,0 0-3,0 0-1,0 0-3,0 0-2,0 0-3,0 0 0,0 0 0,0 0-2,0 0 3,0 0-3,0 0 0,0 0-3,0 0-1,0 0 3,0 0-2,0 0 3,0 0 2,0 0-1,0 0 2,0 0 0,0 0-3,0 0-2,0 0-1,0 0 2,0 0-2,0-2 4,0 0 0,0 2 0,0 2 0,0-2 1,0 0 0,0 0-2,0 0-1,0 0 0,0 0-1,0 0-2,3 0 3,-3 0-1,0 0-2,0 0-1,0 0 0,0 0 1,0 0 1,0 0-2,0 0 2,0 0-2,0 0 5,0 0-3,0 0-2,0 0 1,0 0-1,0 2 0,0-2 0,0 0 0,0 0 0,0 0 0,0 0 0,0 0-2,0 0-8,0 0-8,0 0-19,0 0-29,-3 0-39,3 1-52,0 1-56,0 1-105,0 2-141,4 2-86,2 1-56,-2 3-153,1 1-120,1-2 21,-3 3 106,2-1 90,-2 1 81</inkml:trace>
  <inkml:trace contextRef="#ctx0" brushRef="#br0" timeOffset="140877.2543">34709 16173 244,'9'0'536,"-2"-4"98,-2 0 69,-4 1 49,2 0-202,-6 0-97,3-3-62,-1 3-41,1-4-21,-5 4-13,5-1-28,-1-1-30,-3 2-40,2 2-37,2-2-33,-2 1-27,1 0-23,1 1-18,0-1-14,-2 2-14,2-3-10,-3 3-11,3 0-6,0 0-7,0 0-4,0 0-5,0 0-2,0 0-3,0 0 1,0 0-2,0 0 0,0 0 0,0 0 3,0 0 0,0 0 0,0 0 1,0 0 4,0 0 3,0 0 2,0 0 2,0 0 3,-1 0 1,1 0 0,0 0-2,-2 0-2,1 3 1,1-3-3,0 0-1,0 0 1,0 0-2,0 0-2,0 0-1,0 0 1,0 0-4,0 0-3,0 0 2,0 0-2,0 0-2,-3 0-1,3 2 0,0-2 0,0 0 1,-2 0-1,2 0 0,0 0 1,0 0-3,0 0 0,0 0 0,0 0 0,0 0 0,0 0 2,0 0 3,0 0-3,0 0 2,0 0-1,0 0-2,0 0 3,0 0-3,0 0 1,0 0-1,0 0 2,0 0 1,0 0-2,0 0 2,0 0-2,0 0 2,0 0-4,0 0 0,0 0 1,0 0-1,0 0 0,0 0 3,0 0 0,0 0-1,0 0-2,0 0-1,0 0 0,0 0 0,0 0-4,0 0 5,0 0 0,0 0 0,0 0 0,0 0 0,0 0 0,0 0 0,0 1 0,0-1 0,0 2-1,-1-2-1,1 0 1,0 0 0,0 0-1,0 0 2,0 2-1,0-2 1,0 0-3,0 0-1,-2 0-13,2 0-15,0 0-24,-2 0-35,2 1-43,0 1-48,-2-2-75,0 0-122,2 1-113,0-1-53,2 0-35,0 0-115,2 0-109,-3-1 39,4-2 82,-2-2 58,1-2 67,-1-4 159</inkml:trace>
  <inkml:trace contextRef="#ctx0" brushRef="#br0" timeOffset="141390.0889">34917 14567 143,'-3'-1'207,"2"-1"-32,-1 0-77,0 1-105,2-1-99,-2 0-59,0 2-26</inkml:trace>
  <inkml:trace contextRef="#ctx0" brushRef="#br0" timeOffset="143610.7125">23526 17443 178,'0'14'475,"0"-1"50,5-4 30,-5-1 15,1-2-215,-1-1-137,3-1-76,-2-1-37,1-1-8,2-2 22,1 0 43,3-2 36,2-1 34,2-4 29,4-1 9,0-2-11,1-2-37,4-1-36,-5 2-32,5-4-22,-2 1-20,-1-3-11,0 1-11,-2-3-13,1-1-9,-2-1-11,-2-4-7,-2-1-9,0-3-4,-2 0-3,0-4-4,-4 2 1,2-5-1,-3 2 4,-1-1 2,2 3 5,-5-2 7,0 4 6,0-1 5,0 5-1,-2 3-3,-1 0 1,0 4 0,2 5-6,-4 0-5,0 4 1,1 0 1,3 3-4,-4 1-2,0 4-5,-1 2-7,-2 3-8,1 5-3,-2 8-8,0 3 0,0 5 0,-1 7 2,1 1 8,1 6 7,2 3 7,0 2 7,5 1 4,-1 2 8,1 1-2,1-2-2,0-3-2,0 0-3,1-3-10,2-4-2,2 0-6,-4-4-6,5-2-2,2-2-4,-3-2-1,3-5-4,-1 0-4,2-4 0,0-2-1,1-2-4,0-2 0,0-3 0,4-4-1,-3-1-3,2-2-5,-2-3-17,2-2-28,1-2-40,-1-1-61,-1 0-89,3-1-166,-2 1-154,7-4-99,-5 2-177,4-1-134,-3 3-13,2-4 117,3 2 140,0 0 110,1-1 212</inkml:trace>
  <inkml:trace contextRef="#ctx0" brushRef="#br0" timeOffset="143955.1197">24960 17160 405,'-20'-5'796,"1"4"144,-5-5 77,2 4 44,1-2-225,3 2-273,2-1-191,2 1-119,3 1-56,2 1-31,1-2-32,4 1-28,2 1-29,7 0-20,-1 0-16,10 1-14,5-1-5,5 2-8,4-2 0,2 0-8,1 0 0,5 0-5,-2 0-1,-3 1 0,2 1-5,-8-2-9,0 3-24,-7-1-38,0-1-56,-6 2-81,0-1-136,-5 1-133,1 0-70,-2-2-43,-6 4-114,-5-2-115,-2 4 37,-4 0 87,0 1 65,-4-1 67,0 2 160</inkml:trace>
  <inkml:trace contextRef="#ctx0" brushRef="#br0" timeOffset="144204.2913">24879 17362 265,'-15'12'594,"0"-3"128,2-2 80,1-2 54,5 1-198,1-1-110,5-2-102,1 2-89,1-1-41,8-1-36,3 2-39,7-4-47,3 1-45,5 0-38,0-2-29,7-2-25,0 0-19,2 1-14,-2-2-9,1-1-7,-3 3-3,-2-3 0,-5 2-3,0 0-4,-7 1 2,2-1 1,-7 1-4,-3 1-1,1 0-1,-7-2-10,2 2-21,-4 0-42,-1 0-52,2 0-133,-3 2-153,-3-2-96,3 0-116,-3 1-212,2 1-74,-5 1 57,0-1 120,0 2 86,3-1 126</inkml:trace>
  <inkml:trace contextRef="#ctx0" brushRef="#br0" timeOffset="145537.6122">23355 16913 361,'-13'-3'489,"-1"-3"43,0 0 36,-1-1-29,-2 1-136,4-1-33,0 0 25,-1 1 36,5-2 37,-1 3 2,1 2-45,4 0-65,1 1-71,2-2-71,2 1-58,6 1-41,3-1-21,9 0-12,6-3-7,6 3 3,5-2-8,4 0-2,6 1-12,4-1-6,1 1-11,1-1-10,-1 2-3,1-1-9,-5 3-8,1-3-4,-6 4-4,-4 0-5,-3 0 0,-6 0 2,-4 2-2,-4 0-6,-4-1-3,-3 1-5,-4 1-15,-1 1-19,-6 3-26,-2 1-40,-4 3-56,-2 2-110,-1 3-160,-1 3-109,-1-2-125,-2 6-209,2 0-77,-2 1 40,-2 4 136,-1-1 105,1 2 140</inkml:trace>
  <inkml:trace contextRef="#ctx0" brushRef="#br0" timeOffset="146151.4002">23575 17701 196,'-20'0'506,"-3"1"84,2-1 59,-1 0 66,-2 0-151,3 0-65,3 0-28,-1-1-15,4 1-3,0 0-25,6 0-60,-1 0-68,4 0-69,3 0-57,3 1-43,3-1-26,7 0-10,7 2-7,5-1-3,7-1 0,2 0-10,7 0-12,3-1-14,3-1-9,4-1-9,1-1-9,-3 0-3,0 1-3,3 0-3,-4 0-3,1-1-4,-8 1 0,0 1 0,-3 0-2,-3 1-1,-1-1-3,-8 1 3,-2 1-1,-6 0-1,2-2 1,-6 2-2,-2 0 0,-3-2 1,2 2-1,-7 0 0,2 0 0,-3 0 0,0 0 0,-3 0-1,-1 0 1,-1 2-2,-5-2 1,1 0-1,-2 2 1,-3-1-1,-6 1 2,0-1-3,-4 1 0,-5 1 1,1 1-1,-3-2-1,-3 1 0,-2 0 2,1-1 1,-3-1 0,-1 1 1,1 0 1,5 0 0,2-2 0,4 2 0,5-2 2,3 0-2,4 0 1,4 0 0,5 0 2,2-2-1,8 0 0,7 0-2,7-1 1,4 1 1,8-3-2,5 0 1,3 0-1,3-1-2,0-1 1,0 0-5,0 1-5,-2-2-10,-1-1-18,-3-1-21,-2-1-37,-8 3-51,-1-2-56,0 2-76,-6-3-143,-2 2-119,2 1-58,-8-5-130,0 3-150,-2-2-26,-3 2 97,-1-4 113,-2 3 81,-2-4 169</inkml:trace>
  <inkml:trace contextRef="#ctx0" brushRef="#br0" timeOffset="146488.4607">23638 16850 320,'-15'-4'574,"1"-2"118,1-1 85,1 3 37,8-2-190,-2 3-113,4 1-97,4-1-78,5 2-53,6-1-48,8-1-34,3 1-25,8 1-27,6-4-28,4 5-28,4-4-22,2 1-20,0 1-17,-1 2-11,0-2-10,-4 1-8,-6 1-2,-3 0-6,-4 0-4,-7 0-17,-5 1-22,-2-1-38,-7 2-70,-5-2-128,-4 2-131,-1 1-71,-5-2-70,-3 2-130,-4 2-115,0-2 35,-1 3 81,-1-1 61,-3 0 81</inkml:trace>
  <inkml:trace contextRef="#ctx0" brushRef="#br0" timeOffset="147493.7671">27305 17000 208,'-2'-12'485,"-1"-2"66,0-3 48,-1 0 54,-1 0-158,-2 2-42,1 0 8,-2 2 17,3 1 17,0 3-14,1 2-62,-2 5-85,0 4-75,3 7-57,-5 4-42,2 9-19,1 8-11,-1 4-5,1 4-10,1 3-16,0 1-17,2-1-18,0 0-11,2 0-16,0-4-12,2-2-8,0 0-9,2-4-3,-3-2-3,3-2-9,-2-4-20,2-1-38,0-3-53,-3-2-77,5-3-137,1-2-180,4 0-113,-1-7-166,3 0-177,2-5-42,0-2 67,2-3 159,2-5 111,-1-2 194</inkml:trace>
  <inkml:trace contextRef="#ctx0" brushRef="#br0" timeOffset="147641.0608">27537 17371 252,'22'-14'649,"-3"5"171,-4-2 113,-4 2 79,-4 0-183,1 1-147,-4-1-181,-3 1-156,-1 2-98,0-1-75,-1-1-61,-3 3-44,2-2-34,0 2-30,-2 0-45,3 0-71,1 1-136,1 1-167,3-1-103,4-1-143,1 0-204,3-1-61,0 2 66,1-1 130,0-1 85,2-1 148</inkml:trace>
  <inkml:trace contextRef="#ctx0" brushRef="#br0" timeOffset="147884.2782">27938 17062 249,'15'-12'598,"-1"1"151,-4 1 98,-6 1 73,4 3-199,-2-1-132,-5 3-128,5 1-108,2 3-63,1 0-49,7 3-35,0 4-24,2 0-26,6 4-26,-2-2-25,0 7-11,1-2-16,-3 3-13,-1 2-10,-3 3-13,-3-1-5,-1 1-11,-5 1-6,-3 1-4,-2-3-3,-4-1-4,-6 0-2,3-1 0,-6 0-6,-3-5-9,1 1-11,-3-3-25,-1-2-39,1 1-54,-5-4-92,0 0-170,-1-2-138,-1-5-151,-2 3-220,1-6-82,-2 3 18,-2-5 138,2-1 130,0-2 163</inkml:trace>
  <inkml:trace contextRef="#ctx0" brushRef="#br0" timeOffset="148475.3022">27948 17043 135,'29'-15'559,"-2"-1"144,-2-1 80,-1 0 63,0-1-99,2 1-158,1 0-99,-2-1-102,4 1-50,-1 0-48,-2 2-67,3 0-60,-2-2-59,-2 4-42,0 0-28,2-1-16,-3 4-16,1-2-28,-1 3-53,1 1-104,0-1-152,-1 3-116,4 1-62,-1-1-46,33 1-684,-31 1 646,3 2 12,-1 1 16,0 2 44,-1 2 167,0 3 255,-5-1 241,-6 3 195,-1 2 107,-7 3 64,-6 2-28,0 3-79,-10 0-31,-2 4 0,-1-2 37,-5 2 32,3-2 16,-5 2-20,1-2-64,4-1-79,1-1-74,2-1-66,4-1-50,0-2-34,6 2-24,0-4-17,4-3-9,5-1-6,3-3 0,1 1-4,3-6-1,0 0-1,0-3-2,1-3 0,-5 0 0,2-2-2,-4-3-1,-2 0 2,-1-3 2,-3-3 0,-3 0 3,0-1 8,-4-2 16,0 1 13,0 0 12,0 3 10,-3 1 7,2 3 1,1 1-13,-2 3-11,2 1-10,0 4-12,2 3-7,2 1-6,-1 6-6,3 5 5,0 2 0,-2 5 7,2 0 1,-3 5 4,-3 1 3,0 0-2,-3 4-2,0 0-4,-4-3-2,-1 3-4,1 0-4,-7-3-2,3-2-1,-2 0-2,-4-2-1,0 0 0,-2-4-2,1-1-4,-3-2-9,1-3-18,-3-1-30,1-2-46,0-3-63,1-2-92,0-2-132,5-2-108,1-2-50,3-3-17,5-3-52,-1-3-53,7-3-9,1-5 44,1-1 38,7-6 40,2-4 103</inkml:trace>
  <inkml:trace contextRef="#ctx0" brushRef="#br0" timeOffset="149378.742">29083 16904 135,'43'-8'457,"0"5"49,-4 1 26,-5 5 25,-2 5-182,-4 0-132,-2 7-49,-5 0 10,-3 5 40,-3 3 47,-1-1 33,-7 4 22,0-1 3,-5 0-19,1 2-35,-8-1-35,2-2-34,-1 0-30,-2 0-29,1-3-29,-1-4-27,2-2-23,-2-1-20,3-2-11,2-3-7,-4-3 3,5-1 7,0-1 4,0-2 1,2-4 1,2-4-9,2-3-7,1-4-12,3-4-10,-1-3-5,2-3-4,3-2-5,-1-3 1,2 0-2,-5-2 2,5 2 2,-1 5-1,-4 1 1,2 5 0,-3 2-1,-2 4-3,-1 4-1,2 3-3,-2 1 2,-1 6-2,-1 2 1,0 5 0,-2 2-1,2 2 1,-4 3-2,0 0 0,0-1-3,0 1-2,0 0 0,-3-2 0,2 0-3,1-1 0,0-3 0,0 1 2,0-4-2,0 0 1,0-2 0,0-1 8,0-1 9,0-2 10,0 0 9,0-2 14,0-4 8,4 0-3,-4-2-5,3-5-9,1-2-9,-1-2-14,3 0-8,0 0-3,-3 1-4,3 4 0,-3 1-4,2 3 2,-4 0-1,2 5-1,-2 1 2,3 3 1,-3 4 1,5 1 1,-2 3-2,0 1 0,1 0-1,0 0 0,-1-1-1,7 0 1,-2-1-2,0-1 0,2-2 0,4-2 0,0-2 0,2-1 0,2-2 0,-3-3 0,3-2-2,0-2 2,0 0 0,-1-3 0,-1 0 2,-2-4-1,-2 3 2,0-1-3,-3 0 1,-3 4 1,1-1-2,-2 3 2,-5 0 2,2 3 2,2 0 0,-5 3 0,0 0 0,0 1 0,0 2-4,0 1 0,0 0-1,1 0-1,3 0-1,1-1-1,3-1 0,-1 0-3,3-2 0,4 0 0,-4-2 2,4-2 0,-1 1-1,-3-3 0,4-2 3,-5 2 1,-2 0 0,3-5 0,-5 2 1,4-2 1,-6 0-1,0-3 0,0-3-1,-2 0 0,-1 1 1,0-3 2,-1-1 0,1 3 4,-5 0 9,4 4 7,-1 3 7,1-1 5,-2 4 8,1 3-24,-2 0-19,3 4 0,-1 2 0,0 4 0,-3 9 0,-1 0 0,2 4 0,-1 7 0,-3 1 0,1 1 0,-1 6 0,1 2 0,-1 0 0,1 1 0,-1 2 0,3 0 0,-3-2 0,2-2 0,1-2 0,0 1 0,0-1 0,0-5 0,1 0 0,2 0 0,0-3 0,2-2 0,2-1 0,-2-2 0,4-1 0,-2-1 0,-1-1-113,3-3-389,1-1-173,-4-1-216,-1-4-201,2 0-80,-2-4 25,2-3 115,2-1 211,-3-1 266</inkml:trace>
  <inkml:trace contextRef="#ctx0" brushRef="#br0" timeOffset="149651.8013">30158 17290 354,'0'-43'741,"-5"2"145,0-2 84,-3 2 61,1-3-207,3 3-221,0 2-174,4 5-121,2 1-69,6 4-44,2 1-47,5 4-33,4 6-26,2 4-12,1 5-10,2 6-4,1 4-5,-2 6-3,-5 4-7,-3 6-9,-4 4-7,-5 1-4,-4 3-9,-7 1-3,-4 0-3,-4 0-3,-3 0-3,-2-1-1,-6-2-2,0 1-4,0-2-5,-2-1-11,-3-4-24,1 0-37,-2 0-62,1 0-78,0-1-151,1-2-155,3 1-90,-3 1-122,-1 1-173,3 0-48,-4 0 87,2 0 133,-2 0 91,0 2 151</inkml:trace>
  <inkml:trace contextRef="#ctx0" brushRef="#br0" timeOffset="150022.5962">29042 17819 178,'-51'17'583,"-4"2"157,-3-2 90,-4-3 48,0-2-182,2-5-163,2 2-145,2-4-126,2 0-58,3 0-23,6-3 2,7 1-4,4-3-6,5 0-10,7 0-18,7 0-19,3 0-25,9-2-24,11-1-21,7 0-16,9-1-3,11-1 1,13 0 3,9-2 6,11 2 0,9 1 2,8-3-2,8 1-6,5 0-6,3-2-7,-1-1-4,3 0-5,-3-1-6,-3 2-6,-1-4 0,-4 4-4,-4 0-3,-8-2 0,-7 1 0,-8-1 0,-7 3-2,-6-1 2,-7-1-1,-9 3 1,-7 0-2,-4 1 0,-5 1-1,-7 1-8,-2-2-17,-8 3-24,-2-3-39,-4 3-49,-7 0-62,-2 4-96,-6 2-119,-4 1-87,-2 3-35,-4 1-35,-4 2-103,-2 1-79,-3-1 38,-4 4 62,-4 1 47,-1-2 68</inkml:trace>
  <inkml:trace contextRef="#ctx0" brushRef="#br0" timeOffset="150404.8719">28472 18119 236,'-62'12'472,"4"-2"51,0-1 30,2-3 7,3 2-178,7-6-80,4 3 13,7-1 32,9-1 29,5-1 12,5-2-11,9 0-26,4-2-52,13 0-40,10-3-27,11 0-16,7 0-7,15-3-16,9 0-21,8-1-24,9-1-19,5 1-18,12 0-11,5 0-14,3-1-14,4 1-12,1 0-12,0-1-9,-3 0-12,-3-3-7,-2 2-4,-1-1-6,-5 0-4,-6-1-4,-3 1-2,-8 1 0,-6-2 0,-9 2 2,-5 0-1,-7 1-1,-4 2 0,-8-1 0,-5 2 1,-4 0-2,-6 0 1,-3 2 0,-7-1 0,0 3-1,-5 0-1,-3 0-7,-5-1-19,-2 0-32,-7 1-44,-2 1-58,-6 2-78,-3 0-123,-1 2-147,-1 1-89,-1 3-117,-5 1-174,2 1-60,-5 1 58,-3 1 131,0-1 95,-2 0 154</inkml:trace>
  <inkml:trace contextRef="#ctx0" brushRef="#br0" timeOffset="150708.1139">28541 18228 304,'-33'8'701,"0"-1"147,8-2 85,0-1 51,8 0-241,2-3-194,8 1-215,5-2-122,10-2-52,10-1-12,12-1 3,9 2 5,12-6 5,13 4-11,4-3-26,13 0-29,7 0-28,4 1-15,1-2-16,2 2-10,-1-3-10,0 1-4,-5 0-6,-3-1-6,-5-2-10,-7-1-13,-8 0-23,-8-2-29,-10 1-43,-4-4-47,-10 3-72,-7-3-100,-6 1-103,-7-3-54,-4 1-17,-5 0-52,-5-1-88,-3-3-44,-4 0 39,-7 3 42,1-6 37,0 3 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01:42.205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059434C2-C1A4-4E6C-9874-EC4968D750EA}" emma:medium="tactile" emma:mode="ink">
          <msink:context xmlns:msink="http://schemas.microsoft.com/ink/2010/main" type="writingRegion" rotatedBoundingBox="2842,12956 7601,12778 7795,17946 3036,18124"/>
        </emma:interpretation>
      </emma:emma>
    </inkml:annotationXML>
    <inkml:traceGroup>
      <inkml:annotationXML>
        <emma:emma xmlns:emma="http://www.w3.org/2003/04/emma" version="1.0">
          <emma:interpretation id="{B7977820-67DB-4461-9524-3252FBDF5043}" emma:medium="tactile" emma:mode="ink">
            <msink:context xmlns:msink="http://schemas.microsoft.com/ink/2010/main" type="paragraph" rotatedBoundingBox="2838,12964 4334,12893 4369,13633 2874,13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93C4FF-6EE1-48D7-BAC8-63052CA02C57}" emma:medium="tactile" emma:mode="ink">
              <msink:context xmlns:msink="http://schemas.microsoft.com/ink/2010/main" type="line" rotatedBoundingBox="2838,12964 4334,12893 4369,13633 2874,13705"/>
            </emma:interpretation>
          </emma:emma>
        </inkml:annotationXML>
        <inkml:traceGroup>
          <inkml:annotationXML>
            <emma:emma xmlns:emma="http://www.w3.org/2003/04/emma" version="1.0">
              <emma:interpretation id="{56DF1609-2722-4D39-BD44-1350AD1E70E0}" emma:medium="tactile" emma:mode="ink">
                <msink:context xmlns:msink="http://schemas.microsoft.com/ink/2010/main" type="inkWord" rotatedBoundingBox="2838,12964 4334,12893 4369,13633 2874,13705"/>
              </emma:interpretation>
              <emma:one-of disjunction-type="recognition" id="oneOf0">
                <emma:interpretation id="interp0" emma:lang="" emma:confidence="1">
                  <emma:literal>elut</emma:literal>
                </emma:interpretation>
                <emma:interpretation id="interp1" emma:lang="" emma:confidence="0">
                  <emma:literal>elute</emma:literal>
                </emma:interpretation>
                <emma:interpretation id="interp2" emma:lang="" emma:confidence="0">
                  <emma:literal>eluf</emma:literal>
                </emma:interpretation>
                <emma:interpretation id="interp3" emma:lang="" emma:confidence="0">
                  <emma:literal>clut</emma:literal>
                </emma:interpretation>
                <emma:interpretation id="interp4" emma:lang="" emma:confidence="0">
                  <emma:literal>ebut</emma:literal>
                </emma:interpretation>
              </emma:one-of>
            </emma:emma>
          </inkml:annotationXML>
          <inkml:trace contextRef="#ctx0" brushRef="#br0">593 13070 760,'0'0'178,"0"0"-153,0 0 133,0 0-25,0 0-60,0 0-17,92 4-27,-37-4-8,3-13 38,0-10-30,-6-1-7,-10-2-11,-15-2-11,-15 0 10,-12-3-10,-3 3-27,-23 5 26,-14 11-41,-15 12 27,-2 12 7,-2 31 4,12 16-3,15 13 7,18 9 0,14-2 25,0-7-23,12-11 6,18-18-8,6-18 0,7-12-2,12-13-12,2-6-49,4-21 7,1-9-60,-9-5-17,-1-7-7,-7-4-70,-2-8 43,-4-7 87,-5-6 80,-7-6 72,-6 0 53,-6 7 15,-8 16 28,-5 18-6,-2 15-34,0 15-34,-2 8-34,-17 23-36,-8 26-13,-1 23-9,10 8-1,4 4 1,9-5-4,5-7-1,0-12-17,8-11-5,9-13-61,5-17 26,2-9 34,-3-10-34,3-5 60,0-20 7,-3-9-7,-2-2 31,-4-2-30,-6 0 37,-5 6-14,-4 7-19,0 8 2,0 13-7,-3 4-12,-3 14 10,-6 21-6,2 12 8,8 1 0,2-4 3,0-10-6,14-8 3,8-13-7,7-13-5,8 0 11,3-21 1,6-11 4,-4-7 1,-8 0 8,-12 5-13,-11 8 0,-8 12 3,-3 10-3,0 4-6,-4 6-41,-14 14 19,4 0 22,2-2 3,12-8 3,0-6-16,2-4 15,22 0 1,4 0 16,8-17-10,3-11 15,-2-5-15,2-7 8,-4-4 30,-6 4-20,-10 1 15,-10 6-20,-9 3 5,-4 10 19,-16 8-38,-5 12-1,3 7 26,-2 28-9,8 18 4,2 14 11,6 6-24,4 0 3,4-6-15,0-10-21,4-9-20,6-12-135,2-13-43,2-18-76,-9-5-137</inkml:trace>
          <inkml:trace contextRef="#ctx0" brushRef="#br0" timeOffset="410.4502">1849 13174 574,'0'0'322,"0"0"-213,-1-76 102,26 58-100,14 3-74,13 2-37,14 3-42,-6 1-272</inkml:trace>
        </inkml:traceGroup>
      </inkml:traceGroup>
    </inkml:traceGroup>
    <inkml:traceGroup>
      <inkml:annotationXML>
        <emma:emma xmlns:emma="http://www.w3.org/2003/04/emma" version="1.0">
          <emma:interpretation id="{3A8D676A-F500-4155-84F5-0D8127B09FA8}" emma:medium="tactile" emma:mode="ink">
            <msink:context xmlns:msink="http://schemas.microsoft.com/ink/2010/main" type="paragraph" rotatedBoundingBox="3795,14124 6727,14146 6719,15199 3787,151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FF3C59-7F15-451A-BE89-003AD5E44837}" emma:medium="tactile" emma:mode="ink">
              <msink:context xmlns:msink="http://schemas.microsoft.com/ink/2010/main" type="line" rotatedBoundingBox="3795,14124 6727,14146 6719,15199 3787,15176"/>
            </emma:interpretation>
          </emma:emma>
        </inkml:annotationXML>
        <inkml:traceGroup>
          <inkml:annotationXML>
            <emma:emma xmlns:emma="http://www.w3.org/2003/04/emma" version="1.0">
              <emma:interpretation id="{48EF575E-2186-40C9-AECA-78935496CCE8}" emma:medium="tactile" emma:mode="ink">
                <msink:context xmlns:msink="http://schemas.microsoft.com/ink/2010/main" type="inkWord" rotatedBoundingBox="3794,14371 4702,14298 4737,14737 3829,14810"/>
              </emma:interpretation>
              <emma:one-of disjunction-type="recognition" id="oneOf1">
                <emma:interpretation id="interp5" emma:lang="" emma:confidence="1">
                  <emma:literal>v=RR</emma:literal>
                </emma:interpretation>
                <emma:interpretation id="interp6" emma:lang="" emma:confidence="0.5">
                  <emma:literal>V=RR</emma:literal>
                </emma:interpretation>
                <emma:interpretation id="interp7" emma:lang="" emma:confidence="0">
                  <emma:literal>v:RR</emma:literal>
                </emma:interpretation>
                <emma:interpretation id="interp8" emma:lang="" emma:confidence="0">
                  <emma:literal>V:RR</emma:literal>
                </emma:interpretation>
                <emma:interpretation id="interp9" emma:lang="" emma:confidence="0">
                  <emma:literal>r=RR</emma:literal>
                </emma:interpretation>
              </emma:one-of>
            </emma:emma>
          </inkml:annotationXML>
          <inkml:trace contextRef="#ctx0" brushRef="#br0" timeOffset="907.7048">1529 14076 1032,'0'0'165,"0"0"-145,0 0 56,31 114 28,-19-60-13,0 2-48,1-3-20,-1-2-23,-1-9 3,-2-10 0,-5-9-3,-1-15 0,3-8-7,4-4 14,4-29 10,8-14-7,2-10-4,0-5 19,-6 2-25,0 6 0,-5 4-2,2 16-8,-6 11-57,6 19-96,3 4-156,4 8-204</inkml:trace>
          <inkml:trace contextRef="#ctx0" brushRef="#br0" timeOffset="1345.271">2292 14264 296,'0'0'1001,"0"0"-985,0 0 54,0 0 28,88-56-52,-64 50-46,-7 6-1,-2 0-126,-6 6-105,-5 3-179</inkml:trace>
          <inkml:trace contextRef="#ctx0" brushRef="#br0" timeOffset="1393.1815">2285 14401 1021,'0'0'132,"0"0"-24,0 0-27,0 0-43,81 8-38,-34-4-169,10-4-336</inkml:trace>
        </inkml:traceGroup>
        <inkml:traceGroup>
          <inkml:annotationXML>
            <emma:emma xmlns:emma="http://www.w3.org/2003/04/emma" version="1.0">
              <emma:interpretation id="{B40C864E-AD57-4F96-A9B3-DA1E1C62348F}" emma:medium="tactile" emma:mode="ink">
                <msink:context xmlns:msink="http://schemas.microsoft.com/ink/2010/main" type="inkWord" rotatedBoundingBox="5446,14137 6727,14146 6719,15198 5438,15189"/>
              </emma:interpretation>
            </emma:emma>
          </inkml:annotationXML>
          <inkml:trace contextRef="#ctx0" brushRef="#br0" timeOffset="13920.3015">3177 14429 518,'0'0'167,"0"0"-167,0 0-21,0 0 20,0 0 1,0 0 0,0 0-6,0 0-6,0 0 10,0 0 2,0 0-82,0 0-52,0 0-161</inkml:trace>
          <inkml:trace contextRef="#ctx0" brushRef="#br0" timeOffset="2150.6993">3246 14133 1247,'0'0'162,"0"0"-155,0 0 60,0 0-5,50 111-3,-38-58-32,-10 0-26,-2-7-2,0-8-25,0-10-69,-9-12-44,0-16-88,-3 0-6,-3-30-41,0-12 144,6-14 130,4-8 149,5-12 85,0-4-37,5-1-22,16 9-41,9 12-29,3 19-46,3 17-22,-1 16-37,-1 8-6,-7 20-3,-12 24-59,-15 16-51,-10 10-63,-31 5-80,-14 4-61,-3-5 194,6-7 129,14-8 53,16-14 147,12-13 19,10-11-37,15-9-67,21-4-33,13-5-30,6-3-42,6 0-10,-1-8-9,-2-9-115,-6-11-71,-4-8-28,-7-10 6,-6-3 217,-5-3 60,-3 7 117,-6 10-16,-10 18 18,-6 14-41,-5 6-58,0 29-66,0 17 8,0 10 2,-9 2-7,-3-2-14,0-11-5,5-12 2,1-16-57,4-15-19,1-5 2,1-20 57,0-21 14,0-10-10,16-13 13,3-5 11,5-9 4,5-2 12,-1 3-2,7 8-5,1 15 39,0 18-34,0 19 0,-3 17-15,-6 11-8,-14 27-4,-13 21 0,-9 9 2,-29 1 5,-6-2-5,2-7 0,7-7-2,12-5 7,14-2 24,9-4 8,4 1 9,28 2 8,13 6-54,19 6 1,26 13-1,18-4-102,9-2-150,4-10-419</inkml:trace>
        </inkml:traceGroup>
      </inkml:traceGroup>
    </inkml:traceGroup>
    <inkml:traceGroup>
      <inkml:annotationXML>
        <emma:emma xmlns:emma="http://www.w3.org/2003/04/emma" version="1.0">
          <emma:interpretation id="{D8063CFE-2AA5-4A06-8D1D-EC37D567891C}" emma:medium="tactile" emma:mode="ink">
            <msink:context xmlns:msink="http://schemas.microsoft.com/ink/2010/main" type="paragraph" rotatedBoundingBox="2982,15482 4063,15640 4002,16054 2922,15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EE130A-2EBC-4F15-AC4E-7F9F1CF8AFF6}" emma:medium="tactile" emma:mode="ink">
              <msink:context xmlns:msink="http://schemas.microsoft.com/ink/2010/main" type="line" rotatedBoundingBox="2982,15482 4063,15640 4002,16054 2922,15897"/>
            </emma:interpretation>
          </emma:emma>
        </inkml:annotationXML>
        <inkml:traceGroup>
          <inkml:annotationXML>
            <emma:emma xmlns:emma="http://www.w3.org/2003/04/emma" version="1.0">
              <emma:interpretation id="{01025201-4E7B-4436-B9B1-9E37B86BD8AD}" emma:medium="tactile" emma:mode="ink">
                <msink:context xmlns:msink="http://schemas.microsoft.com/ink/2010/main" type="inkWord" rotatedBoundingBox="2982,15482 4063,15640 4002,16054 2922,15897"/>
              </emma:interpretation>
              <emma:one-of disjunction-type="recognition" id="oneOf2">
                <emma:interpretation id="interp10" emma:lang="" emma:confidence="0.5">
                  <emma:literal>mgt</emma:literal>
                </emma:interpretation>
                <emma:interpretation id="interp11" emma:lang="" emma:confidence="0.5">
                  <emma:literal>mst</emma:literal>
                </emma:interpretation>
                <emma:interpretation id="interp12" emma:lang="" emma:confidence="0">
                  <emma:literal>msr</emma:literal>
                </emma:interpretation>
                <emma:interpretation id="interp13" emma:lang="" emma:confidence="0">
                  <emma:literal>mmst</emma:literal>
                </emma:interpretation>
                <emma:interpretation id="interp14" emma:lang="" emma:confidence="0">
                  <emma:literal>mSt</emma:literal>
                </emma:interpretation>
              </emma:one-of>
            </emma:emma>
          </inkml:annotationXML>
          <inkml:trace contextRef="#ctx0" brushRef="#br0" timeOffset="3523.2927">698 15334 788,'0'0'216,"0"0"-136,0 0 26,0 0-30,0 0-46,0 0-5,-16 98 0,23-65-23,0-2 1,-5-14-3,2-4-48,-4-10-17,0-3-38,0-19 91,0-14 9,0-11 4,0-1-1,8 2 42,2 8 17,2 11 35,0 12-57,0 10-4,0 2-18,10 16-11,1 13-8,1 8 4,-8-1 0,-5-2 8,-6-12-8,-4-7-8,1-11-18,-1-4 19,4-3 7,3-19 15,4-10-11,6-2 40,-1 0-6,0 7-4,-2 7 29,-3 9-34,-5 7-13,2 4-16,8 10-1,2 15-15,8 10 12,-9 5 4,-2 1-3,-5-2-42,0-7-75,-1-8-85,13-14-133,0-10-85</inkml:trace>
          <inkml:trace contextRef="#ctx0" brushRef="#br0" timeOffset="4032.9525">1338 15412 454,'0'0'335,"0"0"-206,40-84 7,-40 68-34,0 8-31,-18 8-71,-8 2 0,-3 25-42,-2 9 4,14 3 8,10-1 12,7-6 1,0-6 17,10-12 2,2-3 0,2-10 8,-2-1 28,2 0 13,-2 0 12,5 0-52,-1 6-7,-1 3-2,-3 3-2,-8 5 0,-4 5-7,0 3 7,-11 0-4,-9 1-38,1-10-36,2-7-32,8-9-55,5 0 60,4-20 36,0-11 18,18-5 51,9-5 9,10-3 1,6-3-3,0 1-3,-1 4 9,-10 9-12,-4 9 8,-16 11 49,-5 9 32,-7 4 2,0 1-50,0 27-36,3 11 41,3 9-3,0 2-36,0 1 4,0-6-12,-4-13-7,8-9-62,-1-19-26,6-4-42,1-16 66,-2-17 45,1-3 26,1-4 30,3 2-30,2 1-17,8 2-225</inkml:trace>
        </inkml:traceGroup>
      </inkml:traceGroup>
    </inkml:traceGroup>
    <inkml:traceGroup>
      <inkml:annotationXML>
        <emma:emma xmlns:emma="http://www.w3.org/2003/04/emma" version="1.0">
          <emma:interpretation id="{17DFCB73-61FF-4EED-9BF9-E8BDBD0B782D}" emma:medium="tactile" emma:mode="ink">
            <msink:context xmlns:msink="http://schemas.microsoft.com/ink/2010/main" type="paragraph" rotatedBoundingBox="3336,16579 4629,16698 4585,17183 3291,170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53666-D987-408B-82D7-3C0BF414A842}" emma:medium="tactile" emma:mode="ink">
              <msink:context xmlns:msink="http://schemas.microsoft.com/ink/2010/main" type="line" rotatedBoundingBox="3336,16579 4629,16698 4585,17183 3291,17065"/>
            </emma:interpretation>
          </emma:emma>
        </inkml:annotationXML>
        <inkml:traceGroup>
          <inkml:annotationXML>
            <emma:emma xmlns:emma="http://www.w3.org/2003/04/emma" version="1.0">
              <emma:interpretation id="{A851C3CC-D093-4483-9B9C-0048229C7FD8}" emma:medium="tactile" emma:mode="ink">
                <msink:context xmlns:msink="http://schemas.microsoft.com/ink/2010/main" type="inkWord" rotatedBoundingBox="3336,16579 4629,16698 4585,17183 3291,17065"/>
              </emma:interpretation>
              <emma:one-of disjunction-type="recognition" id="oneOf3">
                <emma:interpretation id="interp15" emma:lang="" emma:confidence="1">
                  <emma:literal>AN</emma:literal>
                </emma:interpretation>
                <emma:interpretation id="interp16" emma:lang="" emma:confidence="0">
                  <emma:literal>AON</emma:literal>
                </emma:interpretation>
                <emma:interpretation id="interp17" emma:lang="" emma:confidence="0">
                  <emma:literal>AoN</emma:literal>
                </emma:interpretation>
                <emma:interpretation id="interp18" emma:lang="" emma:confidence="0">
                  <emma:literal>DN</emma:literal>
                </emma:interpretation>
                <emma:interpretation id="interp19" emma:lang="" emma:confidence="0">
                  <emma:literal>DON</emma:literal>
                </emma:interpretation>
              </emma:one-of>
            </emma:emma>
          </inkml:annotationXML>
          <inkml:trace contextRef="#ctx0" brushRef="#br0" timeOffset="6037.4452">1120 16414 696,'0'0'211,"0"0"-129,0 0 74,0 0-31,0 0-37,0 0-70,-7 7-12,11 26 18,1 7-13,-1 6 8,-4-2-19,0-3-9,-6-5 5,-2-11-80,1-9-31,0-16-33,-1 0 89,2-16 52,-1-12 14,2-6 0,1-2 31,-2 5 11,4 0 13,0 9 8,2 6-39,-1 4 14,1 6-37,0 2-6,0 0 4,0 2-6,0-4 0,0 1 0,0-3 2,1 4-2,3-3 2,-1 3-2,0 2 32,-2-1-20,-1 3 8,3 0-12,-3 0-6,0 0 8,0 0-10,0 0 0,0 0 9,0 0-5,0 0-3,0 0-1,0 0 1,0 0-8,0 0 7,0 0-5,0 0-2,0 0 7,0 0 0,0 0-2,0 0 4,0 0 0,0 0-2,0 0 0,0 0 6,0 0 1,0 0-8,0 0 1,0 0 0,0 0 1,0 0-1,0 0 0,0 0 14,0 0-11,0 0 4,0 0-6,0 0 4,0 0 2,0 0-7,0 0 0,0 0 8,0-4-4,0-1-3,0-2-1,2 0 4,1 1 1,-3 4-4,4 0-1,-4 2 9,0 0-9,3 0 0,-3 0-3,0 0-2,0 0-6,6 0 8,5 13 3,5 4-1,5 10 3,3 6 4,-5 7 2,1 2-7,-4-4 9,0-3-10,-5-10 0,-3-7-3,-4-9 7,0-6-6,-2-2 2,-2-1 0,0 0 10,0 0-7,0-7-1,0-2 8,3-3-5,1-5-5,8-7 0,7-8 2,10-10-15,4-6 12,7 0 1,-4 7 3,-6 5-1,-10 12 1,-6 9-3,-7 9 0,-6 3 22,-1 3-22,0 0-3,0 0-2,0 0-2,0 1-2,0 7 9,-8 3 0,6-3 0,-5 0 0,4-7 0,3 2 4,0-3-2,0 0-2,0 0 0,0 0 5,0 0-6,0 0 1,0 0-2,0 0-5,0 0 7,0 0 0,0 0 0,0 0 0,0 0 0,0 0 0,0 0 0,-2 3-5,0 2-1,0 2 6,-1 3-2,-1 1 10,1 2 0,1 7-8,-1 4 0,2 6 14,-1-5-12,2 3 12,0-3-13,0 1 6,0-1 4,0 4-11,0-1 0,0 0 10,6-2-8,-5-10 2,2-3-4,-2-6 1,0-5-1,-1-2 0,0 0-12,0 0 0,0 0-20,0 0 3,0-2-23,0-16-69,6-7-67,0-4-107,4-7-130</inkml:trace>
          <inkml:trace contextRef="#ctx0" brushRef="#br0" timeOffset="6876.646">1138 16441 1139,'0'0'180,"0"0"-122,103-40 13,-51 48-26,0 21 6,-9 15-27,-17 3-24,-14 4 0,-12 2 6,-9-4-6,-24-3-17,-13-12-30,-3-12-12,1-20 41,8-2 18,11-22 4,13-14 51,14-6-22,2 0 1,27-1-21,16 8-7,14 6-6,7 8-8,3 10-47,5 10-64,-2 1-210,5 0-330</inkml:trace>
          <inkml:trace contextRef="#ctx0" brushRef="#br0" timeOffset="7359.4044">2106 16421 1118,'0'0'199,"0"0"-189,0 0 13,-34 99 90,19-43-60,10 4-10,-2-4-33,7 0-10,0-10-15,0-8-40,0-16-86,0-14-99,0-8-35,0-25 67,0-23 124,0-16 84,0-5 121,0 1 63,0 8-42,0 18 6,0 16-35,0 15-20,3 11-34,15 7-59,5 21 5,12 12 11,5 2 9,-7 2-3,3-2 4,-4-8-18,-9-6 11,-5-10-19,-4-9 0,-9-6 13,0-3-10,-1-4 15,-4-19 32,0-8-29,0-6 3,0 0-23,0-5 3,-9 2 2,0 4-6,-3 4-12,8 7-22,1 6-33,3 13-24,0 3-75,15 3-112,1 0-179</inkml:trace>
          <inkml:trace contextRef="#ctx0" brushRef="#br0" timeOffset="7837.8164">2045 16497 1117,'0'0'121,"0"0"-68,0 0-13,0 0 22,67 73-7,-66-30-53,-1 0 0,-19 3-2,-21-7-45,-5-10-6,0-10-37,5-19 71,13-1 17,15-34 18,12-13 52,8-4 26,28 1-29,9 11 41,7 15-57,0 13-34,-9 12 0,-7 0-17,-8 21-3,-13 9-2,-6 4-7,-9 2-3,-9 0-53,-18-4-33,-4-6-38,5-13-176,7-10-162</inkml:trace>
        </inkml:traceGroup>
      </inkml:traceGroup>
    </inkml:traceGroup>
    <inkml:traceGroup>
      <inkml:annotationXML>
        <emma:emma xmlns:emma="http://www.w3.org/2003/04/emma" version="1.0">
          <emma:interpretation id="{D0F68E0A-F481-459D-AE51-2F3EED15A99D}" emma:medium="tactile" emma:mode="ink">
            <msink:context xmlns:msink="http://schemas.microsoft.com/ink/2010/main" type="paragraph" rotatedBoundingBox="3474,16905 7750,16745 7795,17946 3519,18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7BBC6A-0B8B-465E-A93F-124884037F30}" emma:medium="tactile" emma:mode="ink">
              <msink:context xmlns:msink="http://schemas.microsoft.com/ink/2010/main" type="line" rotatedBoundingBox="3474,16905 7750,16745 7795,17946 3519,18106"/>
            </emma:interpretation>
          </emma:emma>
        </inkml:annotationXML>
        <inkml:traceGroup>
          <inkml:annotationXML>
            <emma:emma xmlns:emma="http://www.w3.org/2003/04/emma" version="1.0">
              <emma:interpretation id="{717366D6-A2B7-4B84-A7C5-B8EEE5F05893}" emma:medium="tactile" emma:mode="ink">
                <msink:context xmlns:msink="http://schemas.microsoft.com/ink/2010/main" type="inkWord" rotatedBoundingBox="3469,17180 5100,17022 5185,17906 3554,18063"/>
              </emma:interpretation>
              <emma:one-of disjunction-type="recognition" id="oneOf4">
                <emma:interpretation id="interp20" emma:lang="" emma:confidence="0">
                  <emma:literal>mmt=d☹</emma:literal>
                </emma:interpretation>
                <emma:interpretation id="interp21" emma:lang="" emma:confidence="0">
                  <emma:literal>mmt=ds</emma:literal>
                </emma:interpretation>
                <emma:interpretation id="interp22" emma:lang="" emma:confidence="0">
                  <emma:literal>mmt=df</emma:literal>
                </emma:interpretation>
                <emma:interpretation id="interp23" emma:lang="" emma:confidence="0">
                  <emma:literal>mmt=d&amp;</emma:literal>
                </emma:interpretation>
                <emma:interpretation id="interp24" emma:lang="" emma:confidence="0">
                  <emma:literal>mmt=d</emma:literal>
                </emma:interpretation>
              </emma:one-of>
            </emma:emma>
          </inkml:annotationXML>
          <inkml:trace contextRef="#ctx0" brushRef="#br0" timeOffset="8489.5346">1229 17142 1052,'0'0'76,"0"0"-16,0 0-24,0 0-2,0 0 45,109 72-53,-85-38-10,-2 0-16,-10 0-2,-3-9-3,-6-6-63,1-14-42,-4-5 1,0-5 82,0-19 15,0-12 21,0-10-9,0 0 63,2 3 4,14 6 32,4 7-5,4 10-37,-2 11 15,11 9-61,-2 3-4,-1 23 5,-2 9-8,-10 6-4,-6 2 0,-12-4-13,-6-9-14,-12-11-51,-1-12 18,7-7 60,7-11 20,1-16 16,4-10 4,0-2-7,13-1 30,18 6-37,2 8 5,3 10 4,0 12-30,-3 4-5,-2 10-4,-7 18 0,-7 5-11,-10 4-28,-3 2-72,-3-8-62,3-11-220</inkml:trace>
          <inkml:trace contextRef="#ctx0" brushRef="#br0" timeOffset="19480.3843">1753 17724 170,'0'0'112,"0"0"-79,0 0-22,0 0-9,0 0-2,0 0-5,0 0-58,87-47 27,-73 39-32,-2 1 21,6 1-5,-5 0 0</inkml:trace>
          <inkml:trace contextRef="#ctx0" brushRef="#br0" timeOffset="19939.6207">1929 17633 48,'0'0'0,"0"0"-11</inkml:trace>
          <inkml:trace contextRef="#ctx0" brushRef="#br0" timeOffset="9170.8249">2021 17069 892,'0'0'433,"0"0"-430,0 0 5,0 0 19,0 0-3,69 75-6,-65-29-18,-4-8-27,0-8-28,0-10-48,0-16-27,-4-4 110,3-16 20,1-16 66,0-5 25,0-4-24,5 3 33,7 2-34,0 12 1,3 14-15,4 10-39,2 2-13,3 26-14,-3 6 14,-6 8-14,-6-6-16,-5-6-53,-4-6 14,0-15-8,0-9 13,0-3 64,0-19 3,0-10 27,0-3 11,0 4 13,6 6 18,3 9-28,4 11-22,1 5-22,7 0-29,0 18 25,1 8-77,-4 0-2,-3-2-33,-2-2-12,2-8 22,2-14-42,9 0 8,6-20 112,2-16 28,0-4 106,-5-4 24,-4-1-13,-5 4-11,-8-3-24,-2 8-50,-6 1 7,-4-1-36,0 3-3,-7 3 0,-2 12 1,-1 10 43,4 8-18,3 16-26,3 33 31,0 30-10,12 21 39,11 16 19,-3 0-31,-4-7 4,-7-14-43,2-18-7,-5-22-4,1-23-23,-4-22-46,-2-10-56,-1-14-12,0-25-84,0-5-255,-16-11-36</inkml:trace>
          <inkml:trace contextRef="#ctx0" brushRef="#br0" timeOffset="9624.653">2558 17237 306,'0'0'548,"0"0"-431,0 0 29,0 0-35,0 0-54,0 0-52,140-67-5,-57 39-96,8-10-185</inkml:trace>
        </inkml:traceGroup>
        <inkml:traceGroup>
          <inkml:annotationXML>
            <emma:emma xmlns:emma="http://www.w3.org/2003/04/emma" version="1.0">
              <emma:interpretation id="{B4BAFD1A-F267-4F0C-8B00-EEF777A7C97C}" emma:medium="tactile" emma:mode="ink">
                <msink:context xmlns:msink="http://schemas.microsoft.com/ink/2010/main" type="inkWord" rotatedBoundingBox="5878,17203 6018,17198 6025,17395 5885,17400"/>
              </emma:interpretation>
            </emma:emma>
          </inkml:annotationXML>
          <inkml:trace contextRef="#ctx0" brushRef="#br0" timeOffset="9742.4837">3620 17088 653,'0'0'263,"0"0"-108,0 0 12,0 0-92,0 0-58,0 0-17,61 0-13,-25 0-186,7 0-132</inkml:trace>
          <inkml:trace contextRef="#ctx0" brushRef="#br0" timeOffset="9690.1158">3654 16920 857,'0'0'214,"0"0"-211,0 0 3,80-16-1,-69 21-5,-6 14-25,-5 2-162,0 3-113,-16 3-48</inkml:trace>
        </inkml:traceGroup>
        <inkml:traceGroup>
          <inkml:annotationXML>
            <emma:emma xmlns:emma="http://www.w3.org/2003/04/emma" version="1.0">
              <emma:interpretation id="{632F039C-FE6A-4A0B-B570-DB8E9CFA8D15}" emma:medium="tactile" emma:mode="ink">
                <msink:context xmlns:msink="http://schemas.microsoft.com/ink/2010/main" type="inkWord" rotatedBoundingBox="6599,16788 7750,16745 7795,17946 6644,17989"/>
              </emma:interpretation>
            </emma:emma>
          </inkml:annotationXML>
          <inkml:trace contextRef="#ctx0" brushRef="#br0" timeOffset="10512.6722">4601 16869 981,'0'0'163,"0"0"-78,0 0 11,-97-32-21,59 69-34,-2 26-22,8 13-19,11 9 4,12-7-3,9-14-1,0-18 0,17-20-5,11-20-2,9-10-16,14-32-5,6-22-37,1-10 59,-9-12-3,-10-4 9,-14 1 20,-6 3-19,-15 5 34,-4 7-12,-20 2-16,-20 10 19,-2 16-26,-3 14 19,8 18 35,9 8-9,10 12-5,14 30-6,4 23-18,27 27 41,10 28-36,3 9-12,-9 3 4,-6 0-10,-7-22-3,-4-18 0,2-23-35,-4-29-20,-2-17-109,-5-22-46,-5-1-46,0-25-11,0-9-94</inkml:trace>
          <inkml:trace contextRef="#ctx0" brushRef="#br0" timeOffset="11774.9039">5282 16760 693,'0'0'452,"0"0"-410,10-84 19,-24 74 51,-20 10-78,-12 6-26,-6 19-16,4 14 3,6 6-4,15 4 2,11-1 7,16 3 1,12-10 0,19-7 17,7-8 65,2-4 6,-6-5-9,-8 3-22,-3 0-30,-8 4 3,-6 0-30,-6 5 4,-3 2 3,-16 2-7,-18-1-1,1-8 0,-7-8-21,3-10-3,2-6-18,8-7-20,6-13-10,9-1-112,11 5-87,1-2-202</inkml:trace>
          <inkml:trace contextRef="#ctx0" brushRef="#br0" timeOffset="12256.7482">5020 17666 379,'0'0'686,"0"0"-646,0 0 1,117-64 100,-56 40-47,1 4-45,-12 6-13,-7 7-34,-12 6-2,-11 1-27,-10 0-101,-8 5-160,-2 4-162</inkml:trace>
          <inkml:trace contextRef="#ctx0" brushRef="#br0" timeOffset="11270.6642">5113 16982 994,'0'0'109,"0"0"-21,0 0 17,31 96-25,-31-66-49,0-2-27,0-6-4,-7-7-27,2-7-17,1-7-13,-2-1 3,4 0 52,-2-5 2,0-6 0,4-1 11,0-4-10,0 6-1,0-5 0,0 7-7,0 1 1,0 1-33,0 2-14,0-6 4,0-3 7,-2 0 15,0-1 16,2 5 11,0 1 14,0 1-7,0 3 4,0-1-4,0 2-7,0-2 2,0 1-2,0 3 0,0-1-3,0 0 3,0 2-8,0 0 7,0 0-2,0 0 2,0 0 1,0 0-22,0 0 12,0 0-35,0 0-16,0 0 13,0 0 15,0 0 10,0 0-11,0 0-26,0 0 11,0 0 14,0 0 15,0 0 18,0 0-10,0 0-15,0 0-24,0 0-24,0 0 35,0-6 1,0-3 39,0 1 69,0-1-7,0 2-2,0-2-5,0-5-11,0 0 4,0-2-28,0 1 3,0 3 20,0 4-9,0 4-25,0-3-9,0 5-33,0 0-29,0 2-92,9-1-49</inkml:trace>
          <inkml:trace contextRef="#ctx0" brushRef="#br0" timeOffset="12302.6275">5198 17664 1181,'0'0'89,"0"0"-87,91-71-3,-24 51 1,14 1-215,8 1-535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3:08.659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C0504D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Group>
    <inkml:annotationXML>
      <emma:emma xmlns:emma="http://www.w3.org/2003/04/emma" version="1.0">
        <emma:interpretation id="{5A677B57-38CD-41DD-88D9-6864EFC37045}" emma:medium="tactile" emma:mode="ink">
          <msink:context xmlns:msink="http://schemas.microsoft.com/ink/2010/main" type="writingRegion" rotatedBoundingBox="25334,6306 33034,6537 32905,10861 25204,10630"/>
        </emma:interpretation>
      </emma:emma>
    </inkml:annotationXML>
    <inkml:traceGroup>
      <inkml:annotationXML>
        <emma:emma xmlns:emma="http://www.w3.org/2003/04/emma" version="1.0">
          <emma:interpretation id="{DA203C07-653D-4085-A957-2355FA9D92C0}" emma:medium="tactile" emma:mode="ink">
            <msink:context xmlns:msink="http://schemas.microsoft.com/ink/2010/main" type="paragraph" rotatedBoundingBox="25372,6319 32972,6401 32965,7028 25365,69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930751-34FE-4A31-9CDA-5F6516799610}" emma:medium="tactile" emma:mode="ink">
              <msink:context xmlns:msink="http://schemas.microsoft.com/ink/2010/main" type="line" rotatedBoundingBox="25372,6319 32972,6401 32965,7028 25365,6946"/>
            </emma:interpretation>
          </emma:emma>
        </inkml:annotationXML>
        <inkml:traceGroup>
          <inkml:annotationXML>
            <emma:emma xmlns:emma="http://www.w3.org/2003/04/emma" version="1.0">
              <emma:interpretation id="{9832DC4A-B094-41B5-A879-656DA9CECB67}" emma:medium="tactile" emma:mode="ink">
                <msink:context xmlns:msink="http://schemas.microsoft.com/ink/2010/main" type="inkWord" rotatedBoundingBox="25395,6293 28623,6471 28590,7080 25361,6903"/>
              </emma:interpretation>
              <emma:one-of disjunction-type="recognition" id="oneOf0">
                <emma:interpretation id="interp0" emma:lang="" emma:confidence="0">
                  <emma:literal>E.t--si---t.</emma:literal>
                </emma:interpretation>
                <emma:interpretation id="interp1" emma:lang="" emma:confidence="0">
                  <emma:literal>E.t-----t.</emma:literal>
                </emma:interpretation>
                <emma:interpretation id="interp2" emma:lang="" emma:confidence="0">
                  <emma:literal>E.t-si---t.</emma:literal>
                </emma:interpretation>
                <emma:interpretation id="interp3" emma:lang="" emma:confidence="0">
                  <emma:literal>E.t--i---t.</emma:literal>
                </emma:interpretation>
                <emma:interpretation id="interp4" emma:lang="" emma:confidence="0">
                  <emma:literal>E.t--si----t.</emma:literal>
                </emma:interpretation>
              </emma:one-of>
            </emma:emma>
          </inkml:annotationXML>
          <inkml:trace contextRef="#ctx0" brushRef="#br0">23102 6521 325,'0'0'178,"0"0"-66,0 0 35,0 0-23,0 0-27,0 0-12,0-8-3,1 8 1,5-3-18,2 0-36,2 2-26,5-2 6,1 1-9,3-1-14,2 0-63,6-1-83,2 2-56,6-2-144</inkml:trace>
          <inkml:trace contextRef="#ctx0" brushRef="#br0" timeOffset="269.2842">23815 6451 555,'0'0'240,"0"0"-222,0 0 61,0 0-30,0 0 60,0 0-75,46-2-20,-40 2 18,6-2-10,2 2-7,3 0-15,4 0-30,1 0-68,2 0-195,2-2-341</inkml:trace>
          <inkml:trace contextRef="#ctx0" brushRef="#br0" timeOffset="503.6026">24419 6478 638,'0'0'134,"0"0"-71,0 0 28,0 0-45,0 0-17,92-20-29,-72 20-11,2 0-4,-1 0-14,3 0-46,0 1-5,4-1-198</inkml:trace>
          <inkml:trace contextRef="#ctx0" brushRef="#br0" timeOffset="770.3353">25218 6495 664,'0'0'158,"0"0"-140,0 0 35,0 0-33,0 0 12,0 0-32,64-8 2,-53 8-12,-1 0 0,2 0-56,6 0-100,4 0-90,1 0-61</inkml:trace>
          <inkml:trace contextRef="#ctx0" brushRef="#br0" timeOffset="1001.4127">25731 6503 834,'0'0'35,"0"0"31,0 0-27,0 0 38,0 0-41,0 0-34,58-13-2,-53 13 0,2 0-2,1 0 2,1 0-52,3 0-44,4 0-127,3 0-232</inkml:trace>
          <inkml:trace contextRef="#ctx0" brushRef="#br0" timeOffset="1268.7569">26075 6495 319,'0'0'136,"0"0"-96,0 0 11,0 0 40,0 0-13,0 0-68,0 0 7,0 0-15,0 0-2,0 0-25,0 0-120,-2 0 44,-12 0-6,-2 0-51,3 3 3</inkml:trace>
          <inkml:trace contextRef="#ctx0" brushRef="#br0" timeOffset="1564.41">25567 6495 220,'0'0'105,"0"0"3,0 0 21,0 0-7,-94 3-88,60-3-34,-3 0-58,-4 3-49,-2-1 6,-2 1-120</inkml:trace>
          <inkml:trace contextRef="#ctx0" brushRef="#br0" timeOffset="1770.653">25010 6507 60,'0'0'0,"0"0"-16</inkml:trace>
          <inkml:trace contextRef="#ctx0" brushRef="#br0" timeOffset="1989.6221">24659 6502 187,'0'0'487,"0"0"-487,0 0-12,0 0-7,0 0 14,0 0-93,88-19-85,-76 19 75,3 3 104,1-2 2,3-1-237</inkml:trace>
          <inkml:trace contextRef="#ctx0" brushRef="#br0" timeOffset="2187.2605">25010 6489 702,'0'0'104,"0"0"-56,0 0 47,0 0-49,0 0-46,0 0-16,-37 0 12,9 4-12,4 1 5,-2-5-36,2 0-75,0 0-69,-1 0-101</inkml:trace>
          <inkml:trace contextRef="#ctx0" brushRef="#br0" timeOffset="2651.7106">23706 6445 685,'0'0'136,"0"0"26,0 0-40,0 0-59,0 0-63,0 0-47,1 0-159,10 0-379</inkml:trace>
          <inkml:trace contextRef="#ctx0" brushRef="#br0" timeOffset="5618.2665">24333 6326 546,'0'0'67,"0"0"24,0 0-34,0 0 16,0 0-6,0 0-60,0 0 7,13 3 33,-2 3 12,2 1 30,0 1-29,6-1-1,2 1-2,3 0-24,0 2 0,-1 0-14,-3-2-16,-4 1 27,-4-2-30,-1-1 0,-7-3 10,-2 0-9,1-3 4,-3 0-5,1 1 6,-1-1 12,0 0-14,0 0-4,0 0 15,0 0-14,0 0 3,0 0-4,0 0 0,0 0 5,0 1-5,0-1 0,0 0 14,0 0-12,0 0 8,0 0-7,0 0 1,0 0 19,0 0-23,0 0 0,0 0 20,0 0-18,0 3 6,0 1-4,-10 7-2,-8 2 25,-3 6-27,-4 2 0,1 3 15,0-1-11,0 1-4,2-7 0,5-2 2,1-3-13,4-4 5,-1-4-55,2 0-58,0-3-68,1-1-75,10 0-251</inkml:trace>
          <inkml:trace contextRef="#ctx0" brushRef="#br0" timeOffset="6798.7476">23703 6195 559,'0'0'56,"0"0"18,0 0-7,0 0 8,-90 0-12,71 20-16,4 4-36,6 6 7,4 0 8,5 0-8,0-4 5,0-6-13,17-2 12,6-5 30,6-8-22,7-3 22,1-2-24,-1 0-15,-6-12 8,-8-3-18,-2-1-1,-8-8 18,-1 0-20,-4-1 0,-5 1 3,-2 1 0,0 3 2,0 5-5,-12 3 0,-6 3-4,-8 4-11,-6 2-4,3 0-17,4 3-25,7 0-21,9-2-44,6-2-161,3-2-129</inkml:trace>
          <inkml:trace contextRef="#ctx0" brushRef="#br0" timeOffset="7119.6188">23734 6051 482,'0'0'129,"0"0"-23,0 0 23,0 0 5,0 0-15,0 0-22,-13-20-31,13 40-24,0 14 31,4 7 2,5 4-33,0 3 18,-2-1-52,1-4 0,-3 1-2,-2-6-4,1-6 0,-4-6-2,3-4 0,-3-4-11,0-5-7,0-2-6,0-7-2,0 2-18,0-2 9,0 3-9,0 0-17,1 1-3,0 0-98,3-3-72,6-4-216</inkml:trace>
          <inkml:trace contextRef="#ctx0" brushRef="#br0" timeOffset="7414.1626">24091 6521 715,'0'0'91,"0"0"66,0 0-29,0 0 20,0 0-60,0 0-45,4 56-18,-4-39 18,0 2-43,0-5 0,-2 2 4,-2-6-4,-4-2-10,5-7-59,-1-1-61,4 0-45,0 0-102,0-11-196</inkml:trace>
          <inkml:trace contextRef="#ctx0" brushRef="#br0" timeOffset="7779.3474">24001 6498 305,'0'0'206,"0"0"-72,0 0 21,0 0-49,0 0 5,0 0-66,33-5 21,-9 5 34,3 0-24,-1 0-1,0 0-6,-5-2-26,-4 1 12,-2 0-54,-6-1 2,2 2 2,-2-1-4,-2-2-2,-2 2-6,-5 1-37,0 0 23,0-1-80,0-1-86,0-2-143</inkml:trace>
          <inkml:trace contextRef="#ctx0" brushRef="#br1" timeOffset="13569.8822">26059 6510 339,'0'0'100,"0"0"-10,0 0-2,0 0 2,0 0-58,0 0-29,0 0-3,0 0-1,0 0 0,0 0-15,0 0 13,0 0-2,0 0 10,0 0-1,0 0 32,0 0 3,0 0 18,0 0-4,0 0-24,0 0 18,0 0-31,0 0 1,0 0 8,0 0 0,0 5 11,0 1 12,0 0-1,0 1 11,0 0-38,0 3-5,0 1 2,0 2-11,0 2 8,0 2-2,2-3-7,-2 3 24,0-5-26,0-4-3,1 0 10,-1-4-8,3-3-1,-3-1-1,0 0-16,0 0-3,0 0-63,0 0-49,0 0-15,0 0-41,0 4-88,5 0-229</inkml:trace>
          <inkml:trace contextRef="#ctx0" brushRef="#br1" timeOffset="14810.9404">26166 6537 327,'0'0'228,"0"0"-43,0 0 7,0 0-30,0 0-9,0 0-64,13-7-20,-7 7-29,2-1-19,1 1 1,2 0-22,1-2 0,-2 2 0,4-2-20,2-2-43,5 0-125,6-6-108,1 4-251</inkml:trace>
          <inkml:trace contextRef="#ctx0" brushRef="#br0" timeOffset="1.0712E6">24374 6561 104,'0'0'0,"0"0"-51</inkml:trace>
          <inkml:trace contextRef="#ctx0" brushRef="#br0" timeOffset="1.07168E6">23279 6371 49,'0'0'50,"0"0"-20,0 0 2,0 0 7,0 0-32,0 0-7,-6-6 0,6 6-13,0 0 1,-3 0 10,2 0-4,-1 0 2,2 0-2,0 0 1,0 2-1,0-2-18,0 4-7,0 0-30</inkml:trace>
          <inkml:trace contextRef="#ctx0" brushRef="#br0" timeOffset="1.07514E6">24897 6415 87,'0'0'39,"-134"-12"-20,68 10-10,2 0-9,9 1-22,10 1-22</inkml:trace>
          <inkml:trace contextRef="#ctx0" brushRef="#br0" timeOffset="1.07566E6">24327 6391 32,'0'0'43,"0"0"-19,-116-5-13,80 5-11,0 0-42,4 0 0</inkml:trace>
          <inkml:trace contextRef="#ctx0" brushRef="#br0" timeOffset="1.07572E6">23986 6386 17,'0'0'8,"0"0"-1,-80 0 16,48 0-23,3 3 0,-1-1-16,0 5 9,3-4-16</inkml:trace>
          <inkml:trace contextRef="#ctx0" brushRef="#br0" timeOffset="1.07576E6">23582 6415 7,'0'0'6,"0"0"5,-81 0-11</inkml:trace>
          <inkml:trace contextRef="#ctx0" brushRef="#br0" timeOffset="1.07906E6">26217 6558 282,'0'0'1,"0"0"-1,0 0 9,0 0-9,0 0 9,0 0-9,1-9 0,-1 9-3,0 0 3,0 0 0,3 0-2,2 0-24,0 0-63</inkml:trace>
          <inkml:trace contextRef="#ctx0" brushRef="#br0" timeOffset="1.09599E6">25709 6485 44,'0'0'60,"0"0"-45,0 0 40,0 0 14,0 0 26,0 0-44,-86-18-21,72 14 14,-4 3-13,6-2-9,3 2-7,1 1-11,1-1-4,3 1 3,-1-3-3,1 3 3,-1 0-3,1 0 0,-3 0 1,-1 0 1,-3 0-2,-2 0 0,-2 0 0,1 0-3,-2 0 2,1 0-12,0 0 10,2 0-26,1 0 7,0 0 21,-3 0-8,2 0 9,0 0-17,2 0-28,-1 0 32,-1 0-3,-2-3 8,-2 1-12,-2 0-25,-2 0-40,1-1-53</inkml:trace>
        </inkml:traceGroup>
        <inkml:traceGroup>
          <inkml:annotationXML>
            <emma:emma xmlns:emma="http://www.w3.org/2003/04/emma" version="1.0">
              <emma:interpretation id="{117AFFBD-1AD8-4D02-9EE3-6D3A931A19A1}" emma:medium="tactile" emma:mode="ink">
                <msink:context xmlns:msink="http://schemas.microsoft.com/ink/2010/main" type="inkWord" rotatedBoundingBox="28925,6689 30578,6707 30576,6831 28923,6813"/>
              </emma:interpretation>
            </emma:emma>
          </inkml:annotationXML>
          <inkml:trace contextRef="#ctx0" brushRef="#br1" timeOffset="15197.059">26659 6515 180,'0'0'309,"0"0"-181,0 0 66,0 0-63,0 0-3,0 0-26,23-8-27,-16 7-9,-1 0-21,4-1-17,-4 2 25,2-1-51,2 0 8,-1-2-9,3 3 4,3-3-7,3 3 2,1-5-14,4 1 14,-1 0-66,2 0-72,2 0-135,0 1-259</inkml:trace>
          <inkml:trace contextRef="#ctx0" brushRef="#br2" timeOffset="-44199.8413">26725 6395 191,'0'0'164,"0"0"-117,0 0 7,0 0-7,0 0-18,0 0-12,0 6-8,0-6 0,0 2 30,0-2-3,0 0 12,0 0 29,0 0-11,0 0 7,0 0-17,0 0-9,9 0 5,4 0-8,11 0-10,4 0 26,3 0-27,1 0 15,0 0-9,0 0-15,-3 0 10,1 0-32,-4 0 1,-2 0 12,-5 0-14,-8 0-1,-7 0 0,-2 0 0,-2 0-3,0 0-16,0 0-28,0 0 11,0 6-68,0 2-40,0 1-171</inkml:trace>
          <inkml:trace contextRef="#ctx0" brushRef="#br2" timeOffset="-42234.0372">26910 6495 70,'0'0'59,"0"0"30,0 0-21,0 0-20,0 0-18,0 0-18,0 0-12,0 0-1,0 0-5,0 0 5,0 0 1,0 0 13,0 0 7,0 0 2,0 0-11,0 0-11,0 0-28,0 0-274</inkml:trace>
          <inkml:trace contextRef="#ctx0" brushRef="#br2" timeOffset="-41973.9073">26910 6495 173</inkml:trace>
          <inkml:trace contextRef="#ctx0" brushRef="#br1" timeOffset="15533.5677">27266 6478 397,'0'0'292,"0"0"-160,0 0 14,0 0 16,0 0-49,0 0-40,31-9-19,-11 7-27,-2-2 12,-2 0-16,4 2-21,-4-1 14,2 0-16,0 1-6,1-2-10,0 1-48,1-1-22,1 1-56,4 2-8,1 1-34,-1 0-97</inkml:trace>
          <inkml:trace contextRef="#ctx0" brushRef="#br0" timeOffset="1.07954E6">27797 6517 107,'0'0'0,"0"0"0,82 0-2,-54 0 2,0 0-19,6 0-43</inkml:trace>
          <inkml:trace contextRef="#ctx0" brushRef="#br1" timeOffset="15895.2208">28055 6459 516,'0'0'224,"0"0"-139,0 0 46,0 0 2,0 0-31,0 0-31,51-6-19,-39 4-8,0 0 11,1 0-55,5 0 1,-4-1 1,4 0-2,2 2-30,1 0-57,6 1-96,-1 0-87,0 0-205</inkml:trace>
        </inkml:traceGroup>
        <inkml:traceGroup>
          <inkml:annotationXML>
            <emma:emma xmlns:emma="http://www.w3.org/2003/04/emma" version="1.0">
              <emma:interpretation id="{8A707171-87C3-4F4A-952A-DEEE6973DA36}" emma:medium="tactile" emma:mode="ink">
                <msink:context xmlns:msink="http://schemas.microsoft.com/ink/2010/main" type="inkWord" rotatedBoundingBox="30967,6593 32970,6614 32967,6894 30964,6873"/>
              </emma:interpretation>
            </emma:emma>
          </inkml:annotationXML>
          <inkml:trace contextRef="#ctx0" brushRef="#br1" timeOffset="16246.8685">28701 6479 475,'0'0'342,"0"0"-249,0 0 65,0 0-15,0 0-52,0 0-16,76-12-52,-59 12-4,-1-2 18,-1-1-36,-1 3 6,-2-4-7,2 0 5,-1-1-12,4 1-9,10 1-41,1 3 24,3 0-91,-3 0 9,-6 0-46,-6 9-172,2-2-248</inkml:trace>
          <inkml:trace contextRef="#ctx0" brushRef="#br1" timeOffset="26178.2427">28790 6299 435,'0'0'151,"0"0"-78,0 0 95,0 0-46,0 0-45,0 0 6,4 12-18,12 0 8,3 3-29,1-3-12,0 0 17,0 1-40,2-2 0,4 1 17,-4-3-24,1-2 13,-4 0-9,-7-3-6,-6 0 9,-3-3-9,-3-1 0,0 1 12,0-1-7,0 0-1,0 0 6,0 0-9,0 0 18,0 0-19,0 0 0,0 0 17,0 2-10,-5 2-5,-10 4 8,-5 1-10,-7 4 23,-2 5-23,-2-1 0,2 2-1,1-3 1,3-4-15,6 2-77,8-3-177,11-6-467</inkml:trace>
          <inkml:trace contextRef="#ctx0" brushRef="#br1" timeOffset="16534.5876">29359 6510 239,'0'0'447,"0"0"-309,0 0 20,0 0-11,0 0-33,0 0-58,76-12 1,-60 12-34,-1-3-5,-3 3 22,3-2-25,-6 0 6,0 0-10,1 0-8,2 1 0,2 0-3,5-1-33,1 2-33,0 0-106,-5 0-86,-1 2-133</inkml:trace>
          <inkml:trace contextRef="#ctx0" brushRef="#br1" timeOffset="16839.3389">29881 6523 356,'0'0'163,"0"0"-22,0 0 39,0 0-34,0 0-46,0 0-47,34-5-7,-24 4-14,0-1 14,4 0-31,-4 2-11,0 0 30,0 0-22,0 0-5,0 0-7,4 0 3,0 0-8,10 0-16,7 0-64,5 0-26,1-3-45,1 3 36,-4 0-135,-7 0-78</inkml:trace>
          <inkml:trace contextRef="#ctx0" brushRef="#br0" timeOffset="240993.6042">30418 6510 616,'0'0'165,"0"0"-161,0 0 20,0 0 3,88 0-2,-51 0-13,5 5-8,-2 1-8,-7 3-45,-5-2-141,-11-5-294</inkml:trace>
          <inkml:trace contextRef="#ctx0" brushRef="#br1" timeOffset="17202.4806">30501 6533 830,'0'0'118,"0"0"-39,0 0 61,0 0 14,0 0-100,0 0-29,42-16-13,-39 14-10,-2 0 0,-1 2-2,0 0-13,0 0-9,0 0-98,8 0-60,7 0-68,0 4-153</inkml:trace>
        </inkml:traceGroup>
      </inkml:traceGroup>
    </inkml:traceGroup>
    <inkml:traceGroup>
      <inkml:annotationXML>
        <emma:emma xmlns:emma="http://www.w3.org/2003/04/emma" version="1.0">
          <emma:interpretation id="{967EBE04-CE4A-4D8E-B937-E920EEA7C562}" emma:medium="tactile" emma:mode="ink">
            <msink:context xmlns:msink="http://schemas.microsoft.com/ink/2010/main" type="paragraph" rotatedBoundingBox="25904,6837 25947,10460 25335,10468 25293,68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1449404-E2E7-4DFC-A915-B6C4E5CCA2E0}" emma:medium="tactile" emma:mode="ink">
              <msink:context xmlns:msink="http://schemas.microsoft.com/ink/2010/main" type="line" rotatedBoundingBox="25904,6837 25947,10460 25335,10468 25293,6844"/>
            </emma:interpretation>
          </emma:emma>
        </inkml:annotationXML>
        <inkml:traceGroup>
          <inkml:annotationXML>
            <emma:emma xmlns:emma="http://www.w3.org/2003/04/emma" version="1.0">
              <emma:interpretation id="{E51F2B9E-53A6-47E0-A076-FF3C9261C2AA}" emma:medium="tactile" emma:mode="ink">
                <msink:context xmlns:msink="http://schemas.microsoft.com/ink/2010/main" type="inkWord" rotatedBoundingBox="25651,6779 25976,8452 25343,8576 25017,6902"/>
              </emma:interpretation>
              <emma:one-of disjunction-type="recognition" id="oneOf1">
                <emma:interpretation id="interp5" emma:lang="" emma:confidence="0">
                  <emma:literal>'------it.</emma:literal>
                </emma:interpretation>
                <emma:interpretation id="interp6" emma:lang="" emma:confidence="0">
                  <emma:literal>'------it</emma:literal>
                </emma:interpretation>
                <emma:interpretation id="interp7" emma:lang="" emma:confidence="0">
                  <emma:literal>'-------it.</emma:literal>
                </emma:interpretation>
                <emma:interpretation id="interp8" emma:lang="" emma:confidence="0">
                  <emma:literal>'-------it</emma:literal>
                </emma:interpretation>
                <emma:interpretation id="interp9" emma:lang="" emma:confidence="0">
                  <emma:literal>------it</emma:literal>
                </emma:interpretation>
              </emma:one-of>
            </emma:emma>
          </inkml:annotationXML>
          <inkml:trace contextRef="#ctx0" brushRef="#br0" timeOffset="-6257.829">23054 6557 664,'0'0'167,"0"0"-126,0 0 67,0 0-16,0 0 4,0 0-62,0 0-7,0-8-20,0 17-3,0 0 20,0 3-2,0-1 12,0-2-25,0 2-7,3 2 16,3-1-14,0 0-4,-4 2 0,0-4 1,-2 2-5,0 0-23,0 0-32,0 0-65,-4 2-90,0-2-145</inkml:trace>
          <inkml:trace contextRef="#ctx0" brushRef="#br0" timeOffset="-5927.2036">23071 6949 32,'0'0'456,"0"0"-424,0 0 110,0 0-29,0 0 10,0 0-37,0 16-31,-1-10-11,0 0 27,1-1-32,0 2 5,0-2-18,0 0-15,0 2 2,0 0-13,0 1 1,0-3-11,-8 6-7,-2-2-78,1 2-30,5-2-35,4 0-57,0-1 2</inkml:trace>
          <inkml:trace contextRef="#ctx0" brushRef="#br0" timeOffset="-5610.7668">23057 7294 482,'0'0'122,"0"0"-53,0 0 38,0 0 19,0 0-53,0 0-31,4 37 6,-4-29-13,0 2 13,0-2-11,0 0-26,0-2 13,0 1-24,0 1-2,0 1-25,0 1-84,0 0-17,0 2-67,0 0-51,0-2-127</inkml:trace>
          <inkml:trace contextRef="#ctx0" brushRef="#br0" timeOffset="-5314.8825">23082 7641 485,'0'0'67,"0"0"65,0 0-30,0 0 17,0 0-43,0 0-15,15 53-15,-14-40-18,-1 1 24,0 2-40,0-3-11,0 3-1,0-4-17,0 1-62,0 2-64,0-2-171,0-1-89</inkml:trace>
          <inkml:trace contextRef="#ctx0" brushRef="#br0" timeOffset="-4997.8798">23078 8129 595,'0'0'76,"0"0"2,0 0 17,0 0-38,0 0-25,0 0-11,0 73-17,0-57 2,0-1-6,0 1-7,0-3-17,0-2-130,0-3-134</inkml:trace>
          <inkml:trace contextRef="#ctx0" brushRef="#br0" timeOffset="567251.0726">23374 7683 440,'0'0'308,"0"0"-302,0 0 126,0 0-91,0 0 1,0 0-40,0 0-2,-96-30-4,77 48-14,9 5-6,6 0 17,4 2-6,0-5 13,9-4 19,10-1 21,-1-2 33,6-2 16,-2-2-19,-4 2-15,-6-2-42,-6 2-6,-6-3-4,0 0-3,-3 0-4,-16-2-6,-2-2-15,-3-4-3,3 0-32,3 0 6,2 0-8,7-6-23,2 0-72,7 0-88,0-1-144</inkml:trace>
          <inkml:trace contextRef="#ctx0" brushRef="#br0" timeOffset="567728.56">23487 7881 1053,'0'0'22,"0"0"81,0 0-13,0 0-12,0 0-8,11 100-19,-11-74-40,0-2-2,0-4-9,-1-2-3,-2-9-41,0-2-79,3-2-113,0-5-134,0 0-213</inkml:trace>
          <inkml:trace contextRef="#ctx0" brushRef="#br0" timeOffset="567776.2938">23455 7875 939,'0'0'66,"0"0"112,0 0-76,0 0-45,0 0-44,87-8-13,-31 8-76,1-2-312</inkml:trace>
        </inkml:traceGroup>
        <inkml:traceGroup>
          <inkml:annotationXML>
            <emma:emma xmlns:emma="http://www.w3.org/2003/04/emma" version="1.0">
              <emma:interpretation id="{9EBD71CF-0AAB-4E5B-9506-8FB6570BEECD}" emma:medium="tactile" emma:mode="ink">
                <msink:context xmlns:msink="http://schemas.microsoft.com/ink/2010/main" type="inkWord" rotatedBoundingBox="25415,8873 25434,10466 25335,10468 25317,8874"/>
              </emma:interpretation>
            </emma:emma>
          </inkml:annotationXML>
          <inkml:trace contextRef="#ctx0" brushRef="#br0" timeOffset="-3844.5562">23087 9054 739,'0'0'80,"0"0"22,0 0-13,0 0 4,0 0-5,0 0-60,19 89-19,-18-66 8,-1 0-14,0-2-6,-1-1-31,-8-3-68,-3-2 14,5-4-51,0 1-49,6-4 5,1-2-108</inkml:trace>
          <inkml:trace contextRef="#ctx0" brushRef="#br0" timeOffset="-3519.1454">23127 9521 697,'0'0'58,"0"0"65,0 0-17,0 0-21,0 0 1,0 72-66,0-54-1,0 1-9,0 0-9,0-2 0,0 2-1,0-2-35,-1 0-3,1-1-40,0-1-25,0 0-76,0-3-91</inkml:trace>
          <inkml:trace contextRef="#ctx0" brushRef="#br2" timeOffset="-13566.0341">22395 9570 414,'0'0'47,"0"0"-35,0 0 50,0 0 9,0 0-29,0 0-34,0 0 6,36 0-6,-36 0 1,0 0-9,0 0 0,2 0 10,0 0 3,5 0 25,1 0 2,1 0-6,-2 0 18,2 0-32,-3 0-1,-2 0 7,-3 0-20,0 0 6,-1 0-9,0 0-1,0 0 17,0 0-18,0 0 11,0 0 13,0 0-18,0 0 0,0 0-7,0 0-9,0 0-9,0 0-122,0 0-199</inkml:trace>
          <inkml:trace contextRef="#ctx0" brushRef="#br0" timeOffset="-3191.8895">23139 9970 593,'0'0'92,"0"0"43,0 0-25,0 0 15,0 0-54,0 0-21,10 54 1,-6-42-28,-2 1-3,4 3-20,-4 1 1,1-1 0,0 2-1,-3-4-34,0 0-60,0-2-34,0-3-45,0-5-118,0-1-119</inkml:trace>
        </inkml:traceGroup>
      </inkml:traceGroup>
    </inkml:traceGroup>
    <inkml:traceGroup>
      <inkml:annotationXML>
        <emma:emma xmlns:emma="http://www.w3.org/2003/04/emma" version="1.0">
          <emma:interpretation id="{5579F708-F7A2-4033-A408-78C3BACEC711}" emma:medium="tactile" emma:mode="ink">
            <msink:context xmlns:msink="http://schemas.microsoft.com/ink/2010/main" type="paragraph" rotatedBoundingBox="25439,10409 32912,10634 32905,10861 25432,1063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1CFBE6A-1810-4302-B388-7999F64F1184}" emma:medium="tactile" emma:mode="ink">
              <msink:context xmlns:msink="http://schemas.microsoft.com/ink/2010/main" type="inkBullet" rotatedBoundingBox="25434,10568 25526,10571 25525,10583 25434,10581"/>
            </emma:interpretation>
            <emma:one-of disjunction-type="recognition" id="oneOf2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-2869.6245">23169 10286 101,'0'0'381,"0"0"-255,0 0 55,0 0-108,0 0 8,0 0-56,16 0-12,-12 0 9,-2 0-10,5 0 10,1 0-3,0 0-17,1 0 4,1 0-6,2-4-79,4-2-185</inkml:trace>
      </inkml:traceGroup>
      <inkml:traceGroup>
        <inkml:annotationXML>
          <emma:emma xmlns:emma="http://www.w3.org/2003/04/emma" version="1.0">
            <emma:interpretation id="{6AFBE503-D247-4576-B511-082A766E1807}" emma:medium="tactile" emma:mode="ink">
              <msink:context xmlns:msink="http://schemas.microsoft.com/ink/2010/main" type="line" rotatedBoundingBox="25800,10420 32912,10634 32905,10861 25793,10648"/>
            </emma:interpretation>
          </emma:emma>
        </inkml:annotationXML>
        <inkml:traceGroup>
          <inkml:annotationXML>
            <emma:emma xmlns:emma="http://www.w3.org/2003/04/emma" version="1.0">
              <emma:interpretation id="{E8D9C99E-87F0-4DE2-AD47-279715440A8E}" emma:medium="tactile" emma:mode="ink">
                <msink:context xmlns:msink="http://schemas.microsoft.com/ink/2010/main" type="inkWord" rotatedBoundingBox="25797,10524 26807,10554 26805,10622 25795,10592"/>
              </emma:interpretation>
              <emma:one-of disjunction-type="recognition" id="oneOf3">
                <emma:interpretation id="interp11" emma:lang="" emma:confidence="1">
                  <emma:literal>-</emma:literal>
                </emma:interpretation>
                <emma:interpretation id="interp12" emma:lang="" emma:confidence="0">
                  <emma:literal>.</emma:literal>
                </emma:interpretation>
                <emma:interpretation id="interp13" emma:lang="" emma:confidence="0">
                  <emma:literal>_</emma:literal>
                </emma:interpretation>
                <emma:interpretation id="interp14" emma:lang="" emma:confidence="0">
                  <emma:literal>r</emma:literal>
                </emma:interpretation>
                <emma:interpretation id="interp15" emma:lang="" emma:confidence="0">
                  <emma:literal>+</emma:literal>
                </emma:interpretation>
              </emma:one-of>
            </emma:emma>
          </inkml:annotationXML>
          <inkml:trace contextRef="#ctx0" brushRef="#br0" timeOffset="-2575.0655">23530 10297 30,'0'0'571,"0"0"-542,0 0 128,0 0-88,0 0-41,0 0-18,25-3-10,-18 3 0,-2 0 0,5-1-11,-1-3-24,2 3 1,1-1-22,2 1-39,0 0-75,0-1-112</inkml:trace>
          <inkml:trace contextRef="#ctx0" brushRef="#br0" timeOffset="-2343.1039">23867 10266 150,'0'0'339,"0"0"-266,0 0 81,0 0-79,0 0-18,0 0 7,48-2-20,-37 2 37,0-3-5,3-2-26,-2 2-21,3-2-29,-2 5-34,3-4-85,3 4-350</inkml:trace>
          <inkml:trace contextRef="#ctx0" brushRef="#br0" timeOffset="-1765.4668">24895 10306 587,'0'0'94,"0"0"-25,0 0 42,0 0-32,0 0 2,0 0-43,83-1 8,-70 0-46,1 1-3,0-2-23,2 2-79,0 0-52,6 0-175</inkml:trace>
        </inkml:traceGroup>
        <inkml:traceGroup>
          <inkml:annotationXML>
            <emma:emma xmlns:emma="http://www.w3.org/2003/04/emma" version="1.0">
              <emma:interpretation id="{F9C6A59E-8481-4787-81F6-748DC301F052}" emma:medium="tactile" emma:mode="ink">
                <msink:context xmlns:msink="http://schemas.microsoft.com/ink/2010/main" type="inkWord" rotatedBoundingBox="27163,10498 29798,10577 29792,10768 27157,10689"/>
              </emma:interpretation>
              <emma:one-of disjunction-type="recognition" id="oneOf4">
                <emma:interpretation id="interp16" emma:lang="" emma:confidence="0.5">
                  <emma:literal>-,</emma:literal>
                </emma:interpretation>
                <emma:interpretation id="interp17" emma:lang="" emma:confidence="0">
                  <emma:literal>-.</emma:literal>
                </emma:interpretation>
                <emma:interpretation id="interp18" emma:lang="" emma:confidence="0">
                  <emma:literal>.,</emma:literal>
                </emma:interpretation>
                <emma:interpretation id="interp19" emma:lang="" emma:confidence="0">
                  <emma:literal>--,</emma:literal>
                </emma:interpretation>
                <emma:interpretation id="interp20" emma:lang="" emma:confidence="0">
                  <emma:literal>,</emma:literal>
                </emma:interpretation>
              </emma:one-of>
            </emma:emma>
          </inkml:annotationXML>
          <inkml:trace contextRef="#ctx0" brushRef="#br1" timeOffset="21564.2656">26489 10365 526,'0'0'257,"0"0"-171,0 0 103,0 0-94,0 0-11,88-7-42,-74 7-32,0 0 8,2 0-18,4 0 0,-2 0-3,4 0 3,2 0-118,5 0-147,6 0-557</inkml:trace>
          <inkml:trace contextRef="#ctx0" brushRef="#br1" timeOffset="21860.1454">27262 10389 609,'0'0'110,"0"0"5,0 0 66,0 0-108,0 0-1,0 0-18,92 0-20,-75 0 0,-1 0-33,4 0 5,3 0-12,8 0-87,1 0-93,5-3-253</inkml:trace>
          <inkml:trace contextRef="#ctx0" brushRef="#br0" timeOffset="283496.6638">26814 10384 26,'0'0'105,"0"0"-4,0 0-21,0 0-15,0 0-13,0 0-11,-1 0-6,3 0 0,8 0 32,3 0-4,4 0 3,2 0 8,4 0-15,-1 0 0,1 0-29,1 0-15,-3 0 6,1 0-11,-4-3-9,-2 2 8,-4-1-7,-1 1-2,-4 1 0,-6 0 1,-1 0-3,0 0-5,0 0-19,0 0 10,0 0-15,-1 0 3,-13 0 20,0 0-2,-4 0-14,0 0-6,-1 0 8,2 0 20,-2 0 0,0 0 2,3 0 0,0 0 1,0 0-3,3 0 2,1 0 0,0 0-6,5 0 9,5 0-3,2 0 5,0 0 6,0 0 14,0 0-1,0 0-2,6 0 8,9 0-26,4 0 9,5 0 14,2 0 2,5 0-4,-6 0 3,-1 0-4,-8 0 8,-6 0-20,-4 0-7,-4 0-3,-2 0 1,0 0-6,0 0-16,0 0-15,0 0 4,-3 0 7,-13 0 15,-5 0 0,-6 0-11,2 0-2,-2 0 0,2 1 8,2-1 12,4 0 0,5 0 1,4 0 10,5 0 1,4 0 15,1 0 5,0 0-6,0 0 13,0 0-18,0 0 6,0 0 0,0 0-2,9 0 3,12 0-5,13 0-22,3 0 5,-2 0-5,-5 0-4,-4 0-44,-4 0-85,1-2-204</inkml:trace>
          <inkml:trace contextRef="#ctx0" brushRef="#br0" timeOffset="987492.6804">26055 10357 19,'0'0'50,"0"0"-31,0 0 21,0 0-7,-96-9-22,70 6-9,-1 0 5,-2-2-7,3 2 16,0 1 32,0-1-1,1 2-7,0 1-21,-5 0-12,-2 0 1,-1 0-8,0 0-3,-3 0-7,0 0-36,0 0 20,4-4 7,-2 1 19,2-4 0,0 1 0,0-2 0,2 2 4,2 1-4,1 0 0,2 1-4,-1 0-19,1-2-21,1 2-12,1-1 22,1 5 32,0 0 2,1 0 0,0 0-2,1 0-18,0 0-57</inkml:trace>
          <inkml:trace contextRef="#ctx0" brushRef="#br0" timeOffset="1.08091E6">26034 10322 228,'0'0'0,"0"0"-92,0 0 92,0 0 40,0 0-11,0 0-12,-27-2 53,26 2 54,1 0-25,0 0-10,0 0 16,0 0-51,0 0-26,0 0-28,0 0-15,0 0-19,0 0-108,0 0-30,-5 1-50</inkml:trace>
          <inkml:trace contextRef="#ctx0" brushRef="#br0" timeOffset="-2050.0341">24357 10288 474,'0'0'312,"0"0"-252,0 0 74,0 0-92,0 0 3,0 0-45,86-3 0,-70 3-7,0 0-2,2 0-49,-4 0-56,5 0-166,-3 0-89</inkml:trace>
          <inkml:trace contextRef="#ctx0" brushRef="#br0" timeOffset="1.08138E6">25703 10294 182,'0'0'0,"0"0"-59,0 0-27</inkml:trace>
          <inkml:trace contextRef="#ctx0" brushRef="#br0" timeOffset="-1480.0345">25502 10354 337,'0'0'632,"0"0"-587,0 0 78,0 0-29,0 0-29,0 0-46,92-6-12,-73 6-7,-5-3-1,2 3-5,2 0-53,-4-1-100,2 1-79,4 0-268</inkml:trace>
          <inkml:trace contextRef="#ctx0" brushRef="#br0" timeOffset="1.08662E6">26125 10332 248,'0'0'155,"0"0"-134,0 0-4,0 0 44,0 0 20,0 0 31,0 0-68,0-18-34,0 18 33,0 0-19,0 0 11,0 0-6,0 0-18,0 0-1,0 0-10,0 0 0,0 0-7,0 0 7,0 0-4,0 0 3,0-2 1,-6-1-1,2-2 1,0-5 0,4 1 15,0 0-12,0-1-3,10 2 20,3 2-9,0 2 13,-1 4-3,2 0-17,-4 0 31,1 2-32,-3 12-3,-1-1 10,-7 3-6,0-1-4,0 1 0,-8-4 0,-8 0-4,1-3 3,-2-1-5,3-5 4,5-2-21,4-1 13,5 0 5,-3 0 5,3-12 17,0-5-14,0-1-3,0 1 19,5 2-5,2 7 1,-2 3 3,-1 4-10,-1 1 23,1 0-31,4 1-3,0 11-1,-1 5 4,-3-3-1,-4-2 1,0-2 0,0-4-17,-14 0 17,-2-3-13,3-3 12,1 0-15,5 0 14,2 0 1,1-9 2,4-5 15,0 4-9,0 0-5,9 1 22,5 6-12,-4 2 7,4 1 0,-4 0-17,0 8 10,-4 7-12,-3-2 0,-3 0-2,0-2 1,-12 0 0,-5-5-7,-6-2 3,3-2-10,1-2 2,3 0 5,6 0 6,3-7 4,4-5 4,3 1-1,0-1 0,18 0 22,0 4-22,4 3 7,-4 4 13,-2 1-19,-5 0 5,-3 8-11,-7 4 3,-1 2-9,0 1 6,-8-2-7,-8-2 3,-2-3-25,0-4 4,5-4 10,4 0 15,2 0-3,7-8 5,0-7-2,1-3 21,15 2-13,4 0 5,-1 5 15,0 8-7,-6 3 18,-2 0-39,-2 2 0,-6 15-4,-3 3 0,0 3 1,-12-3-14,-10-3-54,-2-5 8,3-7-60,5-5-67,8 0-60,8-6-220</inkml:trace>
          <inkml:trace contextRef="#ctx0" brushRef="#br0" timeOffset="983292.6804">26073 10320 488,'0'0'37,"0"0"42,0 0 23,0 0-44,0 0 8,0 0-12,0 0-3,0-11 30,0 11-27,1-1 3,2-2 1,2 0-16,0 1 5,2-1-16,1 0-13,3 3 12,1 0-16,2 0-12,0 4 9,-4 4-9,-3 0-4,-4 0 2,-3-2 0,0-1-9,0-1 9,0 1 0,-7-3-8,-6-2 6,-2 0 0,-1 0 2,1 0 0,5-4-3,6 0 3,0-2 0,4 0 14,0-2-13,0-2 7,8-2 2,0 3 1,2 1 18,-3 1-29,0 3 7,-2 2 20,0 2-20,2 0 1,0 0-8,3 12 4,-3 5 7,-2-1-11,-5 1 0,0-1-9,-1-2 13,-14-1-4,2-6 2,-3-2 3,1-4-10,3-1 4,3 0 1,1-2-2,4-8 7,0-4-5,4-2 6,0-2-3,0 0 22,4-1-15,8 2 9,4 5 21,-1 2-31,-3 5 9,-2 5-7,0 0-8,-1 5-2,-1 10-1,-3 5 0,-5 0-4,0-1 4,0-5 0,-14 0-3,-2-5 6,1-4 2,3-2-5,3-3 0,-1 0 7,1-8-4,1-7-1,4-5 2,1 2-2,3-1 11,0 4-13,0 6 0,7 1 15,2 3-15,2 5-2,4 0-21,-2 0-84,-6 0-134,-5 4-424</inkml:trace>
          <inkml:trace contextRef="#ctx0" brushRef="#br0" timeOffset="-1204.6163">26010 10336 528,'0'0'102,"0"0"-18,0 0 52,0 0-62,0 0-16,0 0-10,81-6 11,-62 5 21,0 0-16,-5-1-20,-4 2-1,-5-2-43,-5 2-1,0 0-47,0-2-122,0 1-105,0 1-214</inkml:trace>
        </inkml:traceGroup>
        <inkml:traceGroup>
          <inkml:annotationXML>
            <emma:emma xmlns:emma="http://www.w3.org/2003/04/emma" version="1.0">
              <emma:interpretation id="{51D8E436-2F6B-4AF5-B20C-86AB8CB24C98}" emma:medium="tactile" emma:mode="ink">
                <msink:context xmlns:msink="http://schemas.microsoft.com/ink/2010/main" type="inkWord" rotatedBoundingBox="30332,10684 30618,10693 30617,10712 30331,10703"/>
              </emma:interpretation>
              <emma:one-of disjunction-type="recognition" id="oneOf5">
                <emma:interpretation id="interp21" emma:lang="" emma:confidence="1">
                  <emma:literal>-</emma:literal>
                </emma:interpretation>
                <emma:interpretation id="interp22" emma:lang="" emma:confidence="0.5">
                  <emma:literal>.</emma:literal>
                </emma:interpretation>
                <emma:interpretation id="interp23" emma:lang="" emma:confidence="0">
                  <emma:literal>_</emma:literal>
                </emma:interpretation>
                <emma:interpretation id="interp24" emma:lang="" emma:confidence="0">
                  <emma:literal>r</emma:literal>
                </emma:interpretation>
                <emma:interpretation id="interp25" emma:lang="" emma:confidence="0">
                  <emma:literal>/</emma:literal>
                </emma:interpretation>
              </emma:one-of>
            </emma:emma>
          </inkml:annotationXML>
          <inkml:trace contextRef="#ctx0" brushRef="#br1" timeOffset="22166.3631">28067 10398 730,'0'0'112,"0"0"9,0 0 34,0 0-74,0 0-55,0 0-19,90 0-7,-68 0 0,6 0-10,2 0-17,0 0-40,12 0-102,2 0-175</inkml:trace>
        </inkml:traceGroup>
        <inkml:traceGroup>
          <inkml:annotationXML>
            <emma:emma xmlns:emma="http://www.w3.org/2003/04/emma" version="1.0">
              <emma:interpretation id="{F2D998D2-06FC-4F8C-81C3-EE4E22477D22}" emma:medium="tactile" emma:mode="ink">
                <msink:context xmlns:msink="http://schemas.microsoft.com/ink/2010/main" type="inkWord" rotatedBoundingBox="31233,10746 31502,10735 31503,10740 31234,10752"/>
              </emma:interpretation>
              <emma:one-of disjunction-type="recognition" id="oneOf6">
                <emma:interpretation id="interp26" emma:lang="" emma:confidence="1">
                  <emma:literal>..-</emma:literal>
                </emma:interpretation>
                <emma:interpretation id="interp27" emma:lang="" emma:confidence="0.5">
                  <emma:literal>...</emma:literal>
                </emma:interpretation>
                <emma:interpretation id="interp28" emma:lang="" emma:confidence="0">
                  <emma:literal>.--</emma:literal>
                </emma:interpretation>
                <emma:interpretation id="interp29" emma:lang="" emma:confidence="0">
                  <emma:literal>.-.</emma:literal>
                </emma:interpretation>
                <emma:interpretation id="interp30" emma:lang="" emma:confidence="0">
                  <emma:literal>-.-</emma:literal>
                </emma:interpretation>
              </emma:one-of>
            </emma:emma>
          </inkml:annotationXML>
          <inkml:trace contextRef="#ctx0" brushRef="#br1" timeOffset="22788.1408">29783 10436 673,'0'0'208,"0"0"-171,0 0 140,0 0-87,92-6-77,-73 6 15,5 0-28,0 0 0,3 0 0,-1 0-7,1 0-61,-2 0-85,1 0-209</inkml:trace>
        </inkml:traceGroup>
        <inkml:traceGroup>
          <inkml:annotationXML>
            <emma:emma xmlns:emma="http://www.w3.org/2003/04/emma" version="1.0">
              <emma:interpretation id="{CF335B69-1E60-4521-9DA3-51C15779D80E}" emma:medium="tactile" emma:mode="ink">
                <msink:context xmlns:msink="http://schemas.microsoft.com/ink/2010/main" type="inkWord" rotatedBoundingBox="32051,10608 32912,10634 32907,10791 32046,10765"/>
              </emma:interpretation>
              <emma:one-of disjunction-type="recognition" id="oneOf7">
                <emma:interpretation id="interp31" emma:lang="" emma:confidence="1">
                  <emma:literal>,</emma:literal>
                </emma:interpretation>
                <emma:interpretation id="interp32" emma:lang="" emma:confidence="0">
                  <emma:literal>'</emma:literal>
                </emma:interpretation>
                <emma:interpretation id="interp33" emma:lang="" emma:confidence="0">
                  <emma:literal>.</emma:literal>
                </emma:interpretation>
                <emma:interpretation id="interp34" emma:lang="" emma:confidence="0">
                  <emma:literal>',</emma:literal>
                </emma:interpretation>
                <emma:interpretation id="interp35" emma:lang="" emma:confidence="0">
                  <emma:literal>:</emma:literal>
                </emma:interpretation>
              </emma:one-of>
            </emma:emma>
          </inkml:annotationXML>
          <inkml:trace contextRef="#ctx0" brushRef="#br1" timeOffset="23111.6231">30489 10452 798,'0'0'194,"0"0"-174,0 0 137,0 0-106,0 0-40,93 0-11,-74 0-1,-2 0-1,-4 0-131,-5 0-220</inkml:trace>
          <inkml:trace contextRef="#ctx0" brushRef="#br0" timeOffset="242266.4573">30395 10476 360,'0'0'161,"0"0"-148,0 0 98,0 0 5,90 0-64,-60 0-1,-2 0-15,2 0 11,-6 0-7,-6 0-2,-6 0-25,-2 0-5,-5 0-8,-4 0 0,-1 2-1,0-2-13,0 0-16,-4 0-14,-14 0 25,-9 2 14,-9-2-12,-3 1-17,-2 0 3,6 1 7,5-1 11,8-1 9,8 3 4,10-3 10,1 0-1,3 0 35,0 0 16,0 0-6,3 0-8,9 0-24,8 0-20,8 0 7,8 0-9,1 0 0,0 0-1,-5 0 1,-4 0-45,-6 0-111,-8 0-225</inkml:trace>
          <inkml:trace contextRef="#ctx0" brushRef="#br1" timeOffset="20345.0434">30547 10336 632,'0'0'230,"0"0"-160,0 0 141,0 0-75,0 0-25,0 0-5,14 62-30,-14-51 12,0-2-68,2 1 1,-2-2 5,0 1-23,0-1 4,0-1-7,0-1 0,-2-3-15,-10 1-25,-3-4-80,-4 0-167,6-1-509</inkml:trace>
          <inkml:trace contextRef="#ctx0" brushRef="#br1" timeOffset="22503.9059">28969 10457 860,'0'0'73,"0"0"34,0 0 64,0 0-127,0 0-26,84-9-3,-60 9-15,0 0 5,6 0-5,4 0-66,3-2-101,-1-2-275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1:07.14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504D"/>
    </inkml:brush>
    <inkml:brush xml:id="br3">
      <inkml:brushProperty name="width" value="0.05292" units="cm"/>
      <inkml:brushProperty name="height" value="0.05292" units="cm"/>
      <inkml:brushProperty name="color" value="#1F497D"/>
    </inkml:brush>
    <inkml:brush xml:id="br4">
      <inkml:brushProperty name="width" value="0.05292" units="cm"/>
      <inkml:brushProperty name="height" value="0.05292" units="cm"/>
      <inkml:brushProperty name="color" value="#00B050"/>
    </inkml:brush>
  </inkml:definitions>
  <inkml:traceGroup>
    <inkml:annotationXML>
      <emma:emma xmlns:emma="http://www.w3.org/2003/04/emma" version="1.0">
        <emma:interpretation id="{36088939-6D04-4925-9B54-F0971FDD8C9A}" emma:medium="tactile" emma:mode="ink">
          <msink:context xmlns:msink="http://schemas.microsoft.com/ink/2010/main" type="writingRegion" rotatedBoundingBox="28760,6691 28458,10674 27525,10604 27826,6620"/>
        </emma:interpretation>
      </emma:emma>
    </inkml:annotationXML>
    <inkml:traceGroup>
      <inkml:annotationXML>
        <emma:emma xmlns:emma="http://www.w3.org/2003/04/emma" version="1.0">
          <emma:interpretation id="{A1417A51-EB44-45E3-A504-F63902F6353D}" emma:medium="tactile" emma:mode="ink">
            <msink:context xmlns:msink="http://schemas.microsoft.com/ink/2010/main" type="paragraph" rotatedBoundingBox="28760,6691 28458,10674 27525,10604 27826,66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F82055-10D4-422D-B5CB-843FDCA7F2BA}" emma:medium="tactile" emma:mode="ink">
              <msink:context xmlns:msink="http://schemas.microsoft.com/ink/2010/main" type="line" rotatedBoundingBox="28760,6691 28458,10674 27525,10604 27826,6620"/>
            </emma:interpretation>
          </emma:emma>
        </inkml:annotationXML>
        <inkml:traceGroup>
          <inkml:annotationXML>
            <emma:emma xmlns:emma="http://www.w3.org/2003/04/emma" version="1.0">
              <emma:interpretation id="{556BE3C9-FB72-459B-84D4-981499838110}" emma:medium="tactile" emma:mode="ink">
                <msink:context xmlns:msink="http://schemas.microsoft.com/ink/2010/main" type="inkWord" rotatedBoundingBox="28590,6646 28662,7409 28309,7443 28237,6680"/>
              </emma:interpretation>
              <emma:one-of disjunction-type="recognition" id="oneOf0">
                <emma:interpretation id="interp0" emma:lang="" emma:confidence="0">
                  <emma:literal>o5-250080.</emma:literal>
                </emma:interpretation>
                <emma:interpretation id="interp1" emma:lang="" emma:confidence="0">
                  <emma:literal>o5-250080</emma:literal>
                </emma:interpretation>
                <emma:interpretation id="interp2" emma:lang="" emma:confidence="0">
                  <emma:literal>o5-2500080.</emma:literal>
                </emma:interpretation>
                <emma:interpretation id="interp3" emma:lang="" emma:confidence="0">
                  <emma:literal>o5-2500080</emma:literal>
                </emma:interpretation>
                <emma:interpretation id="interp4" emma:lang="" emma:confidence="0">
                  <emma:literal>o5-250020.</emma:literal>
                </emma:interpretation>
              </emma:one-of>
            </emma:emma>
          </inkml:annotationXML>
          <inkml:trace contextRef="#ctx0" brushRef="#br0">26165 7009 123,'0'0'3,"0"0"2,0 0-5,0 0 1,0 0 2,0 0-3,18-11-4,-16 11-24,2 0-51,0 0 55,4 0 24,0 0 53,1-3-20,0-2-33,1 0-25</inkml:trace>
          <inkml:trace contextRef="#ctx0" brushRef="#br1" timeOffset="154110.3125">26167 6946 342,'0'0'84,"0"0"43,0 0 34,0 0-30,0 0-46,0 0-32,-20 3 33,20-3-30,0 0 8,0 0-5,0 0-14,0 0-1,0 0-18,0 0-13,0 0 21,-1 0-33,1 0 11,0 0 10,0 0-6,0 0 6,0 0-13,0 4-8,-3 5 23,1 6-23,-1 2 18,-1 4-2,1-1-10,2-1 5,0-4-12,-1-3 0,0-3 7,2-1-6,0-4-1,0-1 2,0-1 2,0 1-8,0-2 4,0 3-42,0-2-6,-3 2-68,-1 2-72,1 1-61,-1 1-206</inkml:trace>
          <inkml:trace contextRef="#ctx0" brushRef="#br2" timeOffset="135446.1073">26110 6858 375,'0'0'262,"0"0"-188,0 0 37,0 0-12,0 0-10,0 0-54,0 0 7,12 25-18,-9-21 14,-3 4 18,0 0-22,0-4-3,0 3 3,0-2-12,0-1 18,0 4-40,0-1 0,0 0 9,0 1-6,0 0-3,0-2 0,0 0 2,0-2-13,0 1-8,0-5-31,-7 4-18,-1-4-113,4 0-101,4 0-284</inkml:trace>
          <inkml:trace contextRef="#ctx0" brushRef="#br0" timeOffset="403.4668">26346 6821 11,'0'0'83,"0"0"-42,0 0 42,0 0-5,0 0-24,0 0-12,3-4 11,-3 4 8,0 0 12,0 0 12,0 0-10,0-2-3,0 2-13,0 0 1,0 0 2,0 0-21,0 0-3,0 0-18,0 0-12,0 0-2,0 0-6,6-1-75,8 0-233</inkml:trace>
          <inkml:trace contextRef="#ctx0" brushRef="#br1" timeOffset="153606.4663">26078 6563 18,'0'0'507,"0"0"-500,0 0 93,0 0-2,0 0-28,0 0-1,0-10-46,0 10 26,0 0 26,0 0 6,0 0 13,0 0-31,0 0-24,0 0 8,0 0-37,0 0 2,0 0-5,1 14-2,3 9 30,0 1-19,2 5 9,-2-2 10,0-3-28,-2-3 3,1-3-2,-2-4-5,2-3 14,-2-6-17,-1-2 0,0-3 4,2 0-2,-2 0-4,0 0-7,0 0-62,0 0-23,-3-4-90,-2 0-62,5 4-99,0 0-228</inkml:trace>
          <inkml:trace contextRef="#ctx0" brushRef="#br3" timeOffset="1.10596E6">26034 6503 715,'0'0'141,"0"0"-70,0 0 63,0 0-41,0 0-1,0 0-44,45-32-40,-38 32 9,-2 3-10,-3 6-3,-2 1 2,0 2-6,0-4 0,-7 0-10,-2-6 1,1 0-11,1-2 11,0 0 9,3-7 11,2-6-5,2-3 10,0-2 29,0 1-6,12 0 15,2 5-3,5 1-23,0 6 15,-1 5-43,4 0 0,-8 0 11,1 14-11,-6 0 0,-6 3-2,-3 0-1,-1-3-7,-18-1-17,-6-6-16,-2-6 28,3-1-12,5 0 14,5-11 12,7-9 2,4 2 40,3-5-11,0 4 13,10 2 15,8 4-25,1 3-11,0 6-22,-1 4 4,1 0-10,-3 7 6,1 9-9,-3 4 2,-2 4-42,-4 3-71,-6-3-74,-2-3-304</inkml:trace>
          <inkml:trace contextRef="#ctx0" brushRef="#br1" timeOffset="166142.8223">26061 6442 468,'0'0'234,"0"0"-184,0 0 60,0 0-34,0 0-22,0 0-13,68 0 15,-50 12 39,-6-3-20,-4-1-37,-5 0-23,-3-1-15,0 0-6,-4-2-4,-13-2-15,-5-3-2,-2 0-2,6-6-6,2-6 31,5 0 4,6-1 11,5 0 33,0 5 5,0 1 5,2 3 5,10 4-27,0 0-7,4 4-25,0 11-4,-2-1 3,-8 2-6,-3 0-8,-3-1-18,0-4-6,-7-2 4,-7-5-44,-5-1-13,0-3 18,3 0-3,6 0 36,3-8 36,4-4 5,3-3 43,0-1-7,0 1-2,0 2-2,4 4-32,11 6-9,2 0-34,3 3-58,0 0-133,-1 8-141</inkml:trace>
          <inkml:trace contextRef="#ctx0" brushRef="#br1" timeOffset="165660.1867">26070 6555 542,'0'0'219,"0"0"-217,0 0 104,0 0-47,0 0-5,0 0-33,0 0-14,7-17 4,-7 17-5,0 0 1,0 0 26,0 0-9,2 0 18,2 0-4,0 0 2,2 0-14,-2 5-1,0 3-12,-4-1-11,0 1-2,-6-3-31,-7-3 4,-2-2-26,3 0 25,7 0 18,1-6 10,4-6 19,0-5 22,3-3 23,9 4-5,1 0-13,0 4 10,1 5-15,0 2-20,0 5 0,3 0-21,0 1-1,-1 10-2,-6 4-5,-1-2 8,-6 0-12,-3-3-3,0-2 7,0-2-18,-12-2 0,-3-1 7,-4-3 2,1 0 3,2 0 3,2-12 11,8-1 6,0-5-1,6 2 15,0 0 13,0 4-8,0 2 15,0 6-11,2 1-16,2 3 15,-2 0-28,6 3-1,3 10-2,-2 4 0,-1 3 0,-6-2 2,-2-4-4,-3-2 0,-16-5-19,-6-2-5,-4-5-6,1 0 4,1-5 22,11-12 8,7-2 1,6-1 31,3 1 15,0 2 3,0 5 14,7 1-31,2 7-9,-1 2-23,3 2 2,2 0-5,3 1-30,0 11-24,-1 1-22,-7-1-15,-4-1-26,-4 0-45,0-3-24,0-3-113,0-1-153</inkml:trace>
          <inkml:trace contextRef="#ctx0" brushRef="#br1" timeOffset="166653.0192">26153 6537 596,'0'0'207,"0"0"-98,0 0-8,0 0-32,0 0-64,0 0-5,0 0-68,-3 0-15,-1 1-23,1-1-100,1 0-129</inkml:trace>
        </inkml:traceGroup>
        <inkml:traceGroup>
          <inkml:annotationXML>
            <emma:emma xmlns:emma="http://www.w3.org/2003/04/emma" version="1.0">
              <emma:interpretation id="{B66FBEC5-17BD-4BA8-BCC3-F58D316698A8}" emma:medium="tactile" emma:mode="ink">
                <msink:context xmlns:msink="http://schemas.microsoft.com/ink/2010/main" type="inkWord" rotatedBoundingBox="28676,7798 28458,10674 27525,10604 27743,7728"/>
              </emma:interpretation>
              <emma:one-of disjunction-type="recognition" id="oneOf1">
                <emma:interpretation id="interp5" emma:lang="" emma:confidence="0">
                  <emma:literal>in----mm-</emma:literal>
                </emma:interpretation>
                <emma:interpretation id="interp6" emma:lang="" emma:confidence="0">
                  <emma:literal>In----mm-</emma:literal>
                </emma:interpretation>
                <emma:interpretation id="interp7" emma:lang="" emma:confidence="0">
                  <emma:literal>in----mt-</emma:literal>
                </emma:interpretation>
                <emma:interpretation id="interp8" emma:lang="" emma:confidence="0">
                  <emma:literal>In----mt-</emma:literal>
                </emma:interpretation>
                <emma:interpretation id="interp9" emma:lang="" emma:confidence="0">
                  <emma:literal>in----mnt-</emma:literal>
                </emma:interpretation>
              </emma:one-of>
            </emma:emma>
          </inkml:annotationXML>
          <inkml:trace contextRef="#ctx0" brushRef="#br1" timeOffset="154526.2518">26163 7485 686,'0'0'125,"0"0"36,0 0-30,0 0-34,0 0-12,0 0-78,0 30 12,3-14 17,1 3-13,-1 1 1,-2-3-7,0-2-13,-1-6 18,0 1-22,0-4 0,0 0 1,0-2 1,0-3-4,0-1-13,0 0-35,0 0 3,0 0-107,0 0-55,0 0-159</inkml:trace>
          <inkml:trace contextRef="#ctx0" brushRef="#br1" timeOffset="157478.6361">26111 9078 669,'0'0'232,"0"0"-173,0 0 106,0 0-65,0 0-64,0 0 0,30 40 17,-25-20-27,-4 1-2,1-3-11,-1-2-12,-1-6 9,0 0-10,0-5 0,0-2-4,0-2 4,0 0-38,0-1-28,0 2-54,0 0-37,-7 1-46,-2 1-106</inkml:trace>
          <inkml:trace contextRef="#ctx0" brushRef="#br1" timeOffset="158468.6278">26122 9864 671,'0'0'370,"0"0"-346,0 0 94,0 0-68,0 0 9,0 0-34,0 0-25,12 60 22,-12-46-21,0 0-1,0-4 1,0-2 1,0-1-4,0 1-41,0 1-55,0 1-4,0 2-37,5 2-72,-1-4-143</inkml:trace>
          <inkml:trace contextRef="#ctx0" brushRef="#br1" timeOffset="160950.1493">25530 8790 250,'0'0'691,"0"0"-659,0 0 97,0 0 3,0 0-84,-91 8-14,63 19-14,7 7-17,4 2 21,9-4-18,8-2-4,0-6 23,13-7-20,19-8 1,9-6 19,14-3-8,1-5 5,-3-13-22,-7-7 0,-12-3 12,-8 0-8,-9-4-4,-9 1 7,-8 2-4,0 1-5,-7 4 2,-11 3-19,-4 1 15,-2 4-38,0 1 5,3 3 6,0 3-1,2-2 16,6 2 5,-2-1 11,4-2-1,-1 3 1,3-3 0,5 1 18,-1-1 6,5 3 19,0 6 0,0 1-6,0 2 22,0 0-44,0 0 0,0 8-7,5 10-4,6 12 23,-2 8-3,-1 8-4,-1 6 30,-5 1-50,4-2 7,0-1 6,1-3-12,1-2 9,0-6-10,0-3 1,-1-8-4,-2-5 3,-2-7-2,-3-6 1,0-4-12,0-2-1,0-4-14,0 0-28,0 0 18,0 0-99,6 1-89,8 0-199</inkml:trace>
          <inkml:trace contextRef="#ctx0" brushRef="#br1" timeOffset="161275.1669">25791 9201 816,'0'0'134,"0"0"52,0 0-12,0 0-82,0 0-20,0 0-29,12 26 20,-9-6 22,0 2-58,-3 2-7,0-3 10,0-1-21,0-5 4,0-3-13,0-7 3,0-1-13,0-1 10,0-3-47,-3 5-2,-2-2-100,-2-2-121,7-1-363</inkml:trace>
          <inkml:trace contextRef="#ctx0" brushRef="#br3" timeOffset="747629.8492">25786 9561 435,'0'0'237,"0"0"-212,0 0 67,0 0-25,0 0-8,0 0-39,0 0-19,-65-40-1,47 40 0,-3 0 1,0 8-7,1 2 6,4 0-1,5-2-2,6-2 3,5 4-2,0-2 2,14 1 5,9 0 46,0 3-17,-1 3 11,1 2 10,-8 1-27,-6-2-1,-6 1-24,-3-2-1,0-2 8,0-4-10,-12-5 0,-3-1-2,-2-3-8,2 0-12,0 0 5,2-7-13,0-2 8,2 2-6,3-1-12,7 3-14,1 0-77,10-1-156</inkml:trace>
          <inkml:trace contextRef="#ctx0" brushRef="#br4" timeOffset="1.6839E6">25766 9837 37,'0'0'0,"0"0"-2</inkml:trace>
          <inkml:trace contextRef="#ctx0" brushRef="#br4" timeOffset="1.7049E6">25825 9654 434,'0'0'58,"0"0"-41,0 0 0,0 0 50,0 0-39,0 0-28,0 12-83,0-9-66,0-2-102</inkml:trace>
          <inkml:trace contextRef="#ctx0" brushRef="#br1" timeOffset="158965.0001">26131 10257 515,'0'0'293,"0"0"-199,0 0 89,0 0-65,0 0-5,0 0-62,12 71-11,-12-62 3,0-1-34,0 0-3,0-3-6,0-1 1,0 2-11,0-4-47,0 0-49,0-1-61,0 2-41,0-3-134</inkml:trace>
          <inkml:trace contextRef="#ctx0" brushRef="#br3" timeOffset="686861.9846">25843 7866 665,'0'0'181,"0"0"-180,0 0 131,0 0-5,-1 91-4,-2-67-50,1 0-52,-1-3-9,3-4-6,0-2-6,0-2-47,-4-3-129,-1-4-196</inkml:trace>
          <inkml:trace contextRef="#ctx0" brushRef="#br3" timeOffset="686397.4079">25802 7562 116,'0'0'422,"0"0"-421,0 0 21,0 0 9,0 0-29,-83-41-2,55 41-34,3 14-11,1 4 35,5 3 10,11 2 1,6 1 15,2 0 23,0-4 1,10-4 0,4-3 15,0-4 29,2-1-25,-1 2 1,-3-1-8,-1 2-16,-2 1-26,-2 1 14,-3 6-24,-2 3 8,-2 4 1,0-2-6,-4-2 4,-8-3-5,-2-6-2,-1-6 4,0-2-4,2-5-19,-2 0 11,3-5-33,3-10-19,4-2-83,5-2-100,0 1-148</inkml:trace>
          <inkml:trace contextRef="#ctx0" brushRef="#br4" timeOffset="1.68314E6">25654 7870 13,'0'0'138,"0"0"-138,0 0-2,0 0-86</inkml:trace>
          <inkml:trace contextRef="#ctx0" brushRef="#br1" timeOffset="154946.802">26173 7937 458,'0'0'351,"0"0"-259,0 0 48,0 0-19,0 0-12,0 0-69,0 69 10,0-57-38,0 1 0,0-1 7,0-2-17,0-4 1,0 1-3,0-2-9,0-2-6,0 0-74,0-1-111,0 0-162</inkml:trace>
          <inkml:trace contextRef="#ctx0" brushRef="#br4" timeOffset="1.70442E6">25718 7934 508,'0'0'199,"0"0"-199,0 0-22,0 0 22,0 0 25,0 0-25,0 0 0,19-4-55,-19 11 13,0 5-4,0 1-53,-3-1-128</inkml:trace>
          <inkml:trace contextRef="#ctx0" brushRef="#br1" timeOffset="155651.7463">26139 8242 344,'0'0'265,"0"0"-159,0 0 61,0 0-63,0 0-6,0 0 24,0 37-31,4-18-38,-1 0-5,1 1-14,-1-4-18,-3 0-2,0-4-14,0-3 0,0-4-9,0-1-45,0-1-19,0-3-44,0 4-77,0-3-80,0 3-76</inkml:trace>
          <inkml:trace contextRef="#ctx0" brushRef="#br1" timeOffset="160055.9663">25989 8574 189,'0'0'283,"0"0"-145,0 0 57,0 0-43,0 0-34,0 0-17,12-9-25,-8 9-33,4 0 12,-2 6-28,8 9-1,-1 1 16,0 7-24,3-5 9,0 5-3,3-2-3,0-1 14,-2-4-26,-4-4-8,-2-2 17,-6-5-15,-3-2-3,0-3 0,-2 0 4,0 0 10,0 0-12,0 0 8,4 0 34,2-3-34,-1-4 2,3-2-5,0 0-6,1-2 21,1-4-22,0 2 0,0-2 23,2-3-23,-3-1 7,3-2-2,1-1 0,1 2-5,-1 2 0,-6 3-14,-2 7 14,-5 3-63,0 5-56,0 0-181,-9 6-355</inkml:trace>
          <inkml:trace contextRef="#ctx0" brushRef="#br1" timeOffset="156068.4943">26139 8639 618,'0'0'149,"0"0"54,0 0-64,0 0 9,0 0-86,0 0 2,0 42-8,0-29-26,0 0-4,0 1-26,0-2 4,0-2-2,0-3-2,0 1-24,-1-3-44,1-1-67,0-1-149,0-3-241</inkml:trace>
          <inkml:trace contextRef="#ctx0" brushRef="#br1" timeOffset="188528.3076">26143 9349 53,'0'0'28,"0"0"28,0 0 6,0 0-7,0 0-2,0 0-18,0 0-11,0 0 7,-4 2-5,4 0 3,0 2-13,-1 1 14,1 0-1,0 3 16,0-1-32,0 1-1,0 0 0,0-3 7,0 3-15,0-5-2,0-2 13,0 1-6,0-2-2,0 0 13,0 0 4,0 0 7,0 0 4,0 0-6,0 0-4,0-2-24,0-2-1,0-1 0,0 2-8,0 1-8,0-1-4,0 3-92,0-4-141</inkml:trace>
          <inkml:trace contextRef="#ctx0" brushRef="#br4" timeOffset="1.68048E6">25819 9361 597,'0'0'100,"0"0"-94,0 0 63,0 0 57,0 0-7,0 0-61,0 0-31,0 6 36,0-6-24,0 0-32,0 0-7,0 0-31,0-9-105,0-8-171,0 1-270</inkml:trace>
          <inkml:trace contextRef="#ctx0" brushRef="#br1" timeOffset="157865.6809">26113 9503 352,'0'0'456,"0"0"-343,0 0 84,0 0-72,0 0-54,0 0-11,0 22-42,2-8 19,-2 4 20,0-1-36,0-1 0,0 1-12,0-1-7,0-5-1,0-2-1,-2-2-47,0-2-13,1 1-66,-2-2-106,2-4-137</inkml:trace>
          <inkml:trace contextRef="#ctx0" brushRef="#br4" timeOffset="1.68094E6">25803 9689 143,'0'0'0,"0"0"-2,0 0 2,0 0 44,0 0-44,0 0-48,-9 0-66</inkml:trace>
          <inkml:trace contextRef="#ctx0" brushRef="#br3" timeOffset="748170.3322">25901 9697 644,'0'0'72,"0"0"-63,0 0 68,0 0-59,0 0-18,0 0-11,-62 12-22,52 1 7,3 0 13,6-1 0,1-1 7,0-3-3,4-1 9,2-5 9,2 1-8,-2-3 6,-2 0 7,1 0 3,2 0 2,-2-5-18,3-2 0,-1 2 5,-1-1-6,1 1 7,-3 2 6,-3 1 9,1 2 24,-2 0-18,0 0-10,0 0 2,0 0-16,0 13 20,0 7 5,2 8 9,2 6 27,-2 7-31,2 0 4,-4 1 6,0-4-25,0-7 1,0-3-11,-10-9-9,5-6 13,-2-4-13,1-9 0,2 0 7,-6 0-4,0-13-3,-2-10-1,-3-5-13,6-2 5,5-8-27,4-6-26,4 3-35,33 0-87,23 5-174</inkml:trace>
          <inkml:trace contextRef="#ctx0" brushRef="#br4" timeOffset="1.68586E6">25843 9814 214,'0'0'267,"0"0"-267,0 0-11,0 0 11,0 0 21,0 0 35,-30-2-56,26-10-8,1-7-59,3-7-56,0-7-194</inkml:trace>
          <inkml:trace contextRef="#ctx0" brushRef="#br4" timeOffset="1.68632E6">25763 9864 301,'0'0'59,"0"0"10,0 0-48,0 0-21,0 0-56,0 0-143</inkml:trace>
          <inkml:trace contextRef="#ctx0" brushRef="#br4" timeOffset="1.68154E6">25611 9910 167,'0'0'410,"0"0"-353,0 0 26,0 0 31,0 0-15,0 0-23,59-12-63,-47 12 7,-3 0-8,-3 0-8,-1 0-4,-4 0-24,-1 0-28,0 0 5,0 0-39,-4 0 44,-9 0 22,-3 4-2,0 2 6,3-4 4,3-2 12,4 2 16,4 0-9,2-2 33,0 0 53,2 0-22,15 0-5,4 0-42,5 0-9,-1-4 34,-5 2-42,-3 2-4,-7-2-3,-10 2-27,0 0-27,0 0-60,-18 0-56,-6 0 3,-8 0-6,4-5-96</inkml:trace>
          <inkml:trace contextRef="#ctx0" brushRef="#br4" timeOffset="1.6868E6">25706 9980 118,'0'0'284,"0"0"-273,0 0-1,0 0 17,0 0 50,0 0-27,3 8-50,-11-16-31,-2-2-45,4 0-52,-1-5-133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1:43.19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Group>
    <inkml:annotationXML>
      <emma:emma xmlns:emma="http://www.w3.org/2003/04/emma" version="1.0">
        <emma:interpretation id="{C94A29D4-FC31-4CCD-908E-FFC9AE86C31E}" emma:medium="tactile" emma:mode="ink">
          <msink:context xmlns:msink="http://schemas.microsoft.com/ink/2010/main" type="writingRegion" rotatedBoundingBox="21387,6510 23905,6494 23908,7001 21390,7017"/>
        </emma:interpretation>
      </emma:emma>
    </inkml:annotationXML>
    <inkml:traceGroup>
      <inkml:annotationXML>
        <emma:emma xmlns:emma="http://www.w3.org/2003/04/emma" version="1.0">
          <emma:interpretation id="{63C8E19B-FEA7-4CB9-A7C4-6324D08E18B5}" emma:medium="tactile" emma:mode="ink">
            <msink:context xmlns:msink="http://schemas.microsoft.com/ink/2010/main" type="paragraph" rotatedBoundingBox="21387,6510 23905,6494 23908,7001 21390,70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3FDD31-89D5-49BC-98D6-EF382C9E20AF}" emma:medium="tactile" emma:mode="ink">
              <msink:context xmlns:msink="http://schemas.microsoft.com/ink/2010/main" type="line" rotatedBoundingBox="21387,6510 23905,6494 23908,7001 21390,7017"/>
            </emma:interpretation>
          </emma:emma>
        </inkml:annotationXML>
        <inkml:traceGroup>
          <inkml:annotationXML>
            <emma:emma xmlns:emma="http://www.w3.org/2003/04/emma" version="1.0">
              <emma:interpretation id="{7089BDE6-10CB-42BF-B72D-7D1EE8C4922B}" emma:medium="tactile" emma:mode="ink">
                <msink:context xmlns:msink="http://schemas.microsoft.com/ink/2010/main" type="inkWord" rotatedBoundingBox="21398,6459 23133,6513 23117,7016 21382,6961"/>
              </emma:interpretation>
              <emma:one-of disjunction-type="recognition" id="oneOf0">
                <emma:interpretation id="interp0" emma:lang="" emma:confidence="0.5">
                  <emma:literal>TOma</emma:literal>
                </emma:interpretation>
                <emma:interpretation id="interp1" emma:lang="" emma:confidence="0.5">
                  <emma:literal>TOMa</emma:literal>
                </emma:interpretation>
                <emma:interpretation id="interp2" emma:lang="" emma:confidence="0">
                  <emma:literal>TOmas</emma:literal>
                </emma:interpretation>
                <emma:interpretation id="interp3" emma:lang="" emma:confidence="0">
                  <emma:literal>TOMas</emma:literal>
                </emma:interpretation>
                <emma:interpretation id="interp4" emma:lang="" emma:confidence="0">
                  <emma:literal>TOmA</emma:literal>
                </emma:interpretation>
              </emma:one-of>
            </emma:emma>
          </inkml:annotationXML>
          <inkml:trace contextRef="#ctx0" brushRef="#br0">20597 6607 469,'0'0'225,"0"0"-109,0 0 52,0 0-66,0 0 12,0 0-61,0-8-17,4 8-14,4 0 22,6 0-16,5 0 4,0 0 15,5 0-17,-3-2-7,0-1-18,1 2 1,-2-2-12,-2 0-21,-2 3-50,3 0-20,-6 0-89,1 0-61,-6 0-144</inkml:trace>
          <inkml:trace contextRef="#ctx0" brushRef="#br0" timeOffset="263.3082">20585 6713 525,'0'0'102,"0"0"108,0 0-42,0 0 10,0 0-58,0 0-52,6 0-22,6 0 7,3 0-40,2 0-9,-1 0-1,7-4-3,1 0-36,1 1-43,1 0-59,-6 1-122,-4-1-219</inkml:trace>
          <inkml:trace contextRef="#ctx0" brushRef="#br0" timeOffset="1935.2942">19127 6361 998,'0'0'163,"0"0"19,0 0-78,0 0-54,0 0 14,2 81-1,-2-36-37,0-2-23,0-6 3,-2-5-6,0-4-29,2-6-76,0-9-141,16-9-174</inkml:trace>
          <inkml:trace contextRef="#ctx0" brushRef="#br0" timeOffset="2262.7132">19377 6442 992,'0'0'54,"0"0"126,0 0-90,0 0-10,0 0-51,0 0-29,-15 20 0,15 16 1,0-5 2,7-3-6,15-8 3,1-7 0,2-9 8,-2-4-7,-3 0 2,-3-11 28,-1-10-15,-4-4 6,-4-7 6,-5 1-11,-3-1 8,0 7-18,-9 3-6,-9 10 8,-2 4-9,0 8-9,-1 0-3,2 4-15,5 8-5,10 6-43,4-1-54,6-1-85,20-1-152</inkml:trace>
          <inkml:trace contextRef="#ctx0" brushRef="#br0" timeOffset="2969.3673">19781 6437 903,'0'0'204,"0"0"-15,0 0-83,0 0-55,0 0 6,0 0-54,22 34 1,-18-10-4,-4-2-1,0-2-19,0-6-22,0-3-7,0-6 20,0-1-13,0-4 18,0 0 24,2-8 4,6-9 4,1-6-8,6-5 5,-2 2 25,-1-1-11,3 3 18,-3 5 9,0 5-11,1 4 13,0 6-23,1 4-9,0 0 2,0 8-16,-1 8-2,-4 7 0,-5 1 2,-1 1-3,-3-1 1,0-2-17,-4-8 9,-1-4-23,-1-6-5,5-4 2,-2 0 7,3-2 27,0-12 0,0-8 1,3-3 2,9 1 0,1 0 5,6 5 12,-2 2 7,2 6 11,-4 3-17,1 4-5,-2 4 14,1 0-27,1 2 1,0 14 2,-1 2-4,-6 4 12,-4-2-14,-5-2 0,0 0-2,0-1 2,0-2-9,-5-3-22,0-3-26,3-1-59,2-5-60,0-3-216</inkml:trace>
          <inkml:trace contextRef="#ctx0" brushRef="#br0" timeOffset="3411.4653">20421 6317 1103,'0'0'131,"0"0"-59,0 0-35,0 0 4,-19 86 36,10-40-41,3 3-36,1-8 3,2-2-12,2-10-1,1-9-32,0-9-28,0-11-5,0 0 12,9-19 38,6-13 9,0-9 16,-2-10 7,2-2 35,-9-3-3,1 4-11,-2 5 23,2 13-8,0 8 4,-1 13 8,1 6-16,-4 7-7,6 0-11,7 26-20,3 8 4,1 13 9,-7 1-12,-5 0 14,-4-5-16,-3-6 0,-1-6 0,2-9-1,-2-6-9,0-5-41,0-4-56,0-5-30,0-2-137,-10 0-157</inkml:trace>
          <inkml:trace contextRef="#ctx0" brushRef="#br0" timeOffset="3602.6526">20393 6401 877,'0'0'252,"0"0"-128,0 0-19,0 0-36,0 0 22,0 0-73,30-6-18,10 5-32,12-7-161,0-8-455</inkml:trace>
        </inkml:traceGroup>
        <inkml:traceGroup>
          <inkml:annotationXML>
            <emma:emma xmlns:emma="http://www.w3.org/2003/04/emma" version="1.0">
              <emma:interpretation id="{5FA16D89-CD68-4405-8A19-EBE0ACC1F186}" emma:medium="tactile" emma:mode="ink">
                <msink:context xmlns:msink="http://schemas.microsoft.com/ink/2010/main" type="inkWord" rotatedBoundingBox="23513,6537 23905,6535 23908,6903 23516,6906"/>
              </emma:interpretation>
            </emma:emma>
          </inkml:annotationXML>
          <inkml:trace contextRef="#ctx0" brushRef="#br0" timeOffset="-808.3493">21251 6582 811,'0'0'134,"0"0"24,0 0-45,88 0-30,-54 0-11,2 3-46,4-1-23,5 4-3,2-2-63,-5 1-31,-8 0-147,-8-3-212</inkml:trace>
          <inkml:trace contextRef="#ctx0" brushRef="#br0" timeOffset="-998.2933">21375 6414 541,'0'0'214,"0"0"-41,11-85-41,6 62 4,5 3-17,0 1-58,4 6-27,2 5-26,0 3-8,-3 5-16,-2 0-77,-11 13-89,-10 8-128,-2-1-415</inkml:trace>
          <inkml:trace contextRef="#ctx0" brushRef="#br0" timeOffset="-1183.6054">21463 6411 406,'0'0'550,"0"0"-422,0 0 27,0 0-101,0 0 54,0 0-32,10 91-37,-10-66-11,0-3-25,0-1-6,0-6 1,-2-6-49,1-4-53,1-5-62,0 0-107,0 0-83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3:27.950"/>
    </inkml:context>
    <inkml:brush xml:id="br0">
      <inkml:brushProperty name="width" value="0.05292" units="cm"/>
      <inkml:brushProperty name="height" value="0.05292" units="cm"/>
      <inkml:brushProperty name="color" value="#C0504D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C4A75040-38B7-4D7F-8328-0870C9039FA1}" emma:medium="tactile" emma:mode="ink">
          <msink:context xmlns:msink="http://schemas.microsoft.com/ink/2010/main" type="writingRegion" rotatedBoundingBox="33502,7199 33493,10417 32816,10415 32826,7198"/>
        </emma:interpretation>
      </emma:emma>
    </inkml:annotationXML>
    <inkml:traceGroup>
      <inkml:annotationXML>
        <emma:emma xmlns:emma="http://www.w3.org/2003/04/emma" version="1.0">
          <emma:interpretation id="{7AA54315-0F83-46BD-8404-02DAF842BDC6}" emma:medium="tactile" emma:mode="ink">
            <msink:context xmlns:msink="http://schemas.microsoft.com/ink/2010/main" type="paragraph" rotatedBoundingBox="33502,7199 33493,10417 32816,10415 32826,7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16E3B4-9E93-4FB8-A748-C7C9072B5FA0}" emma:medium="tactile" emma:mode="ink">
              <msink:context xmlns:msink="http://schemas.microsoft.com/ink/2010/main" type="line" rotatedBoundingBox="33502,7199 33493,10417 32816,10415 32825,7197"/>
            </emma:interpretation>
          </emma:emma>
        </inkml:annotationXML>
        <inkml:traceGroup>
          <inkml:annotationXML>
            <emma:emma xmlns:emma="http://www.w3.org/2003/04/emma" version="1.0">
              <emma:interpretation id="{57535E65-B222-42E0-8B7C-156101C61CB5}" emma:medium="tactile" emma:mode="ink">
                <msink:context xmlns:msink="http://schemas.microsoft.com/ink/2010/main" type="inkWord" rotatedBoundingBox="33448,7165 33584,9751 32896,9787 32760,7201"/>
              </emma:interpretation>
              <emma:one-of disjunction-type="recognition" id="oneOf0">
                <emma:interpretation id="interp0" emma:lang="" emma:confidence="0">
                  <emma:literal>-to--r</emma:literal>
                </emma:interpretation>
                <emma:interpretation id="interp1" emma:lang="" emma:confidence="0">
                  <emma:literal>-to--er</emma:literal>
                </emma:interpretation>
                <emma:interpretation id="interp2" emma:lang="" emma:confidence="0">
                  <emma:literal>-to-r</emma:literal>
                </emma:interpretation>
                <emma:interpretation id="interp3" emma:lang="" emma:confidence="0">
                  <emma:literal>-to--or</emma:literal>
                </emma:interpretation>
                <emma:interpretation id="interp4" emma:lang="" emma:confidence="0">
                  <emma:literal>-to-er</emma:literal>
                </emma:interpretation>
              </emma:one-of>
            </emma:emma>
          </inkml:annotationXML>
          <inkml:trace contextRef="#ctx0" brushRef="#br0">30637 8723 487,'0'0'215,"0"0"-67,0 0 63,0 0-74,0 0-45,0 0 4,9-32-50,-9 32-6,0 0-14,0 3-23,0 13 7,3 4 11,-3 3-8,0-2 10,0-1-22,0 0-1,0 0 0,0-1-51,0-2-68,0 2-85,0-2-69,5-2-102</inkml:trace>
          <inkml:trace contextRef="#ctx0" brushRef="#br0" timeOffset="5378.2368">30830 8454 750,'0'0'138,"0"0"-135,0 0 137,0 0-14,0 0-58,0 0-33,-117-11-11,77 35-1,2 3 16,10 2-34,10 1 8,14 0-8,4-3-3,9-4 0,22-2-2,7-6 0,5-6 22,4-6-18,1-3 2,2 0-4,0-12-2,-8-8-1,-8-4-14,-10-3-9,-10-2 22,-10-2-38,-4 2-14,-1 2-10,-15 2 0,-5-1-23,-1 6 20,4 2-1,2 0 20,5 6 18,4-1 27,5 0 3,0 1 33,2 1 45,0 0 8,0 2 14,0 4 34,0-2-49,0 4-8,-1 2-4,0 1-23,-2 0-16,-4 13-34,-5 21 0,-2 16 26,-1 13 1,-2 2-5,3 1 6,1-4-19,1-4 0,4-4-9,4-10 0,4-6-13,0-8 13,0-6-30,5-5-25,6-2-60,4-3-42,-1-4-95,2 0-126</inkml:trace>
          <inkml:trace contextRef="#ctx0" brushRef="#br1" timeOffset="546969.6884">30962 7558 685,'0'0'104,"0"0"-60,0 0-34,0 0 25,0 0-27,0 0-6,-88-51-2,72 62-6,5 5 1,7 0-2,4 3 7,0-3-2,0-2 5,3-2-2,6-2 5,9-1 13,-2 0 16,2-1-1,2 2-14,-4-5 19,-6 2-31,-4 1-8,-6 1 0,0 2-2,0 3 0,-6 2-18,-13-2-4,0-5 1,2-1-14,8-5 1,2-3-13,4 0 18,3 0 31,0-4 13,14-7 16,3 2 11,3 5 11,-4 1 24,-3 3-32,-1 0-15,-4 4-3,-1 9-19,-2 6-4,-3 0-2,-2 1 0,0 1-20,-8-4 8,-10-1 11,4-2-3,0-6 4,6-4 0,7-3 15,1-1-2,0 0 39,7 0 34,22-4-37,20-5-49,18-3-21,12 4-148,-5 1-200</inkml:trace>
          <inkml:trace contextRef="#ctx0" brushRef="#br0" timeOffset="5789.982">30925 8982 521,'0'0'129,"0"0"-68,0 0 141,0 0-86,0 0-17,0 0 2,18-31-24,-11 27-19,1 2 17,0 0-44,0 2 1,0 0 0,4 3-21,1 9 6,-3 4-17,-5 3 4,-5 3-16,0 1 6,-9 0-7,-13-5 1,-2 0-12,3-4 11,2-6 10,6-2 6,6-4 3,7-2-4,0 0-2,0 0 34,0 0-8,0 0 3,0 0-8,0 0-19,0 0 20,3 3-22,18-3-6,19 0 0,16 0-65,12 0-195,-5-7-802</inkml:trace>
          <inkml:trace contextRef="#ctx0" brushRef="#br0" timeOffset="347.275">30667 9171 665,'0'0'255,"0"0"-225,0 0 122,0 0-8,0 0-60,0 78-37,0-52 24,4-3-35,-4 1 4,0-3-13,0 2-24,0-2 5,0 1-8,0-1 0,0-4-4,-1-2 4,-2-7-40,3-1-45,0-2-54,0-1-113,0 1-191</inkml:trace>
          <inkml:trace contextRef="#ctx0" brushRef="#br0" timeOffset="-1257.9403">30563 6907 786,'0'0'117,"0"0"-30,0 0 45,0 0-12,0 0-68,0 0-12,-2-4 18,2 10 21,0 0 7,0 2-31,2 0-29,1 0 7,1 3-33,1-2 0,-3 3-2,-2 2 2,0 2-29,0 4-50,-2 0-71,-6 2 5,8 5-116,0 0-38,0-1-17</inkml:trace>
          <inkml:trace contextRef="#ctx0" brushRef="#br0" timeOffset="-937.9084">30579 7327 359,'0'0'147,"0"0"-85,0 0 130,0 0-61,0 0-43,0 0-1,0 26-19,0-22 10,3 4-20,-2 0-30,2 2 26,0 2-45,2 0-3,-5 4 19,4 0-21,-1 2 2,-1-5-6,2 2 3,0-3-10,0-2 7,-1 2-36,-3-2-10,0-1-97,0 2-52,0-2-201</inkml:trace>
          <inkml:trace contextRef="#ctx0" brushRef="#br0" timeOffset="-625.4461">30670 7935 522,'0'0'157,"0"0"-12,0 0 11,0 0-32,0 0-30,0 86-26,0-70-23,0-2-33,0 1 5,0-3-17,0 3 0,-3-6-8,-1 4-1,4-1-84,-1 2-121,1-5-243</inkml:trace>
        </inkml:traceGroup>
        <inkml:traceGroup>
          <inkml:annotationXML>
            <emma:emma xmlns:emma="http://www.w3.org/2003/04/emma" version="1.0">
              <emma:interpretation id="{30AAB810-7429-4115-90D5-070F1CFE76E7}" emma:medium="tactile" emma:mode="ink">
                <msink:context xmlns:msink="http://schemas.microsoft.com/ink/2010/main" type="inkWord" rotatedBoundingBox="32876,10125 32875,10416 32850,10415 32851,10124"/>
              </emma:interpretation>
            </emma:emma>
          </inkml:annotationXML>
          <inkml:trace contextRef="#ctx0" brushRef="#br0" timeOffset="707.4828">30611 9830 802,'0'0'118,"0"0"49,0 0 45,0 72-104,0-52-22,-1 0 2,0-2-60,1-2 6,-2 1-9,2-4-15,0-3 2,-1 0-12,-2 0 0,2-1-13,-2-1-10,-2 4-52,2 0-57,1 1-62,-1 3-133,3-1-292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2:17.243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7AED65D5-FECF-4D4D-8CDC-47E814EFBE51}" emma:medium="tactile" emma:mode="ink">
          <msink:context xmlns:msink="http://schemas.microsoft.com/ink/2010/main" type="writingRegion" rotatedBoundingBox="29058,10281 28746,6747 29848,6650 30160,10183"/>
        </emma:interpretation>
      </emma:emma>
    </inkml:annotationXML>
    <inkml:traceGroup>
      <inkml:annotationXML>
        <emma:emma xmlns:emma="http://www.w3.org/2003/04/emma" version="1.0">
          <emma:interpretation id="{54BBAF1B-AFE5-4E1B-BCD5-7B149D283E74}" emma:medium="tactile" emma:mode="ink">
            <msink:context xmlns:msink="http://schemas.microsoft.com/ink/2010/main" type="paragraph" rotatedBoundingBox="29058,10281 28746,6747 29848,6650 30160,10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7FBB92-CE92-4B4D-B967-52D232E54768}" emma:medium="tactile" emma:mode="ink">
              <msink:context xmlns:msink="http://schemas.microsoft.com/ink/2010/main" type="line" rotatedBoundingBox="29058,10281 28746,6747 29848,6650 30160,10183"/>
            </emma:interpretation>
          </emma:emma>
        </inkml:annotationXML>
        <inkml:traceGroup>
          <inkml:annotationXML>
            <emma:emma xmlns:emma="http://www.w3.org/2003/04/emma" version="1.0">
              <emma:interpretation id="{FCC5E097-16CF-4545-A1AD-CBF408355ECC}" emma:medium="tactile" emma:mode="ink">
                <msink:context xmlns:msink="http://schemas.microsoft.com/ink/2010/main" type="inkWord" rotatedBoundingBox="29058,10281 28746,6747 29848,6650 30160,10183"/>
              </emma:interpretation>
              <emma:one-of disjunction-type="recognition" id="oneOf0">
                <emma:interpretation id="interp0" emma:lang="" emma:confidence="0">
                  <emma:literal>Aglg</emma:literal>
                </emma:interpretation>
                <emma:interpretation id="interp1" emma:lang="" emma:confidence="0">
                  <emma:literal>Atglg</emma:literal>
                </emma:interpretation>
                <emma:interpretation id="interp2" emma:lang="" emma:confidence="0">
                  <emma:literal>AAglg</emma:literal>
                </emma:interpretation>
                <emma:interpretation id="interp3" emma:lang="" emma:confidence="0">
                  <emma:literal>EAglg</emma:literal>
                </emma:interpretation>
                <emma:interpretation id="interp4" emma:lang="" emma:confidence="0">
                  <emma:literal>Aylg</emma:literal>
                </emma:interpretation>
              </emma:one-of>
            </emma:emma>
          </inkml:annotationXML>
          <inkml:trace contextRef="#ctx0" brushRef="#br0">26731 9049 112,'0'0'127,"0"0"-33,0 0 40,0 0-33,0 0 9,0 0-34,0-8-3,0 8-1,0-2-17,0 2 34,6-1-26,8-2 11,13 3-4,8 0-26,9 0 8,4 0-14,4 0-9,-4 0 10,-6 0-38,-6 0-1,-5-1 2,-7-4-2,-3-5-57,-3-4-139,-6-1-417</inkml:trace>
          <inkml:trace contextRef="#ctx0" brushRef="#br0" timeOffset="2707.901">26983 9249 145,'0'0'80,"0"0"39,0 0 5,0 0-26,0 0 24,0 0-35,0-27 1,0 27-3,0 0-12,0 0-6,3 0-52,2 16-15,-1 9 48,3 6-4,0 6-6,-2 5-12,-2 0-10,-2 0 16,-1-5-32,0 0 3,0-5 4,0-2-5,0-4-2,0-2 0,0-1 4,0-4-4,0-2 0,0-4 0,0-1 2,0-4 0,0-5-2,0-3 0,0 0 1,0 0-10,0 0 7,0 0 2,0 0-6,0 0 6,0 0-6,0 0-2,0 0-18,0 0 12,0 0-6,0 0 10,0 0 3,-4 0 0,-1 0-2,-5-3-2,-2-5-14,3 2 25,0-1-16,3 2 6,1 2 5,4 3 0,-1 0 5,2 0-1,0 0 1,0 0-1,0 0 2,0 1-1,0 6 23,0 0-23,0-2 13,0 2 4,0 1-5,0-2 26,0 4-18,0-1-11,0 2 25,4 2-31,2-1 8,0 0-2,-3-4-9,0 0 9,1-4-9,-3-1 0,0 0 6,1 2-2,-1-2 5,3-1 5,-3 1-5,3-2 10,-4 2-9,3-3-3,-2 0 31,1 0-27,-1 0 15,2 0-1,3-3-14,1-7 12,2-6-23,7-10 0,4-2-7,7-3-17,2-1-57,-3 3-76,-10 1-195,-14 3-430</inkml:trace>
          <inkml:trace contextRef="#ctx0" brushRef="#br0" timeOffset="3358.4575">27001 9238 193,'0'0'171,"0"0"-113,0 0 39,0 0 8,0 0-7,0 0-9,0-15-1,0 15 7,0 0-39,0 0-13,0 14 0,-2 2-11,-2 1-11,-1 2-21,-2 1 2,-1-4-9,2-2 5,2-4-19,1-6 6,0 0 2,3-4 13,0 0 3,0 0 4,0 0 45,0 0-32,0-4 0,0-2-4,0 2-5,6 0 8,0-4-2,0 6-6,2-5 35,2 2-28,0-1 14,-1 1 5,0 1-2,1 0 1,-6 1-11,0 3-15,-3 0 15,-1 0-24,3 0-1,2 0 0,2 0 1,5 7-1,2 2 0,8 6 0,-1 1-8,0 3 8,-2 1-75,-4-3-69,-7-4-244</inkml:trace>
          <inkml:trace contextRef="#ctx0" brushRef="#br0" timeOffset="4318.7806">27447 9085 486,'0'0'477,"0"0"-425,0 0 98,0 0-35,0 0-84,0 0 4,7 104-14,-6-51 6,-1-5-6,0-3-19,0-5 12,0-4-14,0-4 2,0-5-4,0-4 2,0-3 0,0-6 0,0-2-1,0-5-13,0-2-40,0-3-53,2-2-33,4 0-24,5 0-32,4 0 17,2-4 53,0-2 105,-1 2 21,-1-2 38,-3 0 19,-3 0-56,3 0-1,0-2-97,3-1-202</inkml:trace>
          <inkml:trace contextRef="#ctx0" brushRef="#br0" timeOffset="4920.9941">27733 9477 795,'0'0'87,"0"0"-24,0 0 38,0 0-38,0 0-40,0 0-18,-47-63-5,31 63 0,0 1-14,0 15 10,3 6-3,3 2 2,6 0 4,2-4 2,2-2-6,0-8 5,5-2 0,11-8-1,3 0 3,2 0 12,0 0-11,-3-6-1,-5-2 9,-2-1-11,-5 1-2,0 1 2,-5-1 2,-1 3 3,0 0 5,0-1-6,0 5 43,0 0-21,0 1 2,0 0 4,0 0-22,0 0-7,0 1-3,0 15 0,0 8 14,0 5-13,0 7 7,0 3 23,0 5-7,-4-3 7,0 1-9,-1-6-16,-3-3 19,4-6-24,-3-7-1,2-7 9,-1-5-8,2-4 2,-1-4 2,1 0-1,-4 0 9,-4-12-13,3-6-4,-2-9-3,6-5-14,1-6 13,4 0-7,4-1 12,24 6-12,12-1 8,12 9-35,1 0-88,-4 2-255</inkml:trace>
          <inkml:trace contextRef="#ctx0" brushRef="#br0" timeOffset="11669.1191">26765 8773 374,'0'0'167,"0"0"-81,0 0 64,0 0-66,0 0-44,0 0-29,12-3 23,-8 10-6,1-1 12,2 2 6,2 3 1,3 1 35,0-3-35,0 3-21,1-2 10,-5-2-29,-2-4 1,-4-2-5,0-2 0,-2 0 8,2 0-10,-2 0 2,0 0 26,6-4-26,-2-6 1,2 0 1,2-2-2,0 0 18,3-1-21,1-3-10,8-5 3,3 1-111,6-4-185</inkml:trace>
          <inkml:trace contextRef="#ctx0" brushRef="#br0" timeOffset="12819.1935">26995 9057 500,'0'0'28,"0"0"-1,0 0 3,0 0-30,0 0-10,-109 0-80,74 0-55,1 0-86</inkml:trace>
          <inkml:trace contextRef="#ctx0" brushRef="#br0" timeOffset="12944.924">26753 9057 19,'0'0'0,"0"0"-19</inkml:trace>
          <inkml:trace contextRef="#ctx0" brushRef="#br0" timeOffset="13357.8787">26881 9031 273,'0'0'38,"0"0"-37,0 0 81,0 0-17,0 0-29,0 0 9,0-52 11,0 40 26,0-2 0,0-2-18,0-3-6,0-4 9,0 3-26,0-5 9,0-3-24,-3-3 2,-1 1 3,1 3-8,-2 3 31,1 5-11,4 6-23,-4 4 21,4 3-30,-1 5 8,1 1-5,0 0-14,0 9-2,0 14 0,1 8 2,8 7 36,1 2-31,-2 2 6,-3-8-3,0-2-8,-2-1 4,0-7-4,-3-5 0,0-5 2,0-3-2,0-4 0,0-5 0,0-2-8,0 0-15,0 0-21,-7-1-9,0-10-14,5-3-98,2-1-171,0-1-249</inkml:trace>
          <inkml:trace contextRef="#ctx0" brushRef="#br0" timeOffset="13620.1041">26774 8886 162,'0'0'89,"0"0"44,0 0-11,0 0 11,0 0-45,0 0-19,51 12 17,-46-12-28,-1 0-27,4 0-20,0 0-10,1 0 0,-1 0-1,-4 0-28,-1-8-29,-3 1-90,0-3-90,0-4-203</inkml:trace>
          <inkml:trace contextRef="#ctx0" brushRef="#br1" timeOffset="296108.176">26903 9003 407,'0'0'46,"0"0"-10,0 0 23,0 0-28,0 0-31,0 0 3,0 0-5,7-5 4,-7 5 1,0 0 30,1 0 30,1 0 6,2 0-15,-4 0-18,2 0 2,0 0-24,-2 0 3,0 0-4,0 0-5,0 0 5,0 0 0,0 0 4,0 0 14,0 0-27,0 0 0,0 1-2,0-1 0,0 0 1,0 0-3,0 0 0,0 0 2,0 0-1,0 3-1,0-3 6,0 0 5,0 0 5,0 0-6,0 0-9,0 0 7,0 0-8,0 0 0,0 0 1,0 1-1,0-1 3,0 0-3,0 0 0,0 0-5,0 0 5,0 0-53,0 0-98,0-4-235</inkml:trace>
          <inkml:trace contextRef="#ctx0" brushRef="#br0" timeOffset="11176.6347">26910 6495 173,'4'34'69,"-4"-34"-61,0 0 54,0 0-6,0 0-34,0 0-21,-3 0 9,-1 0 32,4 0 13,-2 0-7,2 0 1,-2 0 11,2 1-40,-1 2-2,0 1 4,1-3-20,-3 2 0,2-1-2,1 1 3,0-3-2,0 3 1,0-3-2,0 0 17,0 2 2,0 0 7,0 2-9,0 0-7,0 1 27,0 2-24,0-1 16,0 2 5,0 2-5,0 0 0,0 4 0,0 3-14,0 3 25,1 4-27,-1-1 4,0 2 1,0 0-16,0 1 14,0-2-7,0-2-5,0 1 22,0 2-23,0 1-3,0 2 17,0-4-7,0 0 3,0-2 2,0 2-14,3-2 23,-2-1-23,0 0-1,1-1 17,-2 0-14,2-1 4,-2-4-7,0-1 4,3 1 2,-2 0-6,1-1 0,-1 0 3,2 2-1,-3 0 0,2 2-2,-2 0 2,2 2 6,-2 4-8,1-4 0,0 1 9,2-1-8,-3 0 3,0 0-4,3-1 3,-3 1 3,0-2-6,0 4 0,0-1 4,0 0-2,0 1 0,0 0-2,0 0 4,0-1 3,0 2-7,0-3 0,0 0 4,0 0 0,0 1-4,0 2 0,0-1 2,0 0-2,-3-1 0,3 3 0,0-3 2,0 3 2,0 2-1,0-1-2,0 0 5,0 2-1,0-2-5,0 3 0,0-1 0,0-2 4,0 1-4,0-1 0,0-2 3,0-1 3,0 1-5,0 1-1,0-1 11,0-3-8,0 2-1,0 0-2,-3 0 3,-3 2-3,2-2 0,-2 0 0,1 0 1,4-1 1,-2-1-2,2-1 0,1 1 2,-2 0 0,1 1-2,0-1 0,1 1 1,-3 1 3,2-5-5,1 2 1,0-2 0,0-2 1,0-1-1,0 2 0,0-1 14,0 0-14,0-2 4,0 0-4,0-2 3,0-2-3,0-2 0,0-3 0,0-3 1,0 1 4,0-2-5,0 0 0,0 0 3,0 2-3,0-2 0,0 0 0,0 3-3,0-3 6,0 1-5,0 1 2,0 0 0,0-2-5,0 2 5,0-2 0,0 1-7,0 3 7,0-1 0,0-1-1,0 4 1,0-6-6,-2 4 6,2-3 0,-1-1-5,1 0 5,0 0-1,-1 0 1,1 0 0,0 0-8,0 0 8,0 0-10,0 0 8,0 0-16,0 0 3,-2 0-1,0 0-15,-2 0 28,-4 0-33,-2 0 14,1-1 18,2-3-4,2 4-2,5 0 1,-4 0-18,0 0 23,-1 0-37,-1 0-6,-3 0 24,-3 0-16,-3 0 21,3 0 8,0 0 10,3 0-5,1 0 5,-1 0 0,2 0 26,0 0-12,-1 0 2,2 1-6,2-1-10,-2 3 13,6-3-10,0 1-3,0-1 29,0 0-7,0 0 18,0 0 10,16 0-17,10 0 6,8 0-20,0 0-4,-4 0 26,-3 0-33,-4 0 4,-5 0-6,1 0-4,-3 0 5,-1 0-7,-9 0 0,0 0-9,-5 0 9,-1 0-21,0 0-19,0 0-36,0-8-26,0 0-67,1-1-145,3 1-284</inkml:trace>
          <inkml:trace contextRef="#ctx0" brushRef="#br0" timeOffset="15885.274">27229 7902 638,'0'0'93,"0"0"0,0 0 39,0 0-50,0 0 11,0 0-30,52-91 5,-27 67-2,0-5-23,-2-10 2,-8-6-34,-3-8-7,-11-3 5,-1 2-9,0 12 0,-13 12-2,1 13-3,1 12-2,-4 5-15,3 22 9,-2 26 3,4 16 15,5 8-5,5 0 0,0-5 5,0-10-14,0-3 5,0-13-38,3-8-16,1-9-65,4-8 3,-2-5-17,2-4-45,-1-5 26,-3 2 68,-1 0 33,1-4 51,-2 0 4,4 0 65,-4 0 9,2-8 24,-1 2-2,2-1-2,2-2-9,0 2-5,1 0-13,2 1 3,1 3-8,5 3-19,1 0 16,2 0-26,-2 5-4,-5 6 7,-4 1-35,-5 3-1,-3 1 0,0 2-7,-7 1 6,-11 0-36,-2-3 12,-2-2 16,5-2-14,0-2 23,5-2-1,4 1 2,1-4 9,4-1-10,-1-1 0,2 0 27,-1-2-21,3-1 3,0 0 1,0 0-1,0 0 33,0 0-23,0 0 6,0 0 25,9 0-18,6 1-9,9 2-7,7 2-12,1-1 0,5 3-4,-5-3-105,-9 1-87,-10 2-378</inkml:trace>
          <inkml:trace contextRef="#ctx0" brushRef="#br0" timeOffset="14789.6624">26911 6506 182,'0'0'317,"0"0"-298,0 0 108,0 0-30,0 0-43,0 0 6,-18-8-18,12 11-14,0 3 8,2 4-36,-2-4 0,1 2 7,1-2-4,1 0-2,2-3-1,0 0 0,1-3-1,0 0 2,0 0-1,0 0 29,0 0-18,10 0 24,4-8-22,-2 0-9,-3-2 38,-1 2-9,-1 0 15,-2 3 11,-1 1-24,0 1 3,-1 3-6,-3 0-12,2 0 21,-2 0-41,7 0 1,4 7 2,2 8 0,2 5-3,-1 1 0,2 4-16,0 5-63,3 3-188,4 0-277</inkml:trace>
          <inkml:trace contextRef="#ctx0" brushRef="#br1" timeOffset="329934.0037">26795 6425 44,'0'0'72,"0"0"-69,0 0 14,0 0-17,0 0-12,91 0-52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4:55.4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555C284E-8EC2-4BF8-882D-9C2151AD5EB1}" emma:medium="tactile" emma:mode="ink">
          <msink:context xmlns:msink="http://schemas.microsoft.com/ink/2010/main" type="writingRegion" rotatedBoundingBox="26188,9793 28664,9816 28642,12106 26167,12083"/>
        </emma:interpretation>
      </emma:emma>
    </inkml:annotationXML>
    <inkml:traceGroup>
      <inkml:annotationXML>
        <emma:emma xmlns:emma="http://www.w3.org/2003/04/emma" version="1.0">
          <emma:interpretation id="{0D4C7BC0-0EFB-4B0C-8F67-D3649AF1491F}" emma:medium="tactile" emma:mode="ink">
            <msink:context xmlns:msink="http://schemas.microsoft.com/ink/2010/main" type="paragraph" rotatedBoundingBox="27280,9731 27580,11435 26882,11558 26582,98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2256A9F-E199-4D3F-8787-B83A186495F4}" emma:medium="tactile" emma:mode="ink">
              <msink:context xmlns:msink="http://schemas.microsoft.com/ink/2010/main" type="line" rotatedBoundingBox="27280,9731 27580,11435 26882,11558 26582,9854"/>
            </emma:interpretation>
          </emma:emma>
        </inkml:annotationXML>
        <inkml:traceGroup>
          <inkml:annotationXML>
            <emma:emma xmlns:emma="http://www.w3.org/2003/04/emma" version="1.0">
              <emma:interpretation id="{D2C0CF29-92E7-4024-95D5-328F0108596A}" emma:medium="tactile" emma:mode="ink">
                <msink:context xmlns:msink="http://schemas.microsoft.com/ink/2010/main" type="inkWord" rotatedBoundingBox="27280,9731 27580,11435 26882,11558 26582,9854"/>
              </emma:interpretation>
              <emma:one-of disjunction-type="recognition" id="oneOf0">
                <emma:interpretation id="interp0" emma:lang="" emma:confidence="1">
                  <emma:literal>THE</emma:literal>
                </emma:interpretation>
                <emma:interpretation id="interp1" emma:lang="" emma:confidence="0">
                  <emma:literal>FTE</emma:literal>
                </emma:interpretation>
                <emma:interpretation id="interp2" emma:lang="" emma:confidence="0">
                  <emma:literal>FTHE</emma:literal>
                </emma:interpretation>
                <emma:interpretation id="interp3" emma:lang="" emma:confidence="0">
                  <emma:literal>FTHF</emma:literal>
                </emma:interpretation>
                <emma:interpretation id="interp4" emma:lang="" emma:confidence="0">
                  <emma:literal>FTHV</emma:literal>
                </emma:interpretation>
              </emma:one-of>
            </emma:emma>
          </inkml:annotationXML>
          <inkml:trace contextRef="#ctx0" brushRef="#br0">24626 9510 502,'0'0'99,"0"0"-21,0 0 46,0 0-22,0 0-37,0 0-39,0-5-16,0 5 4,3 13 14,1 2 14,1 5 13,4 4-5,1 1-7,-1 2-3,0-2-26,-3-1 0,-1-3-7,-4-5-7,-1-1 8,0-3-8,0-4 0,0-3 7,0-3-5,0-1-2,0-1 0,0 0 2,0 3-4,0-2 2,0-1-11,0 3 7,0-3-16,0 0-11,0 0-63,0 1-41,0 2-53,0 1-92,0 1-73</inkml:trace>
          <inkml:trace contextRef="#ctx0" brushRef="#br0" timeOffset="622.9204">24523 9735 82,'0'0'403,"0"0"-299,0 0 45,0 0-40,0 0-31,0 0 2,7 30-3,1-16-11,-1 4-10,-2 1-28,2-5-8,-1 4 8,-2-6-17,0-3-2,-4-2-3,4-5-2,-4 1 4,2-3-5,-2 0 4,1 0 22,2 0-17,-3 0-1,4 0 0,1 0-9,0 0 4,5 0-6,-1 0 0,-1 0 12,0 0-12,-1 0 11,-1-5 8,-3 2-2,1-1 8,1 0-6,3-4 2,3 1 7,5-3-22,3-2 5,1-2 4,2 0-9,-4-1 15,-4 1-13,-4 1-2,-4 2 23,0 2-28,-4 4 4,0 2 1,0 0-5,1 2-2,0 0-1,2-1-20,2 2-27,-3 0-136,-3 0-181</inkml:trace>
          <inkml:trace contextRef="#ctx0" brushRef="#br0" timeOffset="1880.9001">24645 10814 549,'0'0'209,"0"0"-77,0 0 39,0 0-77,0 0 34,0 0-84,0 31 18,0 0 18,0 5-25,1 4 12,0 1-40,-1-1-13,0-4 3,0-4-15,0-7 4,0-7-6,0-8 0,0-3-6,0-7-8,0 0-16,0 0-4,0-13-12,0-9-17,0-3 9,0-4 12,3-3 27,-3-3-17,4 0 3,1 2 5,-2 2 24,-2 6-1,-1 0 2,0 6-1,0 4 24,0 7-12,0 6 10,0 2-5,-6 0-11,-8 8-4,-3 8-2,-4 1 0,1-1 3,4-1-3,6-6-1,5-5 0,4-3-12,1-1 12,0 0 1,0 0 0,0-4 15,2-6-14,8-1 1,2 3 8,6-1-10,1 1 19,0 2-2,2 2-2,-2 0 23,-2 2-5,-5-1 7,-3 3-8,-1 0-10,-1 0 7,-2 0-26,2 7-2,-2 5 8,-1-2-9,0 2 0,-1 0-8,0 0-46,-3 0-66,0-4-67,0-4-255</inkml:trace>
          <inkml:trace contextRef="#ctx0" brushRef="#br0" timeOffset="2328.6399">24581 10796 138,'0'0'221,"0"0"-139,0 0 18,0 0-14,0 0 21,0 0 4,2 0 11,8 0 20,6 2-7,1-2-40,4 0-24,6 0-12,6 0 3,2 0-34,1 0-9,-7 0-6,-5-4-12,-5-1-2,-6 1-4,-1-3-60,-9 1-74,-3-5-202,0 3-584</inkml:trace>
          <inkml:trace contextRef="#ctx0" brushRef="#br0" timeOffset="3313.3301">24555 9878 264,'0'0'76,"0"0"-56,0 0 26,0 0 4,0 0 2,0 0-32,0 0 13,-8 12 8,8-12 17,0 0 9,0 0-10,0 0-6,0 3-11,-2-2-15,-1 1-10,-1 0-12,1 0 3,1-1-3,0-1-2,2 0 22,0 0 22,0 0 25,18 0 25,8 0-32,8 0-5,-2-3-11,0-1 5,-7 0 9,-6 2-25,-3 0-12,-4 1-9,-4 1-13,-4 0-4,-2 0 2,0 0-18,-1 0 5,0 0-11,-1 0 8,0 0 6,0 0-15,-1 0 6,-19 0-1,-8 0 20,-8 3 0,4-1 0,4 1 0,8 0 1,8-1 0,9-2 0,3 0 3,0 0 9,0 0 18,16 0-15,8 0-13,16 0-3,8 0-27,3 0-133,-6 0-399</inkml:trace>
          <inkml:trace contextRef="#ctx0" brushRef="#br0" timeOffset="4221.4522">24717 10264 388,'0'0'58,"0"0"16,0 0 8,0 0 15,112 56-39,-72-32-14,12 13 37,5 10 15,-2 5-28,-1 6 7,-11 4-19,-10-2-34,-9-3 8,-6-4-24,-6-1-5,-3-1-1,0-3 0,1-4 0,-1-7 1,0-7-1,3-10 0,-5-3 2,1-6-2,-4-2 0,-1-5-8,-1-4 8,-2 3-17,0-2 10,3 2-15,-2-1 4,2 6 8,0-2 5,-1 3 5,1-2-7,-2-1 7,-1-3-1,0-3-1,0 0-7,0 0-5,0 0-15,0 0-27,-2 0-17,-8 0-77,2-7-46,-1-1-35,-2-2-8</inkml:trace>
          <inkml:trace contextRef="#ctx0" brushRef="#br0" timeOffset="4761.5277">24897 10190 442,'0'0'296,"0"0"-261,0 0 51,0 0-44,0 0-7,0 0-18,-74 30-17,44-20-1,3-3-9,2 0-19,5-7 19,9 0 4,6 0 6,2 0 21,2 0 39,1 0 19,0-3-10,0 0-23,0 3 12,0 0-47,0 10-10,9 10 5,4 9 1,2 4 3,-2 5 10,2-2-13,0 2 5,1-2-12,1 0-43,2-6-206,-2-6-549</inkml:trace>
          <inkml:trace contextRef="#ctx0" brushRef="#br0" timeOffset="13869.386">24659 9579 198,'0'0'64,"0"0"-30,0 0 15,0 0 13,0 0-33,0 0-10,0 0 9,-2-45-26,-1 41 34,3 0 66,0 1 14,0 1-18,0 0-16,0-2-23,0 4 6,0 0-34,0 0-3,0 0-5,0 0-23,0 0 0,0 14 8,0 4-8,5 4 40,5-1-13,-1 0 12,-1-1-11,1-1-10,-3 0 11,0-3-21,-2-2-5,-1-2 9,-2-1-11,-1-3 1,0-3-1,2-2 2,-2 1 5,1-1-8,-1 5 0,1-3 10,1 7-8,0-3-1,-2 3-1,3-2 2,-3-5 0,0 1-2,0-1 0,0-2 0,0-1 3,0 1-3,0 0 0,0-1 0,0-2 0,0 0 0,0 2 0,0-2-1,0 0 3,0 0-3,0 0 1,0 0-11,0 0 4,0 0-29,0 0-20,0 0-55,1 0-71,3 0-152,-1 0-52</inkml:trace>
          <inkml:trace contextRef="#ctx0" brushRef="#br0" timeOffset="14351.4648">24629 9848 372,'0'0'193,"0"0"-32,0 0-16,0 0-38,0 0-27,0 0-11,60 0-22,-43 0-12,0 0 15,1 0-30,-5 0 4,2 0-6,-6 0-13,-4 0-4,-1 0-1,-4 0-16,0 0-17,0 1-109,0 0-93,-4 1-185</inkml:trace>
        </inkml:traceGroup>
      </inkml:traceGroup>
    </inkml:traceGroup>
    <inkml:traceGroup>
      <inkml:annotationXML>
        <emma:emma xmlns:emma="http://www.w3.org/2003/04/emma" version="1.0">
          <emma:interpretation id="{D908FF17-E625-4C6B-87CC-75E20F09D0CC}" emma:medium="tactile" emma:mode="ink">
            <msink:context xmlns:msink="http://schemas.microsoft.com/ink/2010/main" type="paragraph" rotatedBoundingBox="26172,11460 28648,11483 28642,12106 26167,12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4FA08A-2CFF-40B2-A844-9DFAACCF27E8}" emma:medium="tactile" emma:mode="ink">
              <msink:context xmlns:msink="http://schemas.microsoft.com/ink/2010/main" type="line" rotatedBoundingBox="26172,11460 28648,11483 28642,12106 26167,12083"/>
            </emma:interpretation>
          </emma:emma>
        </inkml:annotationXML>
        <inkml:traceGroup>
          <inkml:annotationXML>
            <emma:emma xmlns:emma="http://www.w3.org/2003/04/emma" version="1.0">
              <emma:interpretation id="{78F0E9F0-2A59-44CD-9512-CC1F9C88B6B4}" emma:medium="tactile" emma:mode="ink">
                <msink:context xmlns:msink="http://schemas.microsoft.com/ink/2010/main" type="inkWord" rotatedBoundingBox="26440,11460 27127,11903 26807,12399 26120,11956"/>
              </emma:interpretation>
              <emma:one-of disjunction-type="recognition" id="oneOf1">
                <emma:interpretation id="interp5" emma:lang="" emma:confidence="0">
                  <emma:literal>T1mm</emma:literal>
                </emma:interpretation>
                <emma:interpretation id="interp6" emma:lang="" emma:confidence="0">
                  <emma:literal>T/1mm</emma:literal>
                </emma:interpretation>
                <emma:interpretation id="interp7" emma:lang="" emma:confidence="0">
                  <emma:literal>T11mm</emma:literal>
                </emma:interpretation>
                <emma:interpretation id="interp8" emma:lang="" emma:confidence="0">
                  <emma:literal>T91mm</emma:literal>
                </emma:interpretation>
                <emma:interpretation id="interp9" emma:lang="" emma:confidence="0">
                  <emma:literal>TH1mm</emma:literal>
                </emma:interpretation>
              </emma:one-of>
            </emma:emma>
          </inkml:annotationXML>
          <inkml:trace contextRef="#ctx0" brushRef="#br1" timeOffset="87984.9281">23903 11692 553,'0'0'127,"0"0"-67,0 0 46,0 0-37,104-99-21,-60 58 16,0-5-8,-5-2 32,-11-4 27,-11-6-42,-11 2-9,-6 2-11,0 18-16,-2 12 2,-2 14-17,-1 10-12,0 10-10,2 37-5,2 21 5,1 12 0,0 0 0,6-9-1,8-11 0,2-14-8,2-7-18,-2-15-68,-4-7 6,-1-13-14,1-4-67,4 0-63,5-13-203</inkml:trace>
          <inkml:trace contextRef="#ctx0" brushRef="#br1" timeOffset="88344.8119">24521 11538 715,'0'0'105,"0"0"-8,0 0 20,0 0-73,0 0-29,0 0-13,-68 10-4,44 7-2,6-1 4,5 1 2,8 3 1,5-4 14,0-1 46,6 1 19,9 0 6,-3-4-20,0 3-19,-3-1-13,-5 0-30,-2 0-1,-2 0-5,0-2-10,-19-4-16,-4-2-33,-5-3-17,7-3-54,6-5-56,14-10-94,1-6-78</inkml:trace>
          <inkml:trace contextRef="#ctx0" brushRef="#br1" timeOffset="88662.1301">24699 11598 565,'0'0'269,"0"0"-171,0 0 59,0 0-51,0 0-41,0 0-34,88-9-17,-69 9-14,-4 0-52,-7 0-106,-8 0-173,0 1-328</inkml:trace>
          <inkml:trace contextRef="#ctx0" brushRef="#br1" timeOffset="88690.0533">24695 11708 890,'0'0'170,"0"0"-97,0 0 21,0 0-94,84 0-82,-61-6-475</inkml:trace>
        </inkml:traceGroup>
        <inkml:traceGroup>
          <inkml:annotationXML>
            <emma:emma xmlns:emma="http://www.w3.org/2003/04/emma" version="1.0">
              <emma:interpretation id="{C1DC2476-D142-4F49-B62A-AA0D3D0766F7}" emma:medium="tactile" emma:mode="ink">
                <msink:context xmlns:msink="http://schemas.microsoft.com/ink/2010/main" type="inkWord" rotatedBoundingBox="27432,11522 28647,11534 28643,11997 27427,11985"/>
              </emma:interpretation>
            </emma:emma>
          </inkml:annotationXML>
          <inkml:trace contextRef="#ctx0" brushRef="#br0" timeOffset="5497.4312">25175 11440 746,'0'0'59,"0"0"55,0 0-1,0 0-12,0 0-21,0 0-42,91-86 7,-80 65-8,-3-3-1,-3-1-13,-1-1-13,-3 10 5,1 6-9,-2 7-2,0 3 30,2 0-27,2 19-7,2 17-6,-1 8 6,-1 1 10,-4-1-10,0-1 0,0-6 2,0 0 0,0-6-2,0-6 0,0-3-6,0-9-7,-4 0-25,1-7-14,1-2-18,-1 0-88,-4 0-63,1-4-172</inkml:trace>
          <inkml:trace contextRef="#ctx0" brushRef="#br0" timeOffset="5760.3984">25163 11666 496,'0'0'267,"0"0"-159,0 0 47,0 0-37,0 0-24,0 0-32,51 8-13,-23-8-36,3 0-9,5 0-4,5-2-37,2-4-116,-2 1-153,-4-2-226</inkml:trace>
          <inkml:trace contextRef="#ctx0" brushRef="#br0" timeOffset="6351.8689">25587 11442 873,'0'0'133,"0"0"-75,0 0 42,0 0-60,0 0 21,38 87-28,-33-55-33,-2-4 7,-3-1-7,0-7-7,0-7-27,0-4-21,0-7 0,0-2 16,0-2 39,0-15-1,0-6 9,4-3-8,0 2 11,4 0 24,-3 4-5,4 5 11,3 2-17,0 6 33,3 3-25,-2 1-1,2 3 2,1 0-13,-1 14 2,-3 4-9,-2 6-8,-4 3 9,-4-3-14,-2 0-2,0-3-2,-2-6-19,-4-4-7,2-7-1,2-4-15,2 0 33,0 0 4,0-12 6,2-6 0,5-6 3,1 0 1,0 3 5,1 0 1,1 1 22,-1 8-14,0 2 3,3 5 20,-1 2-8,-2 3-9,2 0-4,1 0-11,-3 15 16,1 2-20,-4 9-1,0-1 10,-5 3-8,-1-3 1,0-3-4,0-5-7,0-6-4,0-5-61,0-2-28,0-4-96,0 0-150,1 0-297</inkml:trace>
          <inkml:trace contextRef="#ctx0" brushRef="#br0" timeOffset="6982.2558">26053 11485 828,'0'0'215,"0"0"-167,0 0 82,0 0-82,0 0-4,0 0-11,33 67-32,-33-45 6,0 1-7,0-6 2,0-3-5,0-8-11,0-2-13,0-4 9,0 0-10,0-2 20,1-16 1,6-2 6,0-4-2,-2 2 6,4-1 3,-3 4 11,2 3 11,0 7 20,-2 4 6,4 3-17,-1 2-3,3 0-30,0 10-3,0 8 7,0 2-7,-5 3-2,-7 2 1,0-6-11,0 0-5,0-6-19,-4-5 3,0-3-2,2-5-4,0 0 16,2-4 21,0-9 2,0-4-1,0-3 0,4 1 0,5 2 14,3 2-14,3 2 30,1 3-9,0 5 5,-2 2 15,2 1-20,-1 2-3,-2 0 13,2 5-16,-4 6 6,-3 2-2,0 4-11,-7 5 14,0 3-11,-1 0-9,0-3 14,0-4-16,-5-4-8,1 0-36,-1-3-102,-5-6-73,1-5-328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2:10.658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228EBE6C-D0A0-4DDB-AD3B-9B8F14D5CC64}" emma:medium="tactile" emma:mode="ink">
          <msink:context xmlns:msink="http://schemas.microsoft.com/ink/2010/main" type="writingRegion" rotatedBoundingBox="33353,10636 34160,10597 34174,10885 33367,10924"/>
        </emma:interpretation>
      </emma:emma>
    </inkml:annotationXML>
    <inkml:traceGroup>
      <inkml:annotationXML>
        <emma:emma xmlns:emma="http://www.w3.org/2003/04/emma" version="1.0">
          <emma:interpretation id="{38F62D9D-E537-41B6-8F14-05686A6F77D6}" emma:medium="tactile" emma:mode="ink">
            <msink:context xmlns:msink="http://schemas.microsoft.com/ink/2010/main" type="paragraph" rotatedBoundingBox="33353,10636 34160,10597 34174,10885 33367,109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37AEDB-97DF-4779-9F1E-592B6ABCE80B}" emma:medium="tactile" emma:mode="ink">
              <msink:context xmlns:msink="http://schemas.microsoft.com/ink/2010/main" type="line" rotatedBoundingBox="33353,10636 34160,10597 34174,10885 33367,10924"/>
            </emma:interpretation>
          </emma:emma>
        </inkml:annotationXML>
        <inkml:traceGroup>
          <inkml:annotationXML>
            <emma:emma xmlns:emma="http://www.w3.org/2003/04/emma" version="1.0">
              <emma:interpretation id="{EE5A65D8-4543-456B-AA9F-ED2EA3C45D8F}" emma:medium="tactile" emma:mode="ink">
                <msink:context xmlns:msink="http://schemas.microsoft.com/ink/2010/main" type="inkWord" rotatedBoundingBox="33353,10636 34160,10597 34174,10885 33367,10924"/>
              </emma:interpretation>
              <emma:one-of disjunction-type="recognition" id="oneOf0">
                <emma:interpretation id="interp0" emma:lang="" emma:confidence="1">
                  <emma:literal>=</emma:literal>
                </emma:interpretation>
                <emma:interpretation id="interp1" emma:lang="" emma:confidence="0">
                  <emma:literal>=.</emma:literal>
                </emma:interpretation>
                <emma:interpretation id="interp2" emma:lang="" emma:confidence="0">
                  <emma:literal>: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.</emma:literal>
                </emma:interpretation>
              </emma:one-of>
            </emma:emma>
          </inkml:annotationXML>
          <inkml:trace contextRef="#ctx0" brushRef="#br0">31233 10337 511,'0'0'54,"0"0"29,0 0 29,0 0-77,0 0-19,0 0 3,24-4-14,-19 4 24,2 0 23,3 0-14,9 0 40,2 0-5,7 0 5,4 0 6,3 0-25,1 0-17,3 0 13,-2 3-23,-2 1 0,1-2-17,-7-2-7,2 0 9,-7 0-17,-6 0 0,-4 0-8,-6 0 2,-3 0-61,-2-6-105,-3-1-173</inkml:trace>
          <inkml:trace contextRef="#ctx0" brushRef="#br1" timeOffset="323457.1822">31334 10476 41,'0'0'73,"0"0"-28,0 0 41,0 0 15,0 0-34,0 0 8,0 0-8,0 0 17,-36-2 3,40 2-3,11 0 0,11 0-36,8 0 4,6 0 11,5 0-7,2 0-7,1 0-17,1 0-21,0 0 6,-5 0-17,-2 0 0,-5 0 2,-10 0-2,-6 0-2,-12 0-1,-9 2-19,0 0-19,0 1-39,-14 0 16,-12 1 60,-10 1-7,-6-2 3,-4 1 1,-2 0 7,8-3 0,-1 0 0,0-1 0,5 0 3,2 0-2,8 0 3,7 0 7,8 0 2,10 0 12,1 0 0,0 0 11,0 0 20,0 0-8,5 0 5,21 0-18,19 0-17,11 0-6,12 0-9,-4 0-3,-15 0 18,-3 0 4,-10 0-13,-10-1 0,-10 1-7,-10 0-2,-6 0-3,0 0-46,-27 0 3,-13 0 7,-15 0 19,-9 0-9,-8 3 8,-1-3 18,-2 2 0,10-2 3,17 2 11,19 0-5,17-2 11,10 0 1,2 0 19,0 0 14,16 0-15,11 0-16,10 0 6,9 0-18,10 0 10,9 0-13,11 0-4,3 0 12,-7 0-13,-3 0 0,-17 0 8,-20 0-8,-12 0 0,-16 0-2,-4 0-9,0 0-23,-19 0-20,-17 0 14,-16 0 37,-12 0-5,-4 0 6,0 0 0,0 0 2,6 0 2,4 0-2,16 0 0,14 0 10,13 0-4,10 0 25,5 0 5,0 0 2,5 0 19,31 0-34,19-2-10,18 0-3,11 2-3,-8-2-5,-9 2 12,-18 0-6,-14 0-3,-17 0-5,-11 0-6,-7 0 2,0 0-52,-27 0-11,-17 0 34,-14 0 20,-9 0 2,-6 0 2,-1 0 9,9 0-2,14 0 6,22 0-4,21 0 5,8 0 16,23 0 34,26 0-19,23 0-35,15 0-2,2 0-78,-9-10-146,-15-10-437</inkml:trace>
          <inkml:trace contextRef="#ctx0" brushRef="#br1" timeOffset="326046.8567">31429 10490 363,'0'0'39,"0"0"-34,0 0 70,0 0-10,0 0-26,0 0-31,0 0 13,0 0 50,0 0 1,2 0-8,1 0-20,4 0-44,6-2-46,-1-10-378</inkml:trace>
          <inkml:trace contextRef="#ctx0" brushRef="#br1" timeOffset="326469.7406">31541 10445 611,'0'0'231,"0"0"-202,0 0-29,0 0 4,0 0-4,0 0-366</inkml:trace>
          <inkml:trace contextRef="#ctx0" brushRef="#br0" timeOffset="-44913.1152">31099 10434 486,'0'0'95,"0"0"-93,0 0 53,0 0 11,0 0-64,0 0 3,0 0 0,0 0 0,0-4 24,0 4 27,0 6 30,0 3 2,0-1-27,2 1-16,3 5 5,-1-2-29,-1-2-6,-3 2-15,0 0 3,0-2-2,0 2-1,0-4 0,0 4 6,0 0-3,0 0-2,4 0 4,1-4-5,-2 0 4,-2 0-4,0-7-1,-1 2-4,0-3-3,0 0-12,0 0 4,0 0 16,0 0-6,0 0 5,0 0-9,0 0 5,0 0-40,0 0-17,-2-2-23,-9-11-66,-2-7-169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00:14.88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389B27CC-FF2F-4CB0-9A38-D972CFA2A346}" emma:medium="tactile" emma:mode="ink">
          <msink:context xmlns:msink="http://schemas.microsoft.com/ink/2010/main" type="writingRegion" rotatedBoundingBox="26531,14038 33136,14674 32686,19347 26080,18711"/>
        </emma:interpretation>
      </emma:emma>
    </inkml:annotationXML>
    <inkml:traceGroup>
      <inkml:annotationXML>
        <emma:emma xmlns:emma="http://www.w3.org/2003/04/emma" version="1.0">
          <emma:interpretation id="{1C1B81A6-AE9E-45E2-9B42-6A2403543D29}" emma:medium="tactile" emma:mode="ink">
            <msink:context xmlns:msink="http://schemas.microsoft.com/ink/2010/main" type="paragraph" rotatedBoundingBox="27549,14136 31986,14564 31896,15502 27458,150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5753BB-A4AA-48FF-842E-48AD37F81C66}" emma:medium="tactile" emma:mode="ink">
              <msink:context xmlns:msink="http://schemas.microsoft.com/ink/2010/main" type="line" rotatedBoundingBox="27549,14136 31986,14564 31896,15502 27458,15075"/>
            </emma:interpretation>
          </emma:emma>
        </inkml:annotationXML>
        <inkml:traceGroup>
          <inkml:annotationXML>
            <emma:emma xmlns:emma="http://www.w3.org/2003/04/emma" version="1.0">
              <emma:interpretation id="{82B37611-A36F-43E9-B412-4B98DAE93E42}" emma:medium="tactile" emma:mode="ink">
                <msink:context xmlns:msink="http://schemas.microsoft.com/ink/2010/main" type="inkWord" rotatedBoundingBox="27541,14216 29041,14361 28958,15219 27458,15075"/>
              </emma:interpretation>
              <emma:one-of disjunction-type="recognition" id="oneOf0">
                <emma:interpretation id="interp0" emma:lang="" emma:confidence="1">
                  <emma:literal>ft</emma:literal>
                </emma:interpretation>
                <emma:interpretation id="interp1" emma:lang="" emma:confidence="0">
                  <emma:literal>t</emma:literal>
                </emma:interpretation>
                <emma:interpretation id="interp2" emma:lang="" emma:confidence="0">
                  <emma:literal>St</emma:literal>
                </emma:interpretation>
                <emma:interpretation id="interp3" emma:lang="" emma:confidence="0">
                  <emma:literal>Pt</emma:literal>
                </emma:interpretation>
                <emma:interpretation id="interp4" emma:lang="" emma:confidence="0">
                  <emma:literal>15</emma:literal>
                </emma:interpretation>
              </emma:one-of>
            </emma:emma>
          </inkml:annotationXML>
          <inkml:trace contextRef="#ctx0" brushRef="#br0">25263 14370 892,'0'0'19,"-37"75"-19,37-44 30,13-14-29,38-9 40,18-8 5,17-5-45,2-22-2,-12-8-4,-16-6 5,-19-6 18,-17-7-16,-12-5-4,-12 2-5,-7 3-18,-23 6 13,-16 7-17,-2 9 28,0 8-3,7 5 8,14 9 14,15 4 40,10 6-16,2 10 17,14 26-24,12 18 69,-2 20 4,-7 15-71,-17 3-3,0 3 0,-24-5-19,-1-4 9,-1-13-24,10-12-16,4-13-31,7-18-127,5-17-169</inkml:trace>
          <inkml:trace contextRef="#ctx0" brushRef="#br0" timeOffset="431.0973">25885 14557 1198,'0'0'137,"0"0"-125,9 84 28,-9-43 24,-3 2-40,-11-4-24,-1-6 0,4-9-114,2-8-103,4-11-167</inkml:trace>
          <inkml:trace contextRef="#ctx0" brushRef="#br0" timeOffset="480.9279">25834 14518 932,'0'0'85,"0"0"15,0 0 53,0 0-75,0 0-43,100-8-35,-49 11-15,-3 0-44,-4-3-213,-6 0-362</inkml:trace>
          <inkml:trace contextRef="#ctx0" brushRef="#br0" timeOffset="898.6851">26517 14626 826,'0'0'407,"0"0"-402,0 0 30,102-18-35,-55 15-48,12-2-357</inkml:trace>
          <inkml:trace contextRef="#ctx0" brushRef="#br0" timeOffset="859.7877">26566 14470 1322,'0'0'14,"0"0"-14,0 0 0,80-21 0,-61 21-44,2 3-270,-9 6-275</inkml:trace>
        </inkml:traceGroup>
        <inkml:traceGroup>
          <inkml:annotationXML>
            <emma:emma xmlns:emma="http://www.w3.org/2003/04/emma" version="1.0">
              <emma:interpretation id="{8DA0BBA7-B8CB-42B2-9427-47F64061BD9F}" emma:medium="tactile" emma:mode="ink">
                <msink:context xmlns:msink="http://schemas.microsoft.com/ink/2010/main" type="inkWord" rotatedBoundingBox="29541,14328 31986,14564 31905,15406 29460,15171"/>
              </emma:interpretation>
              <emma:one-of disjunction-type="recognition" id="oneOf1">
                <emma:interpretation id="interp5" emma:lang="" emma:confidence="0">
                  <emma:literal>=9i+d</emma:literal>
                </emma:interpretation>
                <emma:interpretation id="interp6" emma:lang="" emma:confidence="0">
                  <emma:literal>=9i+dz</emma:literal>
                </emma:interpretation>
                <emma:interpretation id="interp7" emma:lang="" emma:confidence="0">
                  <emma:literal>=9.+d</emma:literal>
                </emma:interpretation>
                <emma:interpretation id="interp8" emma:lang="" emma:confidence="0">
                  <emma:literal>=9.+dz</emma:literal>
                </emma:interpretation>
                <emma:interpretation id="interp9" emma:lang="" emma:confidence="0">
                  <emma:literal>=9,+d</emma:literal>
                </emma:interpretation>
              </emma:one-of>
            </emma:emma>
          </inkml:annotationXML>
          <inkml:trace contextRef="#ctx0" brushRef="#br0" timeOffset="1331.4684">27533 14258 812,'0'0'202,"0"0"-117,0 0 14,-100-33-60,49 69-1,-1 21-24,7 9 11,11 4-25,13-7 0,17-12-8,4-18-3,35-17 3,21-16 7,10-17 2,8-31 15,-5-11-8,-8-12 2,-9-1 39,-16 0-23,-14 6 2,-17 10-28,-5 10 10,-20 17-29,-17 17-2,1 12-8,2 12 27,13 20 4,10 9 5,11 7 24,0 6 12,0 4 37,0 5-33,0 4-11,-4 5 16,-18 0-39,-5-3 0,0-4-13,6-7-12,6-12 8,11-11-100,4-11-97,0-11-171</inkml:trace>
          <inkml:trace contextRef="#ctx0" brushRef="#br0" timeOffset="1761.2702">27733 14713 767,'0'0'606,"0"0"-566,0 0-19,0 0 36,0 0 17,18 91-60,-18-55-8,-2-6-6,2-4-88,0-10-28,8-7-180,4-9-298</inkml:trace>
          <inkml:trace contextRef="#ctx0" brushRef="#br0" timeOffset="1811.1292">28133 14600 945,'0'0'110,"109"-20"-97,-64 17-9,-10 3 8,-8 0-12,-9 0-146,-8 0-319</inkml:trace>
          <inkml:trace contextRef="#ctx0" brushRef="#br0" timeOffset="1856.9752">28271 14472 1354,'0'0'61,"0"0"-59,0 0 78,0 0-16,-26 122 9,7-59-73,2-4 10,2-3-22,10-11-13,5-13-166,9-13-116,20-14-456</inkml:trace>
          <inkml:trace contextRef="#ctx0" brushRef="#br0" timeOffset="2278.914">29174 14510 413,'0'0'567,"0"0"-479,0 0 27,0 0 40,0 0-92,0 0-46,-124-20-17,65 40 8,6 16 2,9 10-10,17 8-1,19-6-9,8-5 8,22-14-1,18-14 3,8-12-9,5-3-11,3-20 15,-3-16 0,-7-11-1,-6-6 9,-6-3-10,-7-2 4,-8 2-6,-11 2-7,-8 10-6,0 17 22,-15 15 2,-8 12 7,-6 15 1,-7 25 14,1 18 16,3 13 45,6 6-39,8 2-6,6-4-6,4-9-24,7-12-10,1-10-7,0-11-72,0-6-12,11-13-52,6-4-123,4-10-133</inkml:trace>
          <inkml:trace contextRef="#ctx0" brushRef="#br0" timeOffset="2677.3775">29438 14806 780,'0'0'244,"0"0"-218,0 0 136,0 0-63,0 0-74,52 86-6,-91-46-16,-11 0 10,-4-6-13,9-6 4,14-10 4,22-9-8,14-8 0,54-1 8,29 0-8,29-16-121,1-5-243</inkml:trace>
        </inkml:traceGroup>
      </inkml:traceGroup>
    </inkml:traceGroup>
    <inkml:traceGroup>
      <inkml:annotationXML>
        <emma:emma xmlns:emma="http://www.w3.org/2003/04/emma" version="1.0">
          <emma:interpretation id="{4424559B-6834-4D2F-9D5C-4B34B0165120}" emma:medium="tactile" emma:mode="ink">
            <msink:context xmlns:msink="http://schemas.microsoft.com/ink/2010/main" type="paragraph" rotatedBoundingBox="27656,15227 27942,15227 27942,15300 27656,153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12C125-7B25-4C9F-B227-7E165371D311}" emma:medium="tactile" emma:mode="ink">
              <msink:context xmlns:msink="http://schemas.microsoft.com/ink/2010/main" type="inkBullet" rotatedBoundingBox="27657,15222 27943,15229 27941,15303 27655,15296"/>
            </emma:interpretation>
            <emma:one-of disjunction-type="recognition" id="oneOf2">
              <emma:interpretation id="interp10" emma:lang="" emma:confidence="0">
                <emma:literal>•</emma:literal>
              </emma:interpretation>
            </emma:one-of>
          </emma:emma>
        </inkml:annotationXML>
        <inkml:trace contextRef="#ctx0" brushRef="#br0" timeOffset="32207.0085">25475 14985 369,'0'0'300,"0"0"-228,104 0-26,-72 0 31,-6 0 12,-6 0-37,-8 0-38,-6 3-4,-4-3-10,-2 0-9,0 0-21,-19 0-13,-12 0 37,-7 0-6,-2 0 12,-2 0 2,5-3-2,6-1 0,7 0 5,8 1-5,8 2 23,8 1 0,0 0 15,0 0 40,19 0-22,14 5-5,11 5-15,3-5-20,-4 0 7,-9 1-17,-8-6-6,-13 1 8,-6-1-8,-7 0-10,0 0-36,-11 0-21,-20 0 32,-9 0 18,-8 0-11,6-1 26,3-5-27,12 4 21,11-1 7,7 2 2,8-1 6,1 2 14,0-2 19,1-2 55,16 0-54,7-2-20,2 4-9,-2-1-10,-8 2 3,-7 1-5,-4-2-1,-5 2-11,0 0-15,0 0-5,0 0-3,0 0-3,0 0 20,2-1-9,6-2-12,1-2 12,3 0-36,0 1-15,-7-2-42,1 2-65,-4 0 4,4 2-107</inkml:trace>
      </inkml:traceGroup>
    </inkml:traceGroup>
    <inkml:traceGroup>
      <inkml:annotationXML>
        <emma:emma xmlns:emma="http://www.w3.org/2003/04/emma" version="1.0">
          <emma:interpretation id="{D089F1C2-B05B-440E-844E-DB88EA9D2A2D}" emma:medium="tactile" emma:mode="ink">
            <msink:context xmlns:msink="http://schemas.microsoft.com/ink/2010/main" type="paragraph" rotatedBoundingBox="26668,15281 33016,16026 32815,17739 26467,169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E484AA-6D31-4315-B047-1C43A3767137}" emma:medium="tactile" emma:mode="ink">
              <msink:context xmlns:msink="http://schemas.microsoft.com/ink/2010/main" type="line" rotatedBoundingBox="26668,15281 33016,16026 32903,16993 26555,16248"/>
            </emma:interpretation>
          </emma:emma>
        </inkml:annotationXML>
        <inkml:traceGroup>
          <inkml:annotationXML>
            <emma:emma xmlns:emma="http://www.w3.org/2003/04/emma" version="1.0">
              <emma:interpretation id="{F3ACC289-B8F1-44CB-9A63-A96148D6F96E}" emma:medium="tactile" emma:mode="ink">
                <msink:context xmlns:msink="http://schemas.microsoft.com/ink/2010/main" type="inkWord" rotatedBoundingBox="26649,15443 27718,15569 27655,16110 26586,15985"/>
              </emma:interpretation>
              <emma:one-of disjunction-type="recognition" id="oneOf3">
                <emma:interpretation id="interp11" emma:lang="" emma:confidence="1">
                  <emma:literal>NI</emma:literal>
                </emma:interpretation>
                <emma:interpretation id="interp12" emma:lang="" emma:confidence="0">
                  <emma:literal>NE</emma:literal>
                </emma:interpretation>
                <emma:interpretation id="interp13" emma:lang="" emma:confidence="0">
                  <emma:literal>ND</emma:literal>
                </emma:interpretation>
                <emma:interpretation id="interp14" emma:lang="" emma:confidence="0">
                  <emma:literal>NT</emma:literal>
                </emma:interpretation>
                <emma:interpretation id="interp15" emma:lang="" emma:confidence="0">
                  <emma:literal>N</emma:literal>
                </emma:interpretation>
              </emma:one-of>
            </emma:emma>
          </inkml:annotationXML>
          <inkml:trace contextRef="#ctx0" brushRef="#br0" timeOffset="4299.5002">24419 15378 952,'0'0'72,"0"0"-15,0 0 35,0 87-25,-12-54-36,-5-2-29,-2-4-2,2-6-10,4-6-58,6-14 12,7-1-52,0-11 58,9-17 14,13-8 36,0-4 34,4 2 11,-4 3 3,-4 8 50,-6 10-29,-7 8-7,-5 5-6,0 4-33,0 0-23,0 0-9,0 0 9,0 0 1,0 0-1,5 0 0,1 0 9,3 0 8,2 0 15,-5 0-15,1-3 6,-4 3 33,-1-3-44,0 3 14,-2 0-7,0 0-18,1 0-1,6 18 0,2 10 0,6 16 42,-1 4-28,5 6 16,0-3-1,-3-3-24,0-11 15,-3-7-20,0-10 0,-3-11-5,-5-6 12,3-3-7,1-6 11,1-15 3,2-12 1,-2-6-15,1-9 0,-2 0-2,-2-1 2,2 1 0,2 9-4,1 7-19,4 8 18,4 9-43,8 6-57,3 9-91,6 0-195,-5 4-471</inkml:trace>
          <inkml:trace contextRef="#ctx0" brushRef="#br0" timeOffset="4710.7207">25245 15412 1408,'0'0'21,"0"0"3,0 0 12,-7 73 52,-9-33-50,0 0-38,4-4-1,7-7-13,1-3-65,1-8-88,0-11-148,-1-7-259</inkml:trace>
          <inkml:trace contextRef="#ctx0" brushRef="#br0" timeOffset="4761.581">25189 15352 953,'0'0'103,"0"0"-25,80-78 48,-43 70-40,2 8-59,-2 0-27,-6 18-10,-9 8-118,-14 1-148,-8 2-302</inkml:trace>
          <inkml:trace contextRef="#ctx0" brushRef="#br0" timeOffset="4811.8626">24974 15708 1146,'0'0'195,"0"0"-192,0 0 120,0 0 37,0 0-127,100 14-31,-51-10-2,-1 0-83,-5-2-181,-3-2-358</inkml:trace>
        </inkml:traceGroup>
        <inkml:traceGroup>
          <inkml:annotationXML>
            <emma:emma xmlns:emma="http://www.w3.org/2003/04/emma" version="1.0">
              <emma:interpretation id="{9208FD4D-89F7-45CE-B436-CDBFF72344A6}" emma:medium="tactile" emma:mode="ink">
                <msink:context xmlns:msink="http://schemas.microsoft.com/ink/2010/main" type="inkWord" rotatedBoundingBox="28119,15920 28424,15956 28400,16163 28095,16128"/>
              </emma:interpretation>
              <emma:one-of disjunction-type="recognition" id="oneOf4">
                <emma:interpretation id="interp16" emma:lang="" emma:confidence="1">
                  <emma:literal>=</emma:literal>
                </emma:interpretation>
                <emma:interpretation id="interp17" emma:lang="" emma:confidence="0">
                  <emma:literal>-</emma:literal>
                </emma:interpretation>
                <emma:interpretation id="interp18" emma:lang="" emma:confidence="0">
                  <emma:literal>I</emma:literal>
                </emma:interpretation>
                <emma:interpretation id="interp19" emma:lang="" emma:confidence="0">
                  <emma:literal>:</emma:literal>
                </emma:interpretation>
                <emma:interpretation id="interp20" emma:lang="" emma:confidence="0">
                  <emma:literal>F</emma:literal>
                </emma:interpretation>
              </emma:one-of>
            </emma:emma>
          </inkml:annotationXML>
          <inkml:trace contextRef="#ctx0" brushRef="#br0" timeOffset="5230.4828">25887 15672 839,'0'0'277,"0"0"-147,0 0 14,0 0-34,0 0 0,0 0-88,98-16-18,-56 16 4,0 0-8,-6 0-11,-7 2-86,-13 6-114,-8 0-144,-8-4-411</inkml:trace>
          <inkml:trace contextRef="#ctx0" brushRef="#br0" timeOffset="5642.8693">25830 15833 884,'0'0'361,"0"0"-253,0 0 25,0 0-6,0 0-127,0 0-10,101-11-31,-67 11-220,4 0-252</inkml:trace>
        </inkml:traceGroup>
        <inkml:traceGroup>
          <inkml:annotationXML>
            <emma:emma xmlns:emma="http://www.w3.org/2003/04/emma" version="1.0">
              <emma:interpretation id="{B5F89F02-6031-435B-B70D-D9D6DC11A69B}" emma:medium="tactile" emma:mode="ink">
                <msink:context xmlns:msink="http://schemas.microsoft.com/ink/2010/main" type="inkWord" rotatedBoundingBox="29061,15655 31325,15921 31222,16796 28958,16530"/>
              </emma:interpretation>
              <emma:one-of disjunction-type="recognition" id="oneOf5">
                <emma:interpretation id="interp21" emma:lang="" emma:confidence="0.5">
                  <emma:literal>d+Stt</emma:literal>
                </emma:interpretation>
                <emma:interpretation id="interp22" emma:lang="" emma:confidence="0">
                  <emma:literal>d+stt</emma:literal>
                </emma:interpretation>
                <emma:interpretation id="interp23" emma:lang="" emma:confidence="0">
                  <emma:literal>d+S+t</emma:literal>
                </emma:interpretation>
                <emma:interpretation id="interp24" emma:lang="" emma:confidence="0">
                  <emma:literal>d+s+t</emma:literal>
                </emma:interpretation>
                <emma:interpretation id="interp25" emma:lang="" emma:confidence="0">
                  <emma:literal>d+St+</emma:literal>
                </emma:interpretation>
              </emma:one-of>
            </emma:emma>
          </inkml:annotationXML>
          <inkml:trace contextRef="#ctx0" brushRef="#br0" timeOffset="6127.6468">27089 15658 906,'0'0'106,"0"0"-49,-82-25 58,42 25-32,-5 16-15,-6 19-55,2 9-9,6 2 6,15-2-10,15-6 0,13-10-4,27-11 4,21-14 5,10-3-5,6-8 3,-4-22-13,-5-7 19,-4-6-14,-10-5 5,-12 6-7,-7-2-5,-16 1-8,-6-1-15,-5-3 7,-19 5 21,-1 6 7,3 10 13,6 14 20,8 6 35,7 6-26,0 0 0,-3 28 5,-6 21-18,0 20 48,-4 17-38,-2 7-23,-4 0 43,-1-3-40,2-13-14,3-16-1,7-11-4,8-12-41,1-10-62,0-12-110,0-8-38,0-8-279</inkml:trace>
          <inkml:trace contextRef="#ctx0" brushRef="#br0" timeOffset="6562.4176">27347 16077 929,'0'0'194,"0"0"-83,0 0 15,0 0-24,0 0-34,0 0-26,-60 92-2,42-57-40,3-5-10,8-3 9,2-6-114,5-7-68,0-10-181,0-4-365</inkml:trace>
          <inkml:trace contextRef="#ctx0" brushRef="#br0" timeOffset="6612.9625">27250 15984 556,'0'0'392,"0"0"-283,0 0 96,0 0-46,0 0-92,81-30-21,-22 30-46,5 4-16,-4 3-11,-12 0-122,-7-3-162,-9-4-421</inkml:trace>
          <inkml:trace contextRef="#ctx0" brushRef="#br0" timeOffset="7043.2928">28177 15761 1053,'0'0'60,"0"0"-41,0 0 2,-110-41 0,48 41-21,0 2-34,10 18-11,16 4 10,16 4 31,19-1 4,1-2 0,29-1 53,9-4 49,4-1 25,-3-2-12,-3 2-30,-13-2-20,-10 2-56,-13 1 4,0 4-26,-29 0 13,-11-3-18,-10-3-8,5-9-63,6-2-14,14-7-43,14 0-65,11-4-69,8-8-259</inkml:trace>
          <inkml:trace contextRef="#ctx0" brushRef="#br0" timeOffset="7461.3736">28234 16114 789,'0'0'606,"0"0"-604,0 0 39,0 0 109,-31 102-86,7-65-36,0-2-28,7-6-3,4-4-7,10-6-105,3-10-120,0-9-186</inkml:trace>
          <inkml:trace contextRef="#ctx0" brushRef="#br0" timeOffset="7513.8252">28118 16097 784,'0'0'591,"0"0"-562,0 0 64,0 0 8,81-20-99,-35 20-2,7 0-97,2 0-279,-1-3-642</inkml:trace>
          <inkml:trace contextRef="#ctx0" brushRef="#br0" timeOffset="7944.6219">28627 16020 435,'0'0'275,"0"0"-78,0 0-15,0 0 4,0 0-61,0 0-56,108-32-21,-57 32-35,-2 0-4,2 0-18,-6 0-19,-9 2-122,-8 4-165,-6-6-309</inkml:trace>
          <inkml:trace contextRef="#ctx0" brushRef="#br0" timeOffset="7987.4782">28919 15869 1367,'0'0'81,"0"0"-80,0 0 134,0 0-85,0 0-42,0 0 8,-66 109-12,48-58-4,9-3-4,9-4-72,5-5-85,26-11-213,14-14-348</inkml:trace>
        </inkml:traceGroup>
        <inkml:traceGroup>
          <inkml:annotationXML>
            <emma:emma xmlns:emma="http://www.w3.org/2003/04/emma" version="1.0">
              <emma:interpretation id="{3595D755-BD03-41D8-9E92-A1CA1AE17298}" emma:medium="tactile" emma:mode="ink">
                <msink:context xmlns:msink="http://schemas.microsoft.com/ink/2010/main" type="inkWord" rotatedBoundingBox="32103,15902 32108,16778 31653,16781 31649,15904"/>
              </emma:interpretation>
              <emma:one-of disjunction-type="recognition" id="oneOf6">
                <emma:interpretation id="interp26" emma:lang="" emma:confidence="1">
                  <emma:literal>Q,s,</emma:literal>
                </emma:interpretation>
                <emma:interpretation id="interp27" emma:lang="" emma:confidence="0">
                  <emma:literal>Q,5,</emma:literal>
                </emma:interpretation>
                <emma:interpretation id="interp28" emma:lang="" emma:confidence="0">
                  <emma:literal>Qs,</emma:literal>
                </emma:interpretation>
                <emma:interpretation id="interp29" emma:lang="" emma:confidence="0">
                  <emma:literal>Q.s,</emma:literal>
                </emma:interpretation>
                <emma:interpretation id="interp30" emma:lang="" emma:confidence="0">
                  <emma:literal>Q,,</emma:literal>
                </emma:interpretation>
              </emma:one-of>
            </emma:emma>
          </inkml:annotationXML>
          <inkml:trace contextRef="#ctx0" brushRef="#br0" timeOffset="8426.8354">29635 15788 581,'0'0'539,"0"0"-479,0 0-26,0 0-8,-90 28 12,42 30-18,2 10-19,12-5 9,12-6-10,14-11-2,8-13-2,8-13 3,27-17 1,10-3 15,11-23-12,7-18 19,-6-10-21,-2-10-1,-11-2 8,-13-6 3,-15 2 23,-14 4-31,-2 13 0,-21 12-3,-12 18 0,-3 11 0,5 8 5,7 1 2,5 5 24,10 18 10,9 17 12,0 16 23,0 14-37,7 8-8,-7 0 4,0-4-24,-10-6 5,-8-4-16,3-4 0,4-8-15,3-8-28,7-8-102,1-14-98,5-15-289</inkml:trace>
          <inkml:trace contextRef="#ctx0" brushRef="#br0" timeOffset="8842.0033">29842 16250 1167,'0'0'343,"0"0"-343,0 0 16,0 0 15,-5 76 39,-7-37-59,2-3-11,5-4-6,5-5-121,0-10-114,13-10-356</inkml:trace>
        </inkml:traceGroup>
        <inkml:traceGroup>
          <inkml:annotationXML>
            <emma:emma xmlns:emma="http://www.w3.org/2003/04/emma" version="1.0">
              <emma:interpretation id="{F7C106A9-2B7F-493D-A0E2-60E079DD3E84}" emma:medium="tactile" emma:mode="ink">
                <msink:context xmlns:msink="http://schemas.microsoft.com/ink/2010/main" type="inkWord" rotatedBoundingBox="32633,16111 33001,16154 32933,16735 32565,16692"/>
              </emma:interpretation>
            </emma:emma>
          </inkml:annotationXML>
          <inkml:trace contextRef="#ctx0" brushRef="#br0" timeOffset="9293.3154">30567 15890 1008,'0'0'225,"0"0"-204,0 0-7,0 0 17,0 0-25,-88-61-9,43 92 3,5 10-5,9 3 5,17-3 3,10-7 4,4-5 15,13-8 49,15-1 74,0-5-72,-5-3-12,-5-1-21,-8-3-31,-9 0-9,-1 2-3,-7 4-16,-15 0 1,-6-2-8,-3-4-30,7-5-40,7-3-44,14 0-48,3-3-52,24-10-332</inkml:trace>
          <inkml:trace contextRef="#ctx0" brushRef="#br0" timeOffset="9341.1865">30695 16213 1151,'0'0'84,"0"0"9,0 0 87,-32 93-71,15-65-81,-3-1 1,3-3-29,-1-4-9,6-4-104,3-9-159,5-6-248</inkml:trace>
        </inkml:traceGroup>
      </inkml:traceGroup>
      <inkml:traceGroup>
        <inkml:annotationXML>
          <emma:emma xmlns:emma="http://www.w3.org/2003/04/emma" version="1.0">
            <emma:interpretation id="{2C8A0CA5-7CF1-4A8F-9438-5C06A5B97F92}" emma:medium="tactile" emma:mode="ink">
              <msink:context xmlns:msink="http://schemas.microsoft.com/ink/2010/main" type="line" rotatedBoundingBox="29115,17021 29967,16843 30067,17322 29215,17499"/>
            </emma:interpretation>
          </emma:emma>
        </inkml:annotationXML>
        <inkml:traceGroup>
          <inkml:annotationXML>
            <emma:emma xmlns:emma="http://www.w3.org/2003/04/emma" version="1.0">
              <emma:interpretation id="{3B640B60-4151-45D1-9824-A50BB497224B}" emma:medium="tactile" emma:mode="ink">
                <msink:context xmlns:msink="http://schemas.microsoft.com/ink/2010/main" type="inkWord" rotatedBoundingBox="29115,17021 29967,16843 30067,17322 29215,17499"/>
              </emma:interpretation>
              <emma:one-of disjunction-type="recognition" id="oneOf7">
                <emma:interpretation id="interp31" emma:lang="" emma:confidence="0.5">
                  <emma:literal>of,</emma:literal>
                </emma:interpretation>
                <emma:interpretation id="interp32" emma:lang="" emma:confidence="0.5">
                  <emma:literal>or,</emma:literal>
                </emma:interpretation>
                <emma:interpretation id="interp33" emma:lang="" emma:confidence="0">
                  <emma:literal>o,</emma:literal>
                </emma:interpretation>
                <emma:interpretation id="interp34" emma:lang="" emma:confidence="0">
                  <emma:literal>od,</emma:literal>
                </emma:interpretation>
                <emma:interpretation id="interp35" emma:lang="" emma:confidence="0">
                  <emma:literal>on,</emma:literal>
                </emma:interpretation>
              </emma:one-of>
            </emma:emma>
          </inkml:annotationXML>
          <inkml:trace contextRef="#ctx0" brushRef="#br0" timeOffset="10470.5525">27281 16666 861,'0'0'137,"0"0"-106,0 0 57,0 0 28,0 0-62,0 0-20,-70 87-17,61-59-15,9 0 7,0-4-9,5-3 0,18-9-2,6-5 20,5-7-8,-1 0 16,-5-12-18,-4-12 15,-11 0-23,-11-7-3,-2-3-8,-19 3-26,-13 6-1,1 5-14,7 6 12,11 9 19,8 4-1,5 1 22,5-2 3,20 1 39,14-6 20,6 1-12,2-2-8,-7-3 21,-8 2-20,-8 2-25,-7 2 16,-6 1-29,-3 0-5,-4 2 0,-4 0-7,0 2 2,0 0-19,0 0-4,-7 0 23,-5 0 10,-1 0 0,0 4 7,3 9-5,4 10 24,-1 3-27,2 6 0,1 0 31,-3-2-32,-1 0 6,-1-3-9,-1-3 5,4-3-9,-1-1 4,3-5-18,3-6 14,-1-3-74,2-6-52,-2 0-95,-2 0-189</inkml:trace>
          <inkml:trace contextRef="#ctx0" brushRef="#br0" timeOffset="10909.1386">26878 16729 1264,'0'0'92,"0"0"-75,-3 75-17,3-37 20,10 1-1,15-3-2,10-7-17,7-2-48,13-18-18,8-6-76,5-3-60,4-12-187,2-19-79</inkml:trace>
          <inkml:trace contextRef="#ctx0" brushRef="#br0" timeOffset="10957.523">27739 16797 132,'0'0'850,"0"0"-685,0 0-59,0 0 16,30 71-15,-36-35-45,-15 0-17,-8 0-45,-9-2-14,-10-2-66,-8-5-172,-4-8-270</inkml:trace>
        </inkml:traceGroup>
      </inkml:traceGroup>
    </inkml:traceGroup>
    <inkml:traceGroup>
      <inkml:annotationXML>
        <emma:emma xmlns:emma="http://www.w3.org/2003/04/emma" version="1.0">
          <emma:interpretation id="{D15B3C10-D64C-4DE1-99B8-9C7DA28CA12B}" emma:medium="tactile" emma:mode="ink">
            <msink:context xmlns:msink="http://schemas.microsoft.com/ink/2010/main" type="paragraph" rotatedBoundingBox="26694,17045 32102,17045 32102,18183 26694,181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D091D-6AD8-405E-A0DA-4897E8DA842C}" emma:medium="tactile" emma:mode="ink">
              <msink:context xmlns:msink="http://schemas.microsoft.com/ink/2010/main" type="line" rotatedBoundingBox="26694,17045 32102,17045 32102,18183 26694,18183"/>
            </emma:interpretation>
          </emma:emma>
        </inkml:annotationXML>
        <inkml:traceGroup>
          <inkml:annotationXML>
            <emma:emma xmlns:emma="http://www.w3.org/2003/04/emma" version="1.0">
              <emma:interpretation id="{C2F083EF-922D-4DBF-91E3-B6D21276A05B}" emma:medium="tactile" emma:mode="ink">
                <msink:context xmlns:msink="http://schemas.microsoft.com/ink/2010/main" type="inkWord" rotatedBoundingBox="26765,17034 26876,17336 26734,17387 26624,17085"/>
              </emma:interpretation>
              <emma:one-of disjunction-type="recognition" id="oneOf8">
                <emma:interpretation id="interp36" emma:lang="" emma:confidence="1">
                  <emma:literal>=</emma:literal>
                </emma:interpretation>
                <emma:interpretation id="interp37" emma:lang="" emma:confidence="0">
                  <emma:literal>=-</emma:literal>
                </emma:interpretation>
                <emma:interpretation id="interp38" emma:lang="" emma:confidence="0">
                  <emma:literal>=.</emma:literal>
                </emma:interpretation>
                <emma:interpretation id="interp39" emma:lang="" emma:confidence="0">
                  <emma:literal>='</emma:literal>
                </emma:interpretation>
                <emma:interpretation id="interp40" emma:lang="" emma:confidence="0">
                  <emma:literal>1=</emma:literal>
                </emma:interpretation>
              </emma:one-of>
            </emma:emma>
          </inkml:annotationXML>
          <inkml:trace contextRef="#ctx0" brushRef="#br0" timeOffset="13057.9399">24471 16750 1174,'0'0'289,"0"0"-251,0 0-22,0 0 48,0 0 0,6 87-46,-17-55-8,0 3-10,-1-5-80,4-4-48,2-9-135,6-12-141</inkml:trace>
          <inkml:trace contextRef="#ctx0" brushRef="#br0" timeOffset="13153.5355">24441 16980 1072,'0'0'131,"0"0"-46,0 0 50,0 0-83,0 0-29,0 0-23,70 41-59,-24-29-218,8-4-369</inkml:trace>
        </inkml:traceGroup>
        <inkml:traceGroup>
          <inkml:annotationXML>
            <emma:emma xmlns:emma="http://www.w3.org/2003/04/emma" version="1.0">
              <emma:interpretation id="{EC01A919-05A7-470C-920E-B9BE4C82AB30}" emma:medium="tactile" emma:mode="ink">
                <msink:context xmlns:msink="http://schemas.microsoft.com/ink/2010/main" type="inkWord" rotatedBoundingBox="27343,17336 27598,17336 27598,17488 27343,17488"/>
              </emma:interpretation>
            </emma:emma>
          </inkml:annotationXML>
          <inkml:trace contextRef="#ctx0" brushRef="#br0" timeOffset="12092.4499">25078 17166 793,'0'0'291,"0"0"-213,0 0 7,0 0 46,0 0-59,0 0-67,107 11-5,-61-2-241,-4-2-246</inkml:trace>
          <inkml:trace contextRef="#ctx0" brushRef="#br0" timeOffset="11663.3659">25169 17057 646,'0'0'404,"0"0"-363,0 0-12,97-16 48,-70 16-41,-6 0-32,-8 1-4,-7 13-144,-6-1-101,-3 0-205</inkml:trace>
        </inkml:traceGroup>
        <inkml:traceGroup>
          <inkml:annotationXML>
            <emma:emma xmlns:emma="http://www.w3.org/2003/04/emma" version="1.0">
              <emma:interpretation id="{541D2273-E7EA-46FA-89E6-C902C8E20B99}" emma:medium="tactile" emma:mode="ink">
                <msink:context xmlns:msink="http://schemas.microsoft.com/ink/2010/main" type="inkWord" rotatedBoundingBox="28132,17181 30250,17181 30250,18019 28132,18019"/>
              </emma:interpretation>
              <emma:one-of disjunction-type="recognition" id="oneOf9">
                <emma:interpretation id="interp41" emma:lang="" emma:confidence="1">
                  <emma:literal>dis</emma:literal>
                </emma:interpretation>
                <emma:interpretation id="interp42" emma:lang="" emma:confidence="0">
                  <emma:literal>dist</emma:literal>
                </emma:interpretation>
                <emma:interpretation id="interp43" emma:lang="" emma:confidence="0">
                  <emma:literal>distt</emma:literal>
                </emma:interpretation>
                <emma:interpretation id="interp44" emma:lang="" emma:confidence="0">
                  <emma:literal>disit</emma:literal>
                </emma:interpretation>
                <emma:interpretation id="interp45" emma:lang="" emma:confidence="0">
                  <emma:literal>dis+</emma:literal>
                </emma:interpretation>
              </emma:one-of>
            </emma:emma>
          </inkml:annotationXML>
          <inkml:trace contextRef="#ctx0" brushRef="#br0" timeOffset="13657.3001">26065 17072 479,'0'0'405,"0"0"-348,0 0 17,0 0 55,0 0-92,-79 16 22,35 14-28,9 6-20,10-2 1,10-2-3,15-2-9,0-7 20,18-8-14,14-9 23,5-6-7,0 0-21,-1-21-1,-2-7 0,-9-7-42,-8-2 10,-5-3-76,-12-8 25,0-1 31,-8 1 2,-12 0 50,2 17 3,4 14 55,5 11 84,4 6-50,1 14-23,-3 20 1,2 17 27,2 13-13,0-1-33,1 2-36,0-2 23,2-9-38,0-4 0,0-5-3,4-10-32,14-9-40,3-4-97,4-12-175,2-10-272</inkml:trace>
          <inkml:trace contextRef="#ctx0" brushRef="#br0" timeOffset="14159.3163">26322 17401 1304,'0'0'182,"0"0"-182,0 0 6,0 0 38,0 0 8,0 0-43,-17 95-6,7-75-3,6-2-98,3-6-69,1-4-161,0-8-504</inkml:trace>
          <inkml:trace contextRef="#ctx0" brushRef="#br0" timeOffset="14212.1408">26291 17309 1265,'0'0'101,"0"0"-101,0 0 0,106-13-6,-70 23-4,-2 5-180,-3-3-179</inkml:trace>
          <inkml:trace contextRef="#ctx0" brushRef="#br0" timeOffset="14263.0061">26922 17273 974,'0'0'18,"0"0"-5,0 0-13,-105-36 12,57 36 18,4 13-30,14 7 0,17 2 25,13 4 43,1 1 78,25-2-40,3-1-14,0-4 29,-7-2-76,-9-5-14,-9 2-31,-4-3-3,-4 1-3,-19-2-45,-3-11-70,-1 0-30,15-4-242</inkml:trace>
          <inkml:trace contextRef="#ctx0" brushRef="#br0" timeOffset="14742.7285">27087 17534 1243,'0'0'121,"0"0"-93,0 0 87,-22 96-43,7-76-33,2 0-30,5-4-18,2-2-98,6-10-75,0-4-146,0 0-301</inkml:trace>
          <inkml:trace contextRef="#ctx0" brushRef="#br0" timeOffset="14791.6228">27059 17518 856,'0'0'235,"0"0"-145,0 0 46,0 0-47,0 0-74,98-44-15,-57 44-98,3 0-200,0-2-440</inkml:trace>
          <inkml:trace contextRef="#ctx0" brushRef="#br0" timeOffset="15274.3662">27603 17518 508,'0'0'156,"0"0"-24,0 0 38,0 0-29,0 0-1,0 0-15,-1-2-62,24 2 2,15 0-24,14 0-31,11 0 8,-2 0-18,-3 0-28,-16 0-32,-11 0-179,-16 0-322</inkml:trace>
          <inkml:trace contextRef="#ctx0" brushRef="#br0" timeOffset="15324.4018">27705 17384 1416,'0'0'150,"0"0"-150,0 0 0,0 0 18,-19 102 52,6-59-70,-2 2 1,4 1-6,9-6-94,2-8-56,25-11-89,26-10-304</inkml:trace>
        </inkml:traceGroup>
        <inkml:traceGroup>
          <inkml:annotationXML>
            <emma:emma xmlns:emma="http://www.w3.org/2003/04/emma" version="1.0">
              <emma:interpretation id="{813996FB-0A27-4B87-83BD-4940DAF4A8D3}" emma:medium="tactile" emma:mode="ink">
                <msink:context xmlns:msink="http://schemas.microsoft.com/ink/2010/main" type="inkWord" rotatedBoundingBox="30596,17479 32102,17479 32102,18183 30596,18183"/>
              </emma:interpretation>
              <emma:one-of disjunction-type="recognition" id="oneOf10">
                <emma:interpretation id="interp46" emma:lang="" emma:confidence="0.5">
                  <emma:literal>9252</emma:literal>
                </emma:interpretation>
                <emma:interpretation id="interp47" emma:lang="" emma:confidence="0.5">
                  <emma:literal>925</emma:literal>
                </emma:interpretation>
                <emma:interpretation id="interp48" emma:lang="" emma:confidence="0">
                  <emma:literal>925.</emma:literal>
                </emma:interpretation>
                <emma:interpretation id="interp49" emma:lang="" emma:confidence="0">
                  <emma:literal>925%</emma:literal>
                </emma:interpretation>
                <emma:interpretation id="interp50" emma:lang="" emma:confidence="0">
                  <emma:literal>925,</emma:literal>
                </emma:interpretation>
              </emma:one-of>
            </emma:emma>
          </inkml:annotationXML>
          <inkml:trace contextRef="#ctx0" brushRef="#br0" timeOffset="15795.1634">28574 17344 624,'0'0'75,"0"0"-48,12-78 84,-39 66 4,-10 11-22,-8 1-59,-2 13-13,4 15 13,11 6-33,14 0 7,12 2-8,6-9 1,6-3-1,16-5 11,8-9-5,4-3 44,4-7-14,3 0-21,-4-13-15,-2-9-11,-8-3 1,-9-7-21,-6-1 11,-9-9 13,-3 0 9,-5 6-2,-11 6 14,1 10 26,0 14 26,3 6-38,-4 2-20,-2 26 42,-6 12-22,0 15 24,2 9-8,4 0-14,6-5 7,4-6-37,8-5 0,0-4-7,5-11 4,12-3-98,5-9-11,-2-4-64,1-6 1,-1-8-70,1-3-146</inkml:trace>
          <inkml:trace contextRef="#ctx0" brushRef="#br0" timeOffset="16261.4844">28698 17653 440,'0'0'209,"0"0"-125,0 0 81,0 0 22,91-16-18,-74 16-60,-4 9-32,-9 6-63,-4 6-13,-1 2 15,-23 5-13,-9-3-6,-3 3-8,2-4-26,13-2 37,10-6-19,11-8 19,7-3 6,28-5 11,11 0 19,8 0-36,-1-5-52,-8-10-161,2-6-304</inkml:trace>
          <inkml:trace contextRef="#ctx0" brushRef="#br0" timeOffset="16315.4538">29579 17384 331,'0'0'410,"0"0"-383,0 0 15,-117-44 7,78 54 9,6 16 31,12 11-11,17 7 28,4-3-21,6-1 0,8-5 17,-1-8-35,-9-3-24,-4-4-29,0-4-7,-12-6-14,-13 0-14,-5-10-114,2 0-24,7-3-103,16-12-87,5-1 42</inkml:trace>
          <inkml:trace contextRef="#ctx0" brushRef="#br0" timeOffset="16757.894">29669 17681 742,'0'0'529,"0"0"-514,0 0-14,0 0 73,0 0-50,0 0-18,21 55-6,-21-33 6,0 6 0,-5-4 27,-9 3-29,-3-6 6,-2-9 46,7 0-48,6-6-4,6-6 1,0 0-3,21 0 15,22-6-17,7-6-80,6-2-103,-6-2-357</inkml:trace>
        </inkml:traceGroup>
      </inkml:traceGroup>
    </inkml:traceGroup>
    <inkml:traceGroup>
      <inkml:annotationXML>
        <emma:emma xmlns:emma="http://www.w3.org/2003/04/emma" version="1.0">
          <emma:interpretation id="{90A2E5FA-B029-4FA1-B32C-9D62D563B283}" emma:medium="tactile" emma:mode="ink">
            <msink:context xmlns:msink="http://schemas.microsoft.com/ink/2010/main" type="paragraph" rotatedBoundingBox="26153,17956 29549,18282 29477,19037 26081,18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32E622-875A-4AF7-B8FB-FD3556D2E203}" emma:medium="tactile" emma:mode="ink">
              <msink:context xmlns:msink="http://schemas.microsoft.com/ink/2010/main" type="line" rotatedBoundingBox="26153,17956 29549,18282 29477,19037 26081,18711"/>
            </emma:interpretation>
          </emma:emma>
        </inkml:annotationXML>
        <inkml:traceGroup>
          <inkml:annotationXML>
            <emma:emma xmlns:emma="http://www.w3.org/2003/04/emma" version="1.0">
              <emma:interpretation id="{3353FC53-3131-4CD2-B74C-79F57B493721}" emma:medium="tactile" emma:mode="ink">
                <msink:context xmlns:msink="http://schemas.microsoft.com/ink/2010/main" type="inkWord" rotatedBoundingBox="26143,17961 28766,18149 28712,18906 26088,18718"/>
              </emma:interpretation>
              <emma:one-of disjunction-type="recognition" id="oneOf11">
                <emma:interpretation id="interp51" emma:lang="" emma:confidence="1">
                  <emma:literal>9252=0,s,</emma:literal>
                </emma:interpretation>
                <emma:interpretation id="interp52" emma:lang="" emma:confidence="0">
                  <emma:literal>9252=d,s,</emma:literal>
                </emma:interpretation>
                <emma:interpretation id="interp53" emma:lang="" emma:confidence="0">
                  <emma:literal>9252=0.s,</emma:literal>
                </emma:interpretation>
                <emma:interpretation id="interp54" emma:lang="" emma:confidence="0">
                  <emma:literal>925z=0,s,</emma:literal>
                </emma:interpretation>
                <emma:interpretation id="interp55" emma:lang="" emma:confidence="0">
                  <emma:literal>9252=¢,s,</emma:literal>
                </emma:interpretation>
              </emma:one-of>
            </emma:emma>
          </inkml:annotationXML>
          <inkml:trace contextRef="#ctx0" brushRef="#br0" timeOffset="17773.8341">24010 17896 948,'0'0'138,"0"0"-137,-83 18 13,54 14 0,5 10 25,8 3 15,7-5-54,9-5-12,5-11-7,27-15 10,16-9 9,8-13 19,7-25-18,-5-10 14,-11-4-6,-11-4-9,-13 3 18,-14 2-6,-9 3 19,-9 6-13,-19 11 3,-2 11 23,5 16-19,10 4 10,3 25 20,7 23-2,4 19 17,1 13-23,0 11-38,-3-1 15,-2-4-24,-5-5-1,1-16-3,4-13-19,5-14-85,0-13-80,12-16-159,13-9-453</inkml:trace>
          <inkml:trace contextRef="#ctx0" brushRef="#br0" timeOffset="18208.3704">24309 18202 1088,'0'0'179,"0"0"-148,102-44 54,-90 44-11,-6 7-63,-6 20 10,-4 9-41,-22 2 20,-8 0-25,3-5 18,6-9-16,14-7-1,11-5 19,19-4 5,25-8 30,12 0-15,4 0-6,-6-10-9,-8-1-50,-12 0-126,-7-2-269</inkml:trace>
          <inkml:trace contextRef="#ctx0" brushRef="#br0" timeOffset="18724.8768">25046 17861 970,'0'0'159,"0"0"-134,0 0 45,0 0-44,0 0-26,-113-63 0,75 90-18,10 12 13,12 9-2,14 2 7,2 8 8,17-9 42,11-5 6,-1-12 2,-7-11 31,-7-1-53,-8-4-19,-5-2-17,0 2-18,-24-6-44,-12-2-63,-1-8-101,4 0-128</inkml:trace>
          <inkml:trace contextRef="#ctx0" brushRef="#br0" timeOffset="18783.724">25147 18246 954,'0'0'211,"0"0"-196,0 0 94,0 0-6,104-25-47,-80 37 22,-6 13-78,-14 3-8,-4 6 4,-10 0-3,-16-2 6,-5-8-31,3-5-23,7-6 43,13-9-33,8-1 24,14-3 15,22 0 0,14 0-10,4-9-150,-3-3-100,-4-3-249</inkml:trace>
          <inkml:trace contextRef="#ctx0" brushRef="#br0" timeOffset="19258.8223">25689 18146 1012,'0'0'282,"0"0"-276,0 0-1,96-21 27,-75 28-32,-12 13-16,-9 1-272,0 0-373</inkml:trace>
          <inkml:trace contextRef="#ctx0" brushRef="#br0" timeOffset="19322.6493">25741 18340 1294,'0'0'18,"0"0"-12,98-22-12,-67 22 3,2 0-139,1 0-313</inkml:trace>
          <inkml:trace contextRef="#ctx0" brushRef="#br0" timeOffset="19773.4299">26238 18042 1051,'0'0'25,"0"0"-3,0 0-3,-92-32 8,57 62 15,9 10-4,8 5-32,13 3-8,5-5 2,12-6 0,9-6 7,3-9-7,0-8 0,3-10-16,1-4 16,0-3-26,1-21-3,5-7-29,-5-7 41,-4-5-2,-7-4 13,-14-5-7,-4 3 4,-12 2 8,-15 7-1,0 16 4,2 12 44,9 10-1,4 2 25,0 12 15,0 24-28,0 14 3,-3 12-18,3 4-15,-1-2 26,8-4-23,2-9-20,3-7 8,0-9-18,5-7-6,11-6-87,4-6-144,2-8-112,0-5-534</inkml:trace>
          <inkml:trace contextRef="#ctx0" brushRef="#br0" timeOffset="19828.764">26465 18370 1269,'0'0'232,"0"0"-232,0 0 28,0 0 74,0 0-52,-39 96-33,23-66-5,4-5-12,3-5-23,2-5-81,6-6-119,1-9-95,0 0-317</inkml:trace>
        </inkml:traceGroup>
        <inkml:traceGroup>
          <inkml:annotationXML>
            <emma:emma xmlns:emma="http://www.w3.org/2003/04/emma" version="1.0">
              <emma:interpretation id="{4209D599-3DB8-423F-B5F2-4A018D624ABD}" emma:medium="tactile" emma:mode="ink">
                <msink:context xmlns:msink="http://schemas.microsoft.com/ink/2010/main" type="inkWord" rotatedBoundingBox="29156,18436 29531,18472 29482,18984 29107,18948"/>
              </emma:interpretation>
            </emma:emma>
          </inkml:annotationXML>
          <inkml:trace contextRef="#ctx0" brushRef="#br0" timeOffset="20305.5476">27134 18200 750,'0'0'118,"0"0"-116,0 0 64,0 0-49,-88-44 3,43 61 3,-2 15-17,6 7-6,13 1 8,17 0 6,11-4 62,24-7 20,19-6 25,6-7 26,-6-7-62,-11-4 2,-14-1-45,-12-1-35,-6 4-7,-7-6-13,-25 2-10,-9-1 8,-10-2-90,7 0-59,17 0-118,23-5-205</inkml:trace>
          <inkml:trace contextRef="#ctx0" brushRef="#br0" timeOffset="20360.4011">27235 18473 1113,'0'0'323,"0"0"-321,0 0 2,-6 96 89,-17-64-89,-6 4-4,-1-9-102,4-11-430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8:55.73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02C01A32-B8C2-49EC-8A28-A703F8DFE3BC}" emma:medium="tactile" emma:mode="ink">
          <msink:context xmlns:msink="http://schemas.microsoft.com/ink/2010/main" type="writingRegion" rotatedBoundingBox="21807,14724 24979,13891 25107,14378 21935,15211"/>
        </emma:interpretation>
      </emma:emma>
    </inkml:annotationXML>
    <inkml:traceGroup>
      <inkml:annotationXML>
        <emma:emma xmlns:emma="http://www.w3.org/2003/04/emma" version="1.0">
          <emma:interpretation id="{91290CAE-44C7-4861-B3BB-2E9FE3252BDF}" emma:medium="tactile" emma:mode="ink">
            <msink:context xmlns:msink="http://schemas.microsoft.com/ink/2010/main" type="paragraph" rotatedBoundingBox="21807,14724 24979,13891 25107,14378 21935,152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6D4444-E709-4264-97D1-87A604030F87}" emma:medium="tactile" emma:mode="ink">
              <msink:context xmlns:msink="http://schemas.microsoft.com/ink/2010/main" type="line" rotatedBoundingBox="21807,14724 24979,13891 25107,14378 21935,15211"/>
            </emma:interpretation>
          </emma:emma>
        </inkml:annotationXML>
        <inkml:traceGroup>
          <inkml:annotationXML>
            <emma:emma xmlns:emma="http://www.w3.org/2003/04/emma" version="1.0">
              <emma:interpretation id="{2337ACF2-E14F-4F02-B1C3-C913A60AB48D}" emma:medium="tactile" emma:mode="ink">
                <msink:context xmlns:msink="http://schemas.microsoft.com/ink/2010/main" type="inkWord" rotatedBoundingBox="21822,14779 22210,14677 22288,14972 21899,15074"/>
              </emma:interpretation>
              <emma:one-of disjunction-type="recognition" id="oneOf0">
                <emma:interpretation id="interp0" emma:lang="" emma:confidence="1">
                  <emma:literal>2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7</emma:literal>
                </emma:interpretation>
                <emma:interpretation id="interp3" emma:lang="" emma:confidence="0">
                  <emma:literal>3</emma:literal>
                </emma:interpretation>
                <emma:interpretation id="interp4" emma:lang="" emma:confidence="0">
                  <emma:literal>4</emma:literal>
                </emma:interpretation>
              </emma:one-of>
            </emma:emma>
          </inkml:annotationXML>
          <inkml:trace contextRef="#ctx0" brushRef="#br0">19617 14469 733,'0'0'96,"0"0"-26,0 0 34,0 0 30,0 0-50,0 0-62,2 0 6,13 0 16,8-1-13,7-6-2,6 4 11,0 3 14,-5 3-34,-10 18-12,-6 6-5,-15 2-3,0 7-20,-13-2-34,-17-4-8,-4-3-8,-2-8-36,1-6 9,7-13 41,7 0 56,6 0 22,11-11 69,4 1 40,0-1-24,4 4-42,15 3-23,7 4-6,8 0-22,7 0-6,0 4-8,1 6-3,-5-1 3,0-2-65,5-7-58,-1 0-133,8-7-359</inkml:trace>
        </inkml:traceGroup>
        <inkml:traceGroup>
          <inkml:annotationXML>
            <emma:emma xmlns:emma="http://www.w3.org/2003/04/emma" version="1.0">
              <emma:interpretation id="{D861B26D-57EF-43A9-B865-899B180F4B76}" emma:medium="tactile" emma:mode="ink">
                <msink:context xmlns:msink="http://schemas.microsoft.com/ink/2010/main" type="inkWord" rotatedBoundingBox="22907,14427 23947,14365 23969,14740 22929,14802"/>
              </emma:interpretation>
              <emma:one-of disjunction-type="recognition" id="oneOf1">
                <emma:interpretation id="interp5" emma:lang="" emma:confidence="1">
                  <emma:literal>x10-3</emma:literal>
                </emma:interpretation>
                <emma:interpretation id="interp6" emma:lang="" emma:confidence="0">
                  <emma:literal>x1o-3</emma:literal>
                </emma:interpretation>
                <emma:interpretation id="interp7" emma:lang="" emma:confidence="0">
                  <emma:literal>x10-3.</emma:literal>
                </emma:interpretation>
                <emma:interpretation id="interp8" emma:lang="" emma:confidence="0">
                  <emma:literal>x0-3</emma:literal>
                </emma:interpretation>
                <emma:interpretation id="interp9" emma:lang="" emma:confidence="0">
                  <emma:literal>x18-3</emma:literal>
                </emma:interpretation>
              </emma:one-of>
            </emma:emma>
          </inkml:annotationXML>
          <inkml:trace contextRef="#ctx0" brushRef="#br0" timeOffset="401.8449">20969 14157 362,'0'0'925,"0"0"-863,0 0-8,0 0 13,0 0-6,-82 68-4,29-27-41,-2-3-7,6-2-7,13-11-4,15-9-42,9-7-101,9-9-81,3 0-158,0-9-236</inkml:trace>
          <inkml:trace contextRef="#ctx0" brushRef="#br0" timeOffset="445.7575">20683 14130 802,'0'0'285,"0"0"-130,0 0 10,0 0-49,0 0-69,0 0 10,92 92-27,-69-46-10,-3 2-5,-3-4-15,-3-6-2,-4-2-38,-3-6-71,2-12-100,2-7-180,5-11-458</inkml:trace>
          <inkml:trace contextRef="#ctx0" brushRef="#br0" timeOffset="865.6397">21265 14185 1058,'0'0'316,"0"0"-305,0 0 104,0 0-45,0 0-56,0 0-1,-14 99-11,13-62-4,1-2-12,0-7-110,15-2-69,2-10-200,6-8-400</inkml:trace>
          <inkml:trace contextRef="#ctx0" brushRef="#br0" timeOffset="916.5007">21499 14265 1090,'0'0'202,"0"0"-198,0 0 73,0 0-18,0 0-56,0 0-2,4 83 7,3-58-7,8-6-1,5-7 4,4-7-3,2-5 15,2-5 4,0-19 0,-5-3 24,-8-4-14,-10 1 10,-5-1-16,-3 7-11,-21 1-12,-6 11-1,-6 7-19,4 5 7,4 0-29,5 17-25,14-1-64,9 0-117,0-6-200</inkml:trace>
        </inkml:traceGroup>
        <inkml:traceGroup>
          <inkml:annotationXML>
            <emma:emma xmlns:emma="http://www.w3.org/2003/04/emma" version="1.0">
              <emma:interpretation id="{3CB6CCBF-E3BA-472D-A21F-D52B1A7C0793}" emma:medium="tactile" emma:mode="ink">
                <msink:context xmlns:msink="http://schemas.microsoft.com/ink/2010/main" type="inkWord" rotatedBoundingBox="24258,14099 24984,13908 25092,14318 24366,14509"/>
              </emma:interpretation>
            </emma:emma>
          </inkml:annotationXML>
          <inkml:trace contextRef="#ctx0" brushRef="#br0" timeOffset="1349.5529">22007 13856 860,'0'0'420,"0"0"-371,0 0 47,0 0 17,0 0-53,0 0-60,88-16-4,-50 16-26,0 0-75,2 4-109,-1-3-214</inkml:trace>
          <inkml:trace contextRef="#ctx0" brushRef="#br0" timeOffset="1715.0838">22490 13730 366,'0'0'659,"0"0"-640,0 0 38,0 0 57,84-74-26,-68 66-43,1 4-36,5 1 6,3 3 14,2 0-8,-2 3 25,-5 14-14,-8 6-4,-7 3-17,-5 8-11,-13-2-11,-15 0-14,-8-6-25,3-4 5,7-8-36,12-8 11,11-6 27,3 0 43,5-8 77,18-8-7,4 2-1,2 4 31,2 4-33,-7 6-15,-6 3-33,-6 20-18,-8 7 1,-4 6-2,-1 2 1,-22-2-5,-7-3 4,-6-4-16,-2-7-13,0-10-56,6-8-72,5-4-151,3-2-414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09:56:24.2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19096 3336 63,'-3'-1'116,"0"1"-24,3-2-33,0 2-21,0 0-19,3 0-7,0 0-5,3 0-2,2 0-3,-3 0-2,3 0-19,-1-2-56,1 2-34,-1-2-12</inkml:trace>
  <inkml:trace contextRef="#ctx0" brushRef="#br0" timeOffset="4923.7618">11915 4413 83,'-3'0'307,"3"0"26,-1 0 19,-1-2-57,-2 0-104,4 1-58,-2-1-26,-2 2 2,3-2 10,-1 1 1,0-1 6,1 1-1,-2 1-15,3-2-17,-2 2-21,1 0-12,-2-1-16,2 1-10,-1-3-7,2 3-5,-2 0-3,-2 0-6,3 0-2,-1 3-3,-1-2-2,3-1-2,-1 2-2,-1-2-1,2 0 2,0 1-1,0-1 0,0 2 0,3-1-2,0 1 5,0-2-1,5 3 1,-1-1 0,5-2-3,-2 2 3,5 0 0,-1-2-2,2 2-1,0-2 2,2 0-1,1 0 0,-1 0-3,3 0 0,0 0 1,4 0 2,0-2 0,2 2 2,-3 0-2,4-2 0,0 2-1,-2 0-3,0 0-1,0 2 0,1-2 2,-1 0-4,-2 2 3,0-2-1,1 1 2,-3-1 0,1 2 0,-2-1 0,-1 1-1,0-2 1,2 1 0,3 1-1,-2-2 0,-1 2 2,0 0 0,-1-2-1,1 2 3,-1-2-6,0 1 3,1 1 0,-1 0 0,-3-1 0,3-1 0,-2 2 8,1 0-6,-1-1 0,0-1-2,-1 2 0,1 0 0,-1-2 1,2 1 2,-1-1 0,-1 2-1,1 0-1,-1-2-1,0 2 0,0 0-2,-2-2 1,2 0-1,-3 1 6,-1 1-3,1 0 0,0-1-1,0 1-1,-2-1 1,1 1-8,-2 2 6,4-2-2,-4-2 5,3 3 2,3-2-1,-3 0 3,1 2-3,-1-2 0,4 1-1,-4-2 0,3 1 1,1 1 2,-1-1-1,0 1 0,-2-2-1,1 2-1,0-1-1,0 1 0,-1-2 1,-1 2-1,3 0 1,-3 0 0,1-1-1,-1-1-1,0 2 1,0-2 0,2 1 0,0-1 1,0 2 1,0-2 1,0 1 0,3-1-1,-2 0 1,3 0 0,0 0-1,0-1 0,1 1-2,0-2 3,-1 2-1,1 0 1,-1 0-3,2 0 0,-3 0 0,3 0-3,-3 0 0,3 2 1,-3-2 0,0 0 2,4 0 1,-5 1-1,2-1 0,0 2-1,-1-2 0,1 0 0,0 0-2,-3 0 3,3 0 0,-2 0 2,-1 2 0,1-2 0,-1 2-2,0-2 0,-2 0 1,2 2-1,0-2 0,-2 0 0,1 1 0,2-1 2,-2 2-2,2-2 0,-3 0 0,3 2 1,-4-1 1,3-1-4,-3 2 4,1-2-2,-1 2 3,0-2-3,0 0 1,0 0 4,-2 0-3,-1 1 0,3-1 0,-3 0-1,1 0 0,1 0-5,-2 2 4,1-1-4,-1-1 3,1 0 1,-4 3-2,2-3 5,1 2-3,-3-2 0,1 1 0,-1 1 0,0 0 2,-2-2-2,2 1 0,0 1 0,-3 0-2,4-2 1,-2 1-1,-1-1 0,2 0 2,-1 2 0,-1-2 0,1 0 0,-1 0 0,0 0 0,4 2 0,-7-2 0,4 2 0,-1-2 5,-1 0-2,2 3-2,-3-3 1,1 2-5,0-2 3,-3 0 0,3 0 1,-3 3 4,0-3 0,0 0 8,1 1 1,-2-1 1,-2 2 1,2-2 5,-1 0 6,-1 0 3,0 0 4,0 0 2,0 0 1,0 0 1,0 0-4,0 0-4,0 0-4,0 0-5,0 0-7,0 0-1,0 0-3,0 0-4,0 0-1,0 0-5,0 0-1,0-2-17,-1 2-24,1-1-23,-2 1-18,0-3-32,0 1-81,-1-1-151,-5 1-114,1 0-51,-7 0-21,-1-3 12,-4 2 74</inkml:trace>
  <inkml:trace contextRef="#ctx0" brushRef="#br0" timeOffset="5919.4995">14967 3863 37,'0'0'79,"-2"2"-30,2 0-25,-1 1-44,-4 2-44,4-1-20</inkml:trace>
  <inkml:trace contextRef="#ctx0" brushRef="#br0" timeOffset="13684.1013">8103 6042 154,'-9'2'356,"0"-1"30,-2-1 26,2-1-50,2-1-119,-2-1-69,1 2-44,-1-1-26,2 1-14,1-1-13,0-1-5,0 3-1,3-2-8,-1 1-2,2-1-9,-2-2-16,1 1-11,-3 1-9,3-1-2,-1 0-1,0 1-3,0 0 2,1 0 2,0 2 0,3 0-2,-1-3-3,1 3-2,0-2 1,1 2-3,-1 0-5,6 0 0,0 0 0,3 2 0,4 1 0,4-3 0,5 2 0,2 0 2,1 0-2,2-2 0,3 1 0,1-1 0,3 0 0,3 0 1,-1 0-2,5 2-1,-2-2 2,4 0 0,0 0 0,0 0 2,2 2 5,0-2-2,2 1 3,-2-1-2,1 0-1,3 2 0,-3-2-1,3 1-1,0-1 0,2 2-2,-1-2 2,-2 0 1,1 0-2,3 0-2,-3-2 2,5 1-1,-1-1 1,1 1 4,2-1 0,1 0 4,1 1-3,3-1 5,3-2-2,1 4 1,2-3-3,-1 1 3,-1-1-2,2 2-1,1-1-1,-1-1-3,0 0 4,0 0 1,1-1 5,-2-2 2,-1 3 8,-1-2 6,-1 4 7,1-3 2,-5 1 4,-1-1 0,-3 2-1,-4 1-6,-2-1-2,-5 0-4,-3 1-1,-6-1 1,-1 2-5,-4 0 1,-2-1 0,-4 1-6,-3-2-4,-2 2-7,-1 0-3,-6-2-4,1 2-2,-5 0 0,-1 0 0,-4 0-2,-1 2-1,2-2-27,-4 3-41,-1 0-35,-2 2-93,0 1-235,-3-1-121,4 0-41,-3-3 6,3-2 16,2-4 84</inkml:trace>
  <inkml:trace contextRef="#ctx0" brushRef="#br0" timeOffset="14672.0071">14245 6274 78,'-19'3'360,"3"0"47,1-3 42,1 0 0,5 0-132,-1 0-83,4 0-67,3 0-43,3 0-42,2 0-30,5-1-22,5-3-8,5 1-3,3 0 2,4-3 1,6 2-2,4-1 4,3-1-6,3 4 0,5-1-6,4-1 3,3 1-6,3 1-2,3-1 1,3-1-4,0 1-1,5-1 4,3 1 4,3-1 5,-2-2 10,7 4 7,3-2 10,6 1 9,4 0 12,5-1 8,0-1 4,6 0 4,0 0 3,1 1-2,0-4-9,2 0-5,2 2-4,-1-3-7,-1 1-11,-1-2-8,-5 2-2,-3 2-9,-7-1-9,-3 0-5,-8 1 2,-5 0-7,-7 2 0,-4-1 0,-9 3 0,-6-1-5,-9 0-1,-3 1 1,-7 1-5,-9-1-1,-1 2-5,-6 0-28,-5-2-47,-4 2-38,-2 0-30,-5 2-35,1-2-126,-4 3-175,1-1-64,-1 0-14,4-2 1,4-2 19,4-3 124</inkml:trace>
  <inkml:trace contextRef="#ctx0" brushRef="#br0" timeOffset="16285.6416">20110 6333 136,'-20'2'331,"0"-1"34,4 1 28,-1-2-58,2 0-85,2 2-52,1-2-32,3 1-26,2-1-25,1 0-26,5 3-29,-1-3-23,5 2-14,3 0-7,3 1 3,9 1 4,0-1 7,8 0 4,4 0 1,7-1 3,11-2-9,4 0-1,7 0-8,8-2-5,6-1-2,8 1-3,2-1 5,4-2 1,4 2 2,3-1 6,6 0 6,2 0 6,2 1-2,3 0 0,-4 0 2,2 3-4,-2-3-6,0 2-6,2-1-4,1 1-3,-1-1-6,1 2-1,-2 0-5,-6 0-3,0 0-2,-7 0 4,0 0 0,-8 0 0,-2 0 3,-4 0 2,-6 0 1,-6 2-4,-3-2 0,-6 1-2,-5-1 1,-8 0-1,-8 2 0,-3-2 0,-8 1 3,-4-1 0,-2 0 5,-6 0 13,-2 0 17,-2 0 15,-2 0 21,-5 0 10,-1 0 6,0 0-6,-1 0-9,-4-1-15,-1 1-16,1-2-9,-3 2-11,3 0-8,1-1-4,-2 1 3,3 0-2,-1 0-1,1 0 3,1 0-2,-1 0 0,0 0-7,3 0 2,-1 0-6,1 0 1,0 0-1,0 0-2,0 0 2,0 0 0,0 0 1,0 0 1,0 0-2,0 0 4,0-2-3,0 2 1,0 0-1,0 0 3,0 0 2,0 0 1,0 0 3,0 0 2,0 0-1,1 0 1,-1 0 0,0 0-1,0 0-4,2-2 1,-1 2-2,-1 0 2,0 0 2,0-1-4,0 1 3,0 0 0,3 0 0,-3 0-4,2 0 2,-2 0-3,0 0 2,0-2-1,0 2-2,0 0 5,0 0-2,0 0 3,0 0-2,0 0-3,0 0 4,0 0-6,0 0 4,0-2 1,0 2 0,0 0 2,0 0-3,1 0 0,-1 0-3,0-1-2,0 1-1,0 0-2,0 0 0,0 0 0,0 0-1,2 0 1,-2 0 1,0 0 1,0 0-1,0 0 1,1 0 3,-1 0 1,0 0-1,3 0 0,-1 0-2,-2 0 2,0 0-1,0 0 0,0 0-1,0 0 0,0 0 0,1 0-2,-1 0-1,0 0 2,0 0 0,0 0-2,0 0 1,0 0 3,0 0-2,0 0-1,0 0 2,0 0 1,0 0 1,3 0-1,-3 0 1,0 0 0,0 0-3,0 0 2,0 0 2,0 0-1,0 0 1,0 0 2,-3 0 1,3 0-2,0 0-3,0 0 1,3 0-3,-3 0 2,0 0 1,0 0 0,1 0 2,-1-2 0,0 2-2,0 0 4,0 0-3,0 0 3,0 0 0,2 0 0,-2 0-3,0 0 3,0 0-4,0 0-2,0-2-1,0 2-4,0 0 3,0 0-3,0 0 2,0 0 0,0 0 1,-2 0 1,2 0-4,-1 0-6,-3 2-63,-2 1-94,-3 2-71,-5 3-204,-2 1-199,-5 2-100,0-4 4,3 0 64,-1-7 53,4 0 198</inkml:trace>
  <inkml:trace contextRef="#ctx0" brushRef="#br0" timeOffset="20871.9211">20467 7546 203,'-4'-8'370,"-1"-1"43,-1 1 36,1-3-71,1 3-104,-2-1-64,1 0-46,0-1-35,1-1-29,-1 3-23,4-2-21,-4 2-11,2 0-8,2-1 2,-2 1 9,1 3 19,-1-3 24,1 5 28,2 2 26,-2-3 16,0 4 2,1-1-13,-2 1-13,3 1-14,0 3 12,0 0 30,0 7 31,0 3 27,-1 3 18,1 3 7,0 6-21,-2 1-36,2 1-30,-2 3-32,0-1-23,0 2-24,0 0-18,1 0-16,-2 0-14,2-1-9,-4-3-6,2-1-3,0-1-6,-3-5-4,3-1 2,0-3 0,-1-3-6,-1-2 5,3-2-1,-3-2 4,1-2 1,-2-3 1,1-1 3,-4-2-2,3-2-1,-3-4 0,0-3-3,0-2-4,0 0 3,3-3-1,-1-2 0,1 4 0,3 0 4,-3-1 1,5 2 1,1 1-2,0 1-1,1 1-3,7-2 3,-1 1-4,4 1 0,4-1-5,2 2 0,1-3-1,5 0-5,2 2 1,-1 2 1,-1-3 1,4 2 0,0 0 4,-3 2-4,0 0 1,1 0 0,-2 0-1,0 0 1,-2 0-1,-2-1-1,-3 1 2,-1-2 0,2 2 0,-6-2-3,3-2 2,-5 1 1,-2 1-1,1-1 2,-3-3 2,-1 2 0,-3-2 2,-1 0-2,0-1-3,-1-1 1,-1-1 0,0 0-1,-2 3 1,3 1 2,-4 0 4,4 0-2,-1 3 0,0 0 2,0 2-1,0 0-3,2 3 1,-1-1-2,-1 2 1,2 2-2,0 2 6,-3 2 1,3 7 1,-3 4 1,2 3 5,-2 5 2,1 1 1,-1 5 7,1 3 1,2 1 3,-2 0 1,0 2 0,2 0-2,0-1-5,0-2 1,0 0-3,0-4-2,0 2-2,0-6 1,0 2-6,0-5 0,0-1-4,0-5-3,2-1 1,0-1-5,-2-5 2,0 2-1,0-4 0,0-2 0,0-1-2,0-1-3,0 2-1,0-4-5,0 1-16,0-2-29,0 1-54,0-1-89,0 0-184,0-1-144,2-1-158,1-1-228,2 0-81,-2 0 15,3-1 148,3-1 129,2-2 163</inkml:trace>
  <inkml:trace contextRef="#ctx0" brushRef="#br0" timeOffset="22059.6858">21013 8200 279,'0'-8'392,"0"-1"47,-2-2 24,2-1-81,0 2-97,0-4-69,0 3-54,0-1-42,2 1-31,0-1-24,0 0-3,2 1 6,-3 3 17,3 1 22,-2 2 29,1 0 39,-2 3 71,2 6 57,0 1 38,0 5 11,-1 5 5,1 8-16,-3 1-59,0 6-60,0 2-45,-3 2-29,1 2-35,2-2-24,-1 1-18,-1-2-18,2-1-17,0-1-7,0-2-9,0-3-2,0-1-6,0-1-3,0-4-2,0-2 1,0-1-4,0-1-2,0-2 0,0-5-4,0-1-5,0-1-5,0-2-19,0-2-34,0-1-54,3-4-106,-1 1-153,4-4-114,1-2-86,2-3-161,3-3-133,1-2 12,1-2 103,4-2 92,2-1 88</inkml:trace>
  <inkml:trace contextRef="#ctx0" brushRef="#br0" timeOffset="23114.16">23821 7504 125,'0'-8'450,"0"-2"53,0 1 27,-2-1 19,-1 1-179,3 3-129,-3-1-48,3 2-3,-2 2 26,2 1 32,0 2 23,-2 0 15,0 3 2,1 2 0,1 4-9,0 6-18,-2 4-17,2 5-28,-3 2-29,3 4-40,-1 2-36,-1 0-27,2 3-23,-1-1-15,-2 2-12,1-1-10,1-3-4,-1-2-8,0-2 0,-2 1-6,0-3-2,-2-2 3,1-3-2,0-1 0,-3-3-1,2-3 2,-3-1 0,3-5-1,-3 0-2,-1-1 0,1-4 3,0-1 1,2-4 2,-1-1 0,2-4 2,1-2 1,1-4-3,0 2 0,4-4 0,4 2-2,0-1 0,3-1-2,3-1-4,2 2 0,6-2-1,0 2 0,3-1 0,1 0-1,3 2-1,1-2-1,0 2-1,0-1-1,2 0-2,0 1-1,0 1 0,-1 0 3,-2-2-2,0 0-1,-1 0-1,-1-1 2,-3 2-1,1-4 1,-4 2 2,-2 0 1,-4 0 4,-2-1-1,-1 2 0,-2 0 1,-3-1 0,-2 1 0,-2 1 2,-1-1-2,1 5 2,-2-3 0,1 4 0,-1-1 1,2 2-1,-4 2 1,1 0 1,3 1 0,-3 2 0,2 2-1,-2 0 0,3 0 1,-2 4-2,2 1 3,-3 4-2,0 3 5,3 3 0,-5 4 3,3 3 2,-3 6 4,1 0-1,1 1 3,-2 4 2,0 1 0,0 2 2,0-2 1,3 0-2,-3 4 2,3-4-2,-3 0 1,5 0-1,-4-2 0,4-3-1,-4-1 2,4 1 1,-1-4-4,2-3-1,-1 0-1,-2-4-3,3 0-5,-2-5 0,2-1-2,0-3-2,0-2-3,2-2-2,1 0 0,-3-3-3,1-2-6,1 0-19,-2-5-27,1 0-40,-1-4-63,0-2-120,0-1-163,5-1-99,1-3-117,-2 1-192,2 1-84,3 2 50,-1 0 120,2 0 99,0 0 131</inkml:trace>
  <inkml:trace contextRef="#ctx0" brushRef="#br0" timeOffset="23693.4387">24661 8040 186,'-15'6'478,"-4"-3"51,-1-2 29,2 1 26,-2-2-198,-1-2-114,3 2-45,-1-1-2,2-1 33,2-1 33,3 1 23,3-1 3,2-1 0,1 3-17,3-2-40,0-1-43,2 1-48,2 0-37,4-3-30,4-2-21,2 0-5,2-3-3,4 2 5,1-4 1,1 1-1,2 3-7,0 1-5,-1-1-8,-1 4-4,1-1-8,-1 6-3,-2 0-3,-2 0-1,0 3-1,-4 2-5,-1 4 2,-1 0-2,-6 4-2,-1 2-5,-4 2-2,-1 4-1,-6 1-4,-1-1-3,-5 5-1,-2-2 0,1 2 7,-5-3 5,2 3 4,1-3 7,0-3 3,2 1-1,2-2-5,5-3-2,0-1-2,3-5 0,5 0 2,1-2 6,5 0 2,6-3 3,7-2 0,6-1-3,1-2-3,8-3-8,0 1-7,2-3-4,3 0-6,-1-1-4,3 3-4,-1-2 0,-2 2-4,-2-1 1,1 1-2,-3 1 0,-4-1-3,-2 1 2,-3 2-3,-3-1-1,-5-1-4,-3 2-4,0-1-10,-6 1-16,2 0-13,-5 1-22,1-1-23,-5 2-29,0-1-40,-6 3-56,0-3-106,-5 4-175,-2-1-109,-5-1-186,-4 2-172,-2-2-47,-4 3 62,-2-3 163,-1 4 120,-2-4 210</inkml:trace>
  <inkml:trace contextRef="#ctx0" brushRef="#br0" timeOffset="25161.042">6949 8728 386,'-8'-8'459,"1"-2"36,2 0 25,-1 1-119,-1-2-148,1 1-90,3 1-52,-3 1-26,3-1-4,0 4 9,1-1 16,2 2 13,-2 2 11,2-1 9,0 3 12,0 3 29,2 3 24,3 2 27,1 7 22,1 6 13,4 4-7,-2 5-32,0 2-35,0 2-45,1 1-34,-3 0-28,1-1-25,-2 1-21,-2-4-12,-1-1-7,0 0-4,-3-1-2,0-4-1,-3 1-2,0-5 4,-1-2-4,-4-1-1,1-4-2,-2-1-1,2-5 5,-1-2 5,-1-3 9,0-3 1,-3-3 4,3-3 2,0-5-5,2-1-7,-1-3-9,4-2 1,1 0-3,0 0-5,6-1-3,2 1 0,2 0-2,5 1-2,1 0 2,2-2-2,3 1 0,3 2 0,0-2-4,1 2 2,3-2-2,-1 0 1,3 2-2,-5-2-1,2 1 2,-3-1-3,-3 0-2,-1 0-1,-3 2 1,-2-2 0,-2 2 3,-3 0 1,-2 0 1,-2-1 6,0 4 3,-3-2-2,-3 0 3,0 4 0,2-2 0,-3 4-1,0-1 3,1 3-4,0 0 3,0 3 2,0 1-1,2 2 1,-1 0-4,1 2 4,-2-1-1,3 5-1,3 4 3,-2 5 7,2 6 6,2 2 9,1 5 6,-1 3 8,0 2 1,1 1 3,2 2 1,-1-1-1,0 1-2,1-2 1,-1 2-1,3-5-3,-5 0-7,1-4-2,2-1-8,-3-1-3,1-4-8,-1-2 1,1-3-2,-2-1-3,-2-4-1,-1-2-3,2-1-2,0-3 0,-1-2-4,-1 0-2,-1-1-2,3-2-6,-3-2-13,-3-1-26,0 0-44,0-4-73,-1 1-157,-1-1-156,4-4-99,-1 0-172,2 1-165,0-2-37,2 0 101,2-1 131,2-1 93,0 2 194</inkml:trace>
  <inkml:trace contextRef="#ctx0" brushRef="#br0" timeOffset="25676.5643">7640 9025 408,'-10'3'478,"2"-1"33,-1 0 20,0-1-105,2-1-178,1-1-95,0-1-51,4 2-15,-2-2 0,4-1 4,0 0 13,0 0 15,4-1 18,-2-1 26,4 0 23,-3-3 22,3 0 16,1 0 12,2-1 2,-3 1-10,3 1-18,1-2-19,-2 1-21,1 1-28,0 0-25,-2 0-26,1 2-23,-1 1-16,2 2-16,-2 2-7,1 0-3,-1 4-3,-2 2 1,2 2-1,-2 1-4,-2 4 2,1 0-5,-2 2-3,-1 2-6,2 0 0,-3 1-3,3-1-4,0-2 2,0 0 2,1-1 1,4-3 0,-1-2 4,4-1-2,2 0 5,0-2 4,4-1 0,-1-2 2,2 1 10,-2-1 1,-1 0 6,0 0 5,-3 3 7,-3-3 11,-2 1 4,-1 1 10,-4-2 5,-1 2 6,-2-1-5,-1 3-7,-4 1-8,-4 0-16,-4 2-16,-3 0-12,0 3-15,-3-1-11,-3 2-21,-2 2-38,-3-3-60,-1 2-86,-3 0-146,2-2-153,2 1-110,2 0-203,-2-3-121,0 0-8,1 1 99,2-3 132,2 1 118</inkml:trace>
  <inkml:trace contextRef="#ctx0" brushRef="#br0" timeOffset="28507.9515">21068 8145 176,'3'3'232,"3"0"-11,0 1-37,0-2-39,-2 1-30,4-1-23,-1 0-15,1 0-10,-1-2-7,1 0-8,-1 0-6,2 0-7,-5 0-1,2 0-2,-3 0 4,2-2 6,-4 2 9,4-2 8,-4 0 11,1-1 14,0 1 15,-2-2 10,2 3 5,-2-2 0,0-1-6,0-1-13,0 1-14,0 0-20,0-1-16,-2 1-9,2-2-7,0 1-6,0 0-2,-2-1 6,0-2 9,2 3 21,-1 1 23,-4-2 28,2 1 35,-1-2 49,-2 2 44,3 0 37,-3 0 23,-1 3 10,-1-1-8,-1 3-37,0 0-44,-3 0-47,2 3-43,-2 2-40,-1 2-27,-1 3-12,-1 4-8,1 5 0,-3 0 6,2 5 4,0 3 2,0 4-1,0-2-1,2 4-4,0 0-8,1-1-8,5 1-6,2-4-6,2 0-4,3-3-5,3-2 0,0-2 0,5-1 1,2-3-2,0-5-1,5-1 0,2-2-2,2-3-2,2-4 0,3-3-5,-2-3 2,3-4-1,-3-3 0,2 0-2,0-4 1,-2-2 3,-2-1-1,-1-2 0,-1-3-4,-1-1 1,-4-4 0,0 0 3,-1-1-4,-3-1 4,-2 0 1,-1 0 2,-3 5 1,-3 0 2,3 5 5,-3 2 6,-3 1 3,2 2 2,-1 4 6,0 1 0,-2 5 0,3-1-6,-4 3 0,2 0 0,0 4-7,0 0-4,2 4-3,-2 6-3,0 2 0,1 4-1,1 4 3,1 0-1,1 2 3,2 0 0,2 0 0,-1 1 0,2-1 2,4-1 1,-2-1 2,2-1 2,1-2-2,1-1 3,1-2-1,2-2-1,2-2-3,0-2-4,4 0 0,-1-3-3,0-3-6,3-3-3,-3 1-2,4-4-12,1-1-22,-1-2-34,-1-2-60,-1-2-100,0-1-216,-1-3-200,1-4-279,-1 0-126,4-3-25,-3-1 59,2-3 195,-1-1 195</inkml:trace>
  <inkml:trace contextRef="#ctx0" brushRef="#br0" timeOffset="29632.2299">24780 7740 129,'-2'9'461,"-2"4"51,1-4 27,1 2 18,-1-2-185,3 0-154,0-1-78,0-1-30,0-2-1,3 0 16,-1-1 16,4-1 24,-3 1 30,4-4 22,1-3 8,-1 2-2,5-4-10,-2-2-15,2-1-27,-1-2-27,1-2-25,-2-2-17,2-2-12,-3-1-14,1-2-12,-3-3-9,-2 1-5,-1-4-2,1-1 0,-4 2 10,-1 1 11,0-1 10,-1 6 10,-2 1 4,1 3 5,1 3-6,-2 5-10,2-1-14,-3 5-12,0 2-9,-2 3-14,2 9-8,-2 5-4,-3 5-3,0 6 3,0 8 1,0 2 2,2 4 4,-1 2 3,1 1 3,-1 1 0,2 0-1,-1-5-5,1 2-5,0-5-3,1 0-7,0-6 0,0 1-3,1-5 1,-1-1-2,4-4-1,-1-3 4,-1-6-4,2 0 2,1-4 2,0-2 9,0-1 6,1-3 6,-1-2 6,3-1 7,-1-2-1,-1-3-5,4-2-7,-4-2-6,7 0-8,-1-4-6,2-1-6,4 0-1,1-1-5,2 2 1,3-1 1,2 1-2,1-2 2,2 5 0,3-1 0,0-1 0,1 3-1,2 1 0,3 3 1,-4 1 0,1 2 3,-2 2-2,1 1 2,-5 3 0,-1 2 2,1 1 1,-3 3 1,-3 0 4,-2 0-1,-3 3 3,-1 0 2,-3-1 5,-3 2 1,-3-1 2,0 1 5,-3-2 0,-3 1 3,-3 0 4,2-3 0,-5 0 5,-3 1 1,-1-3 7,-2-1 2,-2 1 0,-2-3 0,-2-2-47,2-1-6,-6-2 0,2 2 0,-1-6 0,2 3 0,1-3 0,0 0 0,-1-2 0,3 2 0,2-3 0,1 2 0,3 0 0,-1-3 0,5 2-115,-1 2-103,5 2-107,0-1-224,-1 0-181,3-2-284,0 4-124,0 0-15,-2 3 65,2 0 220,-3 0 197</inkml:trace>
  <inkml:trace contextRef="#ctx0" brushRef="#br0" timeOffset="31600.0467">7863 8745 356,'3'-5'472,"-3"2"38,0-2 23,-3 3-84,0-1-170,-1 3-105,-4 0-53,4 3-32,-4 1-12,-2-1-12,-1 4-5,1 4 2,0 0 9,-2 4 30,1 2 36,2 1 39,-1 3 30,1-1 14,2 1 4,1 1-14,0 2-15,4-2-19,-1-2-13,3 2-6,0-2-5,2 0-6,1-1-8,4-2-13,1 0-9,2-4-12,3 1-2,4-2-10,1-4-11,3 0-10,1-1-13,3-4-9,0 2-13,2-4-7,1 1-7,0-2-3,-2 0-6,2 0-2,-4-2-5,-2 2-4,-1 0-1,-2 0-1,-4 0-1,0 0 1,-3 0 3,-5 2 4,1 0 2,-5 0 4,1 1 7,-2 1 5,-2-1-1,-2 3-2,-4 2-4,-1-1-2,-2 3-4,-3-2-7,-3 3-3,0-2-2,-4 0-1,1 0 2,-4 1-3,-1-1 1,-2-2 0,0 0 1,-2-2 1,2-3-1,-2 1 2,-1-6 0,1 3-2,3-5 2,-2-4 2,6 1 1,-1-5 2,4 1-1,2-3-2,3-1 3,0-4-4,6-1-1,3 0 0,3-4 2,2 1 0,2-2-2,3 0 0,2 1 0,5-1-2,-2 2 0,5 1 0,1 3 0,2-2-1,-1 3-2,-1 1 1,-2 1 2,2 0-2,-2 4 0,-4 1-1,-1 2 2,-2 1 2,-2 3 2,-1 1 3,-2 2 2,-2 0 1,1 1 4,-3 2-1,-3 0 0,1 2 0,-4 1-5,-1 0 3,-2 0-3,-1 2-3,-1 1-2,-4 3 0,0 1 0,-2 3-4,0 0 2,1 4 0,-3 2-2,-2 0 2,3 3 0,0 4 0,3-2 0,3 3 0,-1 1 5,3-3 2,5 1 1,2 0 5,3-2 8,5-1 0,2-1 6,2-2 1,4-4 5,4-1 0,4-1 1,1-4-4,6-1 1,2-6-5,2-1-3,0-4-1,2-1-2,-1-2-1,-1-3-2,-2 1-2,-2-2-1,-2-1-1,-4 1 0,-3 3-3,-2 0-1,-4 1-1,-1-1 0,-3 2-1,-2 0-3,-2 2-3,-1 0-2,-1 1-7,-3 1-19,-3 0-36,0 0-74,-4 1-183,-3 6-217,-1 0-363,-1 3-178,-4 1-64,-7 6 17,-2 0 154,0 0 208,-2 4 356</inkml:trace>
  <inkml:trace contextRef="#ctx0" brushRef="#br0" timeOffset="36140.976">17206 10854 189,'-6'5'466,"5"-3"43,-4-2 26,5 0 11,0 0-235,5 0-140,-1-2-77,6 0-42,3-1-24,4-2-11,4 1-7,3-1-3,4 1 0,4-4 5,2 3 4,4 1 7,5 1 8,5-2 9,0 2 6,4-3 1,3 3 5,3 0 1,1-2 0,5-1-1,3 1 5,4 2 2,2-1 11,6 3 6,1-1 4,7 0 6,-1 2 5,1 0 3,5 2-8,0-2 1,1 2-10,2-2-7,2 0-11,7 0-10,0 0-10,3-2-8,-1 0-6,3-2 1,-1 3 6,-1-1-1,2-1-4,-1 1 5,2-1 1,0 1-3,-1 0-5,-4 1-2,-2-1 2,-5 0-3,0 1-8,-7-3-3,1 3-5,-6-1-2,-4 1-5,-5-1-3,-2 1 1,-8-2-2,-5 1 2,-5 2 1,-9-3-2,-5 2 0,-8-1 2,-7 0 0,-4 2-1,-4 0-1,-6 0 6,-4 0-2,-5-1 0,-3 1-3,-5 0 2,-5-2 1,-3 2-1,-6 0-1,-4 2-2,-3-2 4,-4 1 0,-3 1-2,-3 0 2,-3-1 0,-5 2 4,-1 2-3,-2-4-4,-4 2 0,-3-1 3,-2 1 5,-2-1-1,-2 1 1,-4 0 1,-1-1-1,-5 0 0,-5 0-5,-1-1-2,-7 2 2,-1-3-4,-2 2 2,-2-2 1,-4 0 1,-2 0 0,-2-2 0,-2 2 2,-5 0-2,-5 0-7,2 0-1,-3 2 6,0 0 3,0-2 0,-2 1 5,1 3 8,1-2 6,1 1 3,0 1 8,4-1 10,2 0 12,5 1 10,3 1 9,4-1-2,2 0-7,8 2-8,1-1-12,6 0-10,2-1-12,4 1-9,3 0 0,2 1-3,6-3 0,1-2-3,5 2 0,5-1-3,2 0 0,2 0-1,3 1 0,4-1-1,3 0 2,2-1-1,5 1-2,1 0 1,2-2-1,3 1 0,2 1 0,4-2 0,1 2 0,4-2 1,-1 2-1,5-2 0,-2 0-1,6 1 0,0-1-1,5 4 1,-1-1-2,8 2 3,2-2 0,3 3 1,5-4 2,7 2-3,2 0 0,4-3 0,7 1 0,6-1 2,3-1-2,4-1 3,2-1 0,4 1-1,3-3 1,3 0 2,2 2 1,1-4 1,6 3-1,3-2 0,3 2-3,2-2-2,1 1-3,2 1 0,2 1 1,-1-1 1,2 1 3,2 0 0,3-1 0,-1 1 1,4 0 2,0 0-4,0 1-2,0-1-2,-2-1 6,-1 2-1,-3-3 1,0-1 1,3 1 3,1 0 4,-2 1-3,-1-2 6,-1 5 5,-1-3 2,-7-2 4,1 4 4,-6-2 5,1 0 0,-3-1-1,-1 1 0,-3-3-2,1 3 1,-4 0-2,-3-2 1,-1 1 0,-7-1 4,1 1 0,-7 1 1,-4 0-4,-3-1-2,-4 3-5,-4-3-4,-2 1-4,-5 1-3,-2-1 0,-3 0-1,-5 2 1,0-4 1,-5 5 4,-1-3-2,-6 2 3,1-1 3,-2 0-2,-4 1 3,-2 1-2,1-2 2,-5 2 2,3 0-3,-2 0-3,1 0 1,-2 0-4,-1 0-3,0 0-2,0 0-1,0 0-5,0 0-4,-1 0 2,-4 0-14,1 0-33,-5 0-56,-1 0-122,-8 0-183,-3 2-216,-3-1-255,-4 1-108,-5 0-20,-1 2 87,-5-4 159,-4 0 206</inkml:trace>
  <inkml:trace contextRef="#ctx0" brushRef="#br0" timeOffset="37044.0629">22186 10140 290,'3'-10'505,"-3"-1"59,-3 2 46,2 1 12,-4 0-195,1 4-79,1-1-41,-1 3-21,0 1-16,0 1-23,3 3-28,1 2-26,1 2-17,3 3 0,2 2 3,5 2 5,4 0-6,4 0-16,3-1-15,7-1-27,0-2-22,5-1-21,-1-4-15,5-2-13,0-3-7,-3-2-9,0-2-6,1-3 3,-4-2 2,-2 1 7,-4-5 9,-4 2 12,-3-2 15,-2 0 12,-6-2 8,-3-3 6,-2 1 0,-6-1-3,-5-1-6,-1 1-3,-4-1-11,-4 2-9,-5 0-12,-3 0-11,-4 1-15,-3 2-14,-4 1-6,0 3-13,-2 0-10,-3 3-20,0 1-27,5-2-30,1 4-43,2 0-56,7 1-68,3 0-129,3 1-152,8-1-78,3-1-88,2 3-136,10-3-87,0-1 59,4 0 129,2-2 89,5-3 118</inkml:trace>
  <inkml:trace contextRef="#ctx0" brushRef="#br0" timeOffset="37305.3605">22440 9692 29,'4'-14'468,"-2"-2"137,-6 3 135,1 0 112,-3 2-39,-1 4-136,-2-3-74,0 8-91,2-4-107,-2 3-93,1 5-70,-1 3-49,2 7-36,-5 6-18,3 7-7,0 8-4,1 8-4,1 2-12,3 6-16,-1 4-16,5-1-18,5 4-14,-4 0-10,3-1-10,2 0-9,-1 1-8,1-2-3,0-2-7,1-3-1,-2-1-5,-4-4-4,1-2-10,-2-3-21,0-4-26,-2 1-39,-2-6-54,-2-2-76,3-2-140,-3-2-156,3-4-89,-1-2-159,-4-3-157,5-5-36,-6-1 89,6-4 145,-3-3 98,2-4 191</inkml:trace>
  <inkml:trace contextRef="#ctx0" brushRef="#br0" timeOffset="37629.0187">21870 10207 223,'-23'-2'492,"4"-1"69,-1-3 57,-2 4 71,1 1-164,1-1-47,3 2-12,0-2-1,3 2-12,5 0-39,0 0-74,3-1-85,3 1-68,3 0-57,3-2-36,6 2-29,6-2-14,9 1-9,1-4-10,8 3-10,0-4-10,2 3-5,3-2-7,-4 2-11,-3-2-28,-3 3-53,-5 0-116,-3 1-160,-5-1-120,-3 2-141,-5 3-217,-7 2-84,-4 2 41,-3 1 127,-7 0 100,-1 3 138</inkml:trace>
  <inkml:trace contextRef="#ctx0" brushRef="#br0" timeOffset="37795.904">21813 10346 186,'-16'22'614,"-2"-5"164,0-3 91,5-2 48,1-2-182,4-1-194,2-1-184,6-2-155,2-1-83,4-2-42,4-1-22,10-2-13,0-2-9,8-3-9,2 0-11,3-1-16,1 1-53,0 1-121,-4 2-119,2 0-83,-6 2-153,-4 4-210,-1-1-66,-4 5 54,-4 1 86,-6 3 63,-1 0 146</inkml:trace>
  <inkml:trace contextRef="#ctx0" brushRef="#br0" timeOffset="45313.8778">31642 2197 87,'8'-12'444,"-3"3"54,0-4 30,0 2 22,-2-1-164,-3 0-150,0 4-67,-2 0-19,-2-1 21,2 4 39,-1 0 39,-3 2 17,2 1-6,1 2-20,-3 4-22,0 2-18,-1 5-18,-1 8-2,1 6 7,-1 6 8,7 1-12,-3 5-24,4-1-25,4 1-24,2 1-24,1-3-17,5-1-11,2-1-7,5-2-9,-1-3-2,5-3-5,3-3-4,0-3 1,6-4-5,-2-4 4,2-3 3,-1-4 5,1-4 9,-1-3 4,-2-1 4,0-7 1,-2 0 5,-2-6-2,-3-1-6,-4-2 0,1-1-2,-5-3-2,-5 0-6,-2 2-1,-3-1-3,-4 1-8,-5 0-6,-6 4-6,-5 0-8,-5 1-4,-3 1-9,-2 3-8,-1 2-11,-4 2-23,-1 1-22,2 0-35,2 4-49,3-1-58,0 0-86,7 1-135,0-1-114,3 1-47,6-1-39,2 2-75,-1 0-70,4-1 41,2-3 76,2 1 53,5-3 73,2 0 129</inkml:trace>
  <inkml:trace contextRef="#ctx0" brushRef="#br0" timeOffset="45626.0006">31891 2008 108,'6'-18'446,"-3"1"57,-2-1 29,4 1 22,-5 0-166,0 4-127,0-1-29,0 4 19,-5 0 44,5 4 40,-1 3 14,1-3-16,0 6-41,0 1-42,-2 7-32,1 4-14,1 8-4,0 9 3,-3 2 3,3 6-20,3 5-29,-3 2-29,3 4-21,3 3-14,-1 0-8,0 1-6,5 0-4,-1 0-10,3-3-8,-1-2-9,0 1-8,-2-7-10,1-1-6,0-3-8,-3-2-10,1-4 1,-4-4-6,2-1 4,-2-6-5,0-2-1,0-5 0,-3 1-5,1-4-15,0-1-19,-2-2-29,0-4-48,-2-1-71,2-2-128,-2-2-165,4-1-104,0-4-122,0-2-189,2 0-60,1-1 59,0 0 139,2-2 105,2 1 139</inkml:trace>
  <inkml:trace contextRef="#ctx0" brushRef="#br0" timeOffset="45895.2308">32364 2603 336,'15'0'497,"-4"0"44,-2 0 23,-1 2-37,-5-1-201,3 1-74,-5-1 5,2 3 42,-1-3 53,-1 2 45,2-3 25,-3 0-19,1 0-46,-1 0-51,4 0-60,-4 0-42,1 0-39,4 0-22,-5-3-16,1 2-22,2-1-7,-3-1-12,0-2-12,0-2-16,0-2-17,-3 1-10,2-2-11,-4 2-12,4-3-10,-4 5-21,1-3-31,-1 3-52,1 1-79,-2-1-163,2 0-163,2 2-102,0 1-175,1 0-156,1 0-28,0 1 105,1 0 138,7-2 105,-2 1 196</inkml:trace>
  <inkml:trace contextRef="#ctx0" brushRef="#br0" timeOffset="46318.013">32915 2349 430,'17'-12'508,"-5"0"43,-2-4 31,-1 3-70,-8 0-151,4-1-56,-5 3 3,-1-1 22,-3 2 18,-2-1-2,-3 2-27,-1 0-43,-2 4-52,-1 0-52,-6 4-31,2 1-25,-2 1-17,1 6-14,-1 1-10,2 4-10,4 1-8,1 5-9,3-1-10,3 4-4,6-1-7,3 1-4,6 1-3,4-1-5,4-1-2,2 1-3,2-2 2,1-2-5,0 0-3,2 0-2,-1 0-1,-3-1 2,0-2-2,-4 0-1,-3-2 0,1-1 4,-5 0 2,-2-3-2,-1 1 5,-4-3 6,-2 1 8,-2-1 3,-5 3 1,-3-3 6,-4 3 2,-2-3-5,-2 1-5,-6 2-6,0-3-3,0 0-9,-2 1 1,2-2-1,1-1-5,-2 0-1,7 0-13,-1-2-21,4-2-43,0 3-56,5-6-105,1 3-146,6-2-109,3-2-56,2-1-94,3-1-123,7-3-35,0 2 70,3-3 78,4-2 60,4 0 117</inkml:trace>
  <inkml:trace contextRef="#ctx0" brushRef="#br0" timeOffset="46600.7212">33611 2349 202,'-7'2'627,"-2"0"156,-1-1 102,-1 1 77,1-2-158,2 0-147,1 0-173,4 0-128,-3 0-84,4 0-61,2 0-51,4 0-40,6 0-29,0 3-20,9-1-20,2-2-13,3 0-9,3 0-15,-2 0-9,5 0-8,-3-2-5,-2-1-15,-1 3-30,-5 0-52,0-2-114,-4 1-172,-1 1-120,-5-2-105,-2 2-158,-3 0-125,-6 2 20,-1 1 123,-3 2 94,-3-1 105</inkml:trace>
  <inkml:trace contextRef="#ctx0" brushRef="#br0" timeOffset="46778.0522">33686 2474 224,'-23'14'582,"7"0"151,-2-4 107,3 2 74,1-3-182,3 0-120,2-2-129,0-1-120,6 1-82,2-2-54,4 0-51,4-1-36,6-1-35,7-1-26,2-2-22,4-2-23,2-1-19,2-1-15,-2 1-35,2 1-58,-4-1-142,1 0-175,-2-3-148,-2 3-272,-1 0-129,-3 1-30,-2-1 97,-3 0 153,0 0 140</inkml:trace>
  <inkml:trace contextRef="#ctx0" brushRef="#br0" timeOffset="47191.1248">34492 2212 208,'4'-13'573,"-2"2"144,2 2 81,-3 1 40,1 2-202,0 1-158,2 2-110,2 1-82,-3 4-20,3 4 5,0 5 10,-2 3-1,1 3-26,1 3-46,-3 4-52,-2 2-41,4-1-31,-1 1-31,-4 2-19,1-3-14,1-2-9,0 1-6,-2-1-3,0-1-7,0-2-18,0-3-33,-2 0-47,0-1-86,1-4-157,-3-1-138,-1-3-79,4-1-136,-5-2-175,3-3-33,-5-2 92,2-3 114,3-2 76,-1-6 162</inkml:trace>
  <inkml:trace contextRef="#ctx0" brushRef="#br0" timeOffset="47662.5905">34507 2253 95,'-2'-19'479,"-1"4"111,-1 0 99,-1 2 88,4 1-93,-2 2-117,3 3-59,-3 0-70,1 2-62,2 1-52,2 4-43,2 0-34,2 6-31,3 0-11,4 5-19,4 2-22,-1 1-27,8 2-25,-5 3-27,5-1-25,0 2-16,0 0-14,1 0-8,-1-1-10,1 2-6,2-5-4,-2 1-4,-1 0-12,0-3-12,1-3-21,-6 2-29,1-5-45,-1 1-49,-3-5-60,-1-3-79,-2 1-94,1-4-67,-5-3-24,1-1 4,-2-1 38,-2-3 79,-1-5 104,-1 0 91,-2-4 69,-2-2 49,0-1 29,0-4 15,-2-1 12,2 1 14,-2 0 10,0 2 17,1 2 36,-3 5 59,2-1 83,-2 5 72,2 1 57,1 2 38,-4 4 0,5-2-32,-1 5-67,-1 2-64,1 1-36,1 4-24,-5 4-12,4 4-7,1 5-5,-5 4-5,4 1-24,-1 2-22,1 4-20,1 1-15,0-1-12,-3 0-12,3 2-4,3-2-11,-3-3-5,1-1-5,1-1-8,-1-1-7,4-4-23,-4 1-28,4-4-46,-1 1-63,2-5-117,2-1-136,1-3-86,2 0-36,3-5-17,1-2-21,-1-6 20,6 1 51,-2-3 11,1-4-23,-1-2 18,3-1 61,1-6 88</inkml:trace>
  <inkml:trace contextRef="#ctx0" brushRef="#br0" timeOffset="47872.4992">35275 2396 141,'20'-27'358,"-4"-2"83,1 0 50,0 4-28,-5 2-76,4 1-95,-5 3-54,-2 4-11,-2 4 19,-1 3 36,2-1 27,-2 4 38,-1 2 26,3 1 10,-2 5-15,-1 4-23,0 2-26,0 7-37,-1 0-51,-1 5-58,-1 1-45,-1 0-38,-1-1-22,3 3-23,-3-1-17,1-1-13,1-1-9,0 1-4,-1-2-6,-1-1-15,0-3-16,3 0-37,-3 2-46,0-3-84,-3-2-149,3-1-140,0-2-81,0 0-133,0-3-175,0 0-34,-1-4 90,1 0 115,-4-3 87,3 0 153</inkml:trace>
  <inkml:trace contextRef="#ctx0" brushRef="#br0" timeOffset="48112.1982">35357 2301 256,'-10'-18'549,"1"-2"120,-1-1 103,2 3 78,1 1-179,3 3-90,-1 0-84,5 0-86,0 1-80,5 2-62,3-1-63,3 3-45,6 1-38,4-1-26,3 3-23,1 1-21,6 1-19,1 2-12,-1 2-9,1 2-11,0 2-1,-4 2-1,0 0-4,-1 3-14,-5 1-22,-2 0-37,-3 1-69,-2 3-127,-6 0-135,0-1-86,-3 3-44,-4 0-94,-5 3-130,-3-2 3,-3 2 68,-3 2 63,0-3 48,-2 3 119</inkml:trace>
  <inkml:trace contextRef="#ctx0" brushRef="#br0" timeOffset="48303.9154">35507 2564 145,'-15'15'470,"1"-3"84,0-1 81,1-2 95,2-1-115,4 1-89,-1-3-39,1 1-43,3-3-46,2 0-76,2 0-67,2-1-64,4 1-48,5-2-38,4-1-30,3-1-22,5-1-18,3-1-18,2-2-24,1-1-40,0 2-65,3-2-133,-2 0-130,2 0-83,-1 0-86,-1-1-149,0-2-104,-2 2 38,0 0 80,-1-3 59,-1 0 86</inkml:trace>
  <inkml:trace contextRef="#ctx0" brushRef="#br0" timeOffset="48580.5087">36200 2373 301,'-7'0'690,"-4"-4"150,6 2 97,-3 0 66,3-1-222,0 2-171,0-1-191,4-1-132,1 3-78,1 0-50,7-2-36,2 1-25,0 1-20,10-2-14,2 0-21,2 2-9,4-2-12,-1 2-8,1-2-8,-1 1-5,0 1-1,-1 0-8,-6-2-10,1 0-20,-6 2-40,-4 0-61,-2 0-128,-3 0-137,-3 0-94,-3 0-50,-1 2-80,-7 0-98,-1 1-24,-4 3 61,0-3 58,-2 3 49,-2 1 109</inkml:trace>
  <inkml:trace contextRef="#ctx0" brushRef="#br0" timeOffset="48764.8492">36306 2446 173,'-17'15'456,"3"-3"57,-1 0 46,0 0 17,1-1-127,1 2-71,1-1-5,3-3 19,0 1 21,5-1 0,1-3-20,3-1-49,1 1-64,5-3-59,3 0-48,6-3-39,6 0-33,1 0-30,5-3-23,3 0-26,0-3-13,-1 1-22,4-1-34,-6 0-54,4 0-122,-4-2-149,0 0-100,1 0-80,-4 1-140,1-3-142,-3 4 17,0-1 97,1-2 74,-3 3 78,3-1 160</inkml:trace>
  <inkml:trace contextRef="#ctx0" brushRef="#br0" timeOffset="49959.2322">37094 2317 226,'6'-6'406,"-2"0"39,2-3 22,-1 2-83,-1-1-123,2 2-96,2-1-58,-2-1-31,-1 1-17,3 0-5,-3 0-10,0 1-1,6 0-9,-7 1-5,4 0-3,-2-2-4,1 2-1,-1-1 1,0 0 6,-1 1 7,-1-2 13,-1 2 19,0-2 25,-3 3 32,0-1 32,-3 0 36,1 2 23,-1-1 20,-1-1 10,1 2-1,-5-1-11,2 1-18,1 1-18,-3 0-24,1 1-30,-2 1-26,-1 0-24,-1 1-22,2 1-19,-4 0-12,4 1-9,-2 1-6,2-1-3,2 0 0,0 3-2,-1-3-3,1 2 2,1 0-5,3 1 0,-3 0-3,0 1-1,3 0-3,-2 1 0,0 0 2,1 1 0,-1 0 0,0 0-1,2 1 6,-1-3 1,2 2 2,1-1 0,1-1 2,-2-1 4,-1 2-5,3-3 0,0 1 1,0-1 0,0-2-3,3 0-2,-1 3 1,1-3-3,-1 3-2,2-2-1,-3 0-1,4 1-1,-2 0-3,-1-2 2,2 1-6,0-1 0,-3-1 0,1 3 2,1-4-2,0 1 0,-2 1 2,1-1 2,1-1-2,-2 2 2,4-3-1,-4 2 1,1 2-3,-1-2 1,4-1 0,-2 1-4,-1-1 5,2 3-2,-3-3-1,2 1 0,-1 0-2,1 1-1,-1-1 1,-2 0-2,4 1 5,-3-2 2,2 1-1,0 2 1,0-4-1,0 2-2,0-2 3,0 0 0,0 1-1,0 1 3,0-2 0,1 0-3,-2 2 1,1-2-3,-2 0 4,4 3-4,1-3 0,-3 2 1,-1-1-1,2-1 0,1 0-1,-1 2 1,0-2 3,-3 2-5,5-2 5,-1 3-1,-2-3 0,3 2-2,-3-2 0,1 2 2,-1 0-2,1-2 1,0 1-1,0-1 0,-1 2 2,1-1-2,0 1-4,0 0 2,-1-1 1,1 1 2,1-1-1,-2 1-1,1 1 3,-1-3-1,0 0-1,2 3-1,-1-1 0,-1 0 1,1 0 2,0 0-2,0-1 2,-3 1 2,3-1 0,0 1-1,-3 0-5,-1-2 1,5 1-1,-5 1 0,1 0 1,1 0-2,-2-2 3,3 1 0,-3-1 4,1 2-4,-1 0 0,2-2 0,-2 1-1,0-1 0,1 2-3,-1-2 5,0 0-1,3 0 0,-3 0 4,2 0-4,-2 0 3,0 0-2,0 1 2,0-1-3,0 0 0,1 2 3,1-2-2,-2 2-1,0-2 0,0 2 2,1-2-1,-1 0-1,0 2-1,3-2 1,-3 0 1,0 2 0,0-2 1,2 1 1,-2-1 2,0 0 0,0 0 0,0 0-3,0 0 2,0 0 1,1 2-4,-1-2-2,0 1-1,3-1 2,-3 2-1,0-2-3,1 0 4,-1 0 0,0 2 0,2-2-2,-2 1 2,0-1-2,0 0 2,0 0 0,0 0 0,0 0 2,2 0 0,-2 0 0,0 0 0,0 2-1,0-2 1,0 0-2,0 0 0,0 0 1,2 0-1,-2 0 1,0 2 0,0-2 1,0 0-2,0 0 2,0 0 0,0 0-2,0 0-1,0 0 0,0 0-1,0 0 2,0 0-3,0 2 2,0-2 2,0 0-2,0 0 1,0 0 1,0 0-1,0 2-1,0-2 1,0 0 0,0 0 0,0 0-1,0 0 1,0 0 0,0 0-3,0 0-3,0 0-9,0 0-30,0 0-46,-2-2-107,-2 0-155,3-2-118,-2 1-142,-3 0-209,2-2-92,-4 1 31,1-1 119,-3 0 97,-1 0 143</inkml:trace>
  <inkml:trace contextRef="#ctx0" brushRef="#br0" timeOffset="50744.3068">36916 2188 60,'-8'-12'445,"2"-1"58,1 2 33,1-1 23,3 1-141,-1 2-164,-1 1-88,3 0-36,0 4-8,0 1 13,3 1 38,0-1 54,1 4 56,4 3 46,-1 2 25,2 4 7,-1 5-23,-1 5-44,1 6-53,-2 1-47,-3 3-43,-1 4-31,0-3-25,-2 5-17,0-3-21,0 1-10,-2 0-6,0-2-6,-1 0-5,3-4-3,-5-1-2,5-1-4,-1-4-2,-1-3-5,1-2-2,1-4 1,0 1-6,-3-6-2,3 0 2,0-1 4,0-4 6,0 0 7,0-3 7,0-2 3,0-2-1,0-5-3,0-1-6,0-6-9,3-2-3,-3-4-6,0-2-1,1-4-4,1-4 2,-1-2-3,-1-2-4,3-3 3,-1 3-1,-2 1 2,0-1-3,0 5 3,0 2 3,0 5 0,0 2 3,0 5 3,0 3 5,0 2-1,0 2-1,0 2-2,0 4-3,0 0-2,3 4-6,-1 4 1,2 2-3,2 5 3,3 3 0,-2 3 4,0 2-1,4 3 2,-2 0-3,0-1 3,0 1-2,1-1-3,-1-2 0,-2 3 0,1-5 0,1-1-3,-3-3 3,3 1-3,-3-4 2,-1 1 1,3-5-1,-2 0 3,-3-1 3,4-2 0,-1-3-3,2 0 2,1-6 1,1 0-2,-1-2-1,3-5 1,0 0-3,-1-4 1,0-2-1,2 0 0,-2 0 0,-1-1-1,-1-1 1,-1 5 1,-2-1 0,-1 2 3,1 1-1,-3 4 0,2 0-1,-2 3-1,0 1-1,-3 1 0,1 2 0,1 3 0,-1 0 0,2 0 0,-1 8 8,1 1 4,1 5 8,-1 4 10,1 5-1,0-2 2,-2 4-6,2-2-6,0 4-6,-3-1-9,3 0-1,0-2-2,-3-2 2,4-1-3,-2-1-1,-2-1-8,5-3-10,-1-1-20,-2-1-27,-2-2-40,5-1-49,-2-2-68,2 0-111,2-5-149,-1 0-88,4-4-115,-4-2-154,2-1-80,1-2 43,0 0 125,1-4 92,0 1 144</inkml:trace>
  <inkml:trace contextRef="#ctx0" brushRef="#br0" timeOffset="51204.7162">37621 2330 162,'2'-10'468,"0"1"63,-2 3 41,0-3 27,0 4-176,0 3-134,1-2-56,-1 4 17,0 1 50,2 2 49,1 6 47,-2 2 30,2 5 4,2 3-53,-4 1-68,1 5-73,1-1-59,-3 3-46,0-2-30,0 3-20,0 0-13,0-4-14,-3 1-9,3 1-10,0-3-11,-2-1-4,2 0-7,0-4-1,0-2-5,0-1-2,0-3 0,0-3-3,0 0-1,0-2 2,0-2 2,-1-2 1,1 1 5,0 0 5,-2-4 6,2-2 1,-3-2-1,3-1 1,-1-3-7,-2-3-2,0-4-7,1 1 0,2-6-3,0-3 0,0-2-3,5-2 2,-2-3 1,1-2-3,1-1 1,1-3-2,0 1 1,-2 1-1,1 2 0,0 4 2,1 0 0,-2 3 4,1 4 1,1 0-1,0 4-1,-1 2 3,1 1-1,-2 5-4,3-1-1,-2 1 3,1 3-1,2 1-4,-3 1 0,4 2 2,-1 2-2,2 2-4,-1 0-4,3 1-4,-3 4-13,0-2-16,0 2-20,-3 1-27,0 0-35,-1 2-48,0 2-67,-1 1-124,2-2-123,0 2-69,-3 1-77,-1-3-115,1 3-99,-6-4 49,0 1 97,-2 0 68,1 1 103</inkml:trace>
  <inkml:trace contextRef="#ctx0" brushRef="#br0" timeOffset="51400.3736">37733 2463 294,'-15'10'484,"2"-2"64,0-1 68,2 0 38,-1-3-87,3 0-36,4-2-5,-3 1 2,2-1-24,3 0-73,0 2-93,2-4-86,1 2-74,1-2-58,5 0-41,3 1-25,5-1-22,1-1-13,4 1-7,0-2-5,1 0-7,-1 0-7,1 0-7,-3 0-27,-1 2-39,-1 0-60,-1 0-125,-3 0-152,-2 0-96,5 0-85,-7 2-150,1-2-116,-5 2 34,-3 2 107,0-2 81,-2 1 93</inkml:trace>
  <inkml:trace contextRef="#ctx0" brushRef="#br0" timeOffset="52701.983">37256 2323 287,'12'3'455,"-7"1"42,0 0 29,0-1-65,-5 4-167,0 3-105,-6 3-56,-3 2-15,-5 4 22,1-2 42,-3 6 61,1-1 48,-3-2 26,3 2-2,0-2-24,5 2-46,0-4-63,2 1-46,2-1-34,5-3-16,-1-1-15,4 0-3,2-3-1,2 1-3,1-5 0,2 2 2,5-6 4,-1-1 2,3-2 2,-1-2 4,5-1 4,-4-4-2,1-2 0,-1 1-1,0-4-2,-1-2-6,0-1-4,-3-2-5,0-2-9,-3-2-6,-2 0-4,-3-2-6,0-2-5,-6 1 1,-1 6 1,-7-2-6,-4 3-1,-2 4-4,-6 1-7,-5 5-6,-4 4-6,-3 5 2,-4 1-3,1 5 1,1 2 0,1 4-1,3 1-2,4-1-1,6 2-1,3-1-2,4 0 0,3 1-2,6-2-1,2 0-1,5-2 0,3-2-1,8 0-3,0-3 1,6-2 3,3-3 1,1-2 2,2-2 0,0-3 2,2-2 4,-2-1-2,1-2 3,-1-1-3,0-3-5,-3-2 7,0 1 1,-6 0-2,0 0 3,-6 3 6,-4 1 5,0 2 2,-5-1-4,-6 2-2,0 0-1,-5 4-6,1-1-1,0 1-5,1 1 1,0 1-3,6 0-4,-3 1-4,4 1-1,4-2-3,2 2 1,4-1 0,1 1 3,4-2 3,2-2 3,1 2 6,4-6 2,-4 4 5,-1-3 8,0-2 5,-2 1 6,-1-3 7,-5 0 0,-2-3 0,-2 2-3,-7-5-5,-2 1-6,-3-1-9,-6 2-9,-6-1-12,-3 4-19,-4 0-31,-2 4-45,-2 1-64,-1 3-118,0 4-182,2 2-167,1 2-268,2 4-111,0 4-17,4 4 77,0 4 169,0 1 174</inkml:trace>
  <inkml:trace contextRef="#ctx0" brushRef="#br0" timeOffset="69251.0327">13325 13833 174,'-2'-35'446,"-2"9"39,-2 1 20,3 6 14,-3 3-227,0 3-127,0 3-65,3 3-35,-3 2-17,-1 1-13,1 2-13,1 0-5,-1 2-7,2 0-7,1 2 1,-3 0-4,5-1-2,1 2-9,0 0-23,1 5-73,2-4-140,0 3-142,-3 2-76,0 0-34,2 5 2,-4 2 64</inkml:trace>
  <inkml:trace contextRef="#ctx0" brushRef="#br0" timeOffset="71954.484">28131 3827 225,'6'-7'530,"-2"-1"84,0 1 55,-1 5 40,0-1-219,-2 1-81,-1 4-43,0 1-5,0 6 3,-1 5 4,-4 6-9,4 4-51,-5 1-61,0 5-65,0-1-53,1 2-36,0 1-26,-1 3-18,0-6-17,3 4-13,-3-5-6,3-3-6,-2 3-3,1-5-1,4-3-1,-1-2-1,-3-2 3,4-4 4,0-2 15,0-2 14,-2-5 13,2 0 6,0-7 6,0-3-2,-2-3-12,2-7-14,-2-3-9,2-6-10,0-3-5,0-7 0,0 1-2,2-2 4,2 2 1,0 0 8,-3 3 2,5 4 1,0 1-2,0 5 1,0 4-3,-3 3-5,3 3-6,-5 2-2,5 5-2,-3 3-1,5 5-2,-2 6 1,-1 3-1,3 2 3,-2 5 0,1 2-2,-4 1 3,3 0-5,2-1 3,-3 1-3,1 0-1,2-2 2,-1 0-2,1-3 0,-4-3 0,5-1 0,-2-2 0,-2-3 4,3-4-2,-2-2 2,1-2-1,0-3-2,2-4 1,0-3-2,-2-3 0,1-4 1,-1-2-1,1-4 0,-1 0 0,1-2-1,-4 0-2,2 2 0,2 2 3,-2 1 3,-1 3 0,1 5 6,-1 0 1,-1 2-3,0 2-1,-2 3-2,1 5-2,3 2-2,0 3 0,2 4 7,-4 2-1,5 3 0,-2 3 4,1 1-3,-3 3 2,-1-1-2,2-1-2,-3 4-2,1-1 0,-2-2-3,-1 0-3,3 0-14,-4-3-23,2 2-28,-2-3-55,0 1-68,0-2-120,2-3-148,-2 0-106,1-3-47,4-4-47,-4 1-65,3-4-46,-2-1 56,0-2 70,2-1 48,2-4 86,-1-1 125</inkml:trace>
  <inkml:trace contextRef="#ctx0" brushRef="#br0" timeOffset="72614.2774">28578 4073 122,'12'-18'449,"-1"1"54,0-2 35,-2 2 19,-2 4-157,3 1-130,-5 4-51,5 2 11,-4 3 52,3 3 54,-3 6 34,2 2 14,-5 3-6,1 3-36,-1 4-68,-1 1-72,0 1-50,-2 2-48,0-2-30,0 2-28,2 0-16,-2-2-11,2-2-8,-2 1-3,0 0-6,0-4-2,1-2 1,-1-1-3,0-1 8,0-5 4,0 1 13,0-5 12,3-1 8,-3-2 6,-3-4 1,3-4-3,-1-1-8,-3-6-6,0 1-6,1-7-2,-1-3-2,1 0 4,-2-4 0,2 1 3,-1-2 3,2 2 1,1 0 4,1 3-4,-3 4 4,3 0-3,3 4-1,-3 2-2,1 3-1,-1 2-4,3 1-4,0 1-5,-1 4-6,4-1-2,-3 3-5,4 0-1,1 4-3,2 3 1,-1 0-1,0 4 0,0 5 2,3 1 3,-5 4 1,2 1 1,-1 4 3,-3-1-3,1 1 0,-3 0-5,2-1 1,1 0-2,-3-2-2,1-1 0,-1-2 0,1-3 0,-2 0 2,1-2-4,1-3 2,-2-3 3,2-1-1,0 0 3,-3-4-1,3-2 0,1-2 4,-2-4-2,3-2-4,0-4 2,-3-2-2,3-3 2,-1-2 0,-1-5-1,1 0 1,0-1 2,-4 0 1,3 2 4,1 0 4,0 3 5,-1 2 3,1 3-1,-4-1 1,5 6-3,-3 0-2,3 3-4,-2 2-6,4 3-2,-1 2-2,4 6 1,1 0-3,-3 5 1,2 0 4,-2 5-1,1 1-1,0 0 1,-3 4 0,-1 0-3,0-1 0,-1 3-2,-2-3-2,-1 4-13,2-4-20,-3 2-36,3-2-48,-4-1-77,4-2-123,-2 0-164,2-5-106,0 0-56,2-4-89,-2 0-88,2-5-24,2-1 98,-2-4 84,3-3 66,-2-4 129</inkml:trace>
  <inkml:trace contextRef="#ctx0" brushRef="#br0" timeOffset="73026.6283">29164 4137 114,'4'-22'450,"1"2"63,-3 1 54,1 1 79,-3 4-94,2 1-93,-2 1-43,3 5-20,-3 3-4,1 2-21,1 4-44,2 2-27,-1 7-25,3 2-21,0 4-36,0 2-46,-1 1-44,-1 2-38,-1 0-26,1 1-17,0 2-13,-2 0-11,1-2-6,2 1-6,-4 0-6,1-2 0,1 0-3,0-2 0,-3-1-1,1-4 0,-1-1 3,2-3-4,-2-1 0,3-3 2,-3-1 12,0-2 9,0-2 12,0-4 3,-3-4 4,1-1 2,-1-6-9,-1-3-12,1-2-6,-3-7-5,2 0 0,-4-2-6,5-5 3,-1 3 5,2-4 3,1 3 4,1 0 4,0 3 1,0 0 0,3 3 3,-1 1-5,2 4-2,0 0-3,1 4-2,0 2-6,1 0-3,3 3-5,-1 0-2,-1 3-2,3 0-1,-1 4 1,2-1-2,1 2-3,-2 4-7,2 2-11,-3-1-23,1 2-32,-2 2-45,-1 3-61,-4 0-96,2 4-159,-1-3-107,-4 4-73,0-1-152,0 2-130,0-1 2,-3 1 114,2-1 103,1-1 88,-3 1 193</inkml:trace>
  <inkml:trace contextRef="#ctx0" brushRef="#br0" timeOffset="73207.2061">29314 4209 185,'-15'7'515,"0"1"135,-3 0 139,3 0 121,-1-4-126,3 2-86,-1-3-70,5 0-95,0 1-115,3-3-105,2-1-89,4 0-74,3-1-49,4-4-37,4 0-31,6-2-29,0 2-43,4-1-54,1-2-95,2 4-173,2-4-143,-2 6-75,6-3-92,-2 1-144,2 1-65,4 0 90,-1-1 103,6 3 65,-2-3 109</inkml:trace>
  <inkml:trace contextRef="#ctx0" brushRef="#br0" timeOffset="73494.1347">30071 4156 358,'-15'1'760,"1"4"143,0-2 95,-1-1 76,1 0-207,5 0-231,0-1-196,3 1-121,1 0-79,1-2-59,2 1-47,2-1-31,4-1-24,3 1-23,7-2-18,1-1-13,3 1-10,-1 0-6,6 0-6,-5 1-3,2 1-6,0-2-12,-2 4-24,-5-1-39,0 1-56,-4 0-82,0 3-159,0-2-135,-4 2-68,1 1-90,-6 2-153,0 1-67,-4-2 85,-2 5 106,-1-1 71,0 0 117</inkml:trace>
  <inkml:trace contextRef="#ctx0" brushRef="#br0" timeOffset="73667.9959">30069 4366 231,'-19'14'549,"1"0"134,-1 0 119,2-4 103,1 2-169,0-4-93,5 1-89,2-4-103,2 0-95,2-1-91,4-3-73,2 1-64,5-2-41,5-2-33,4 1-22,6-3-15,-1-1-23,1 1-31,0-1-45,-1 2-72,0 1-149,-1 1-140,0-1-82,0-1-109,-3 1-170,0 2-70,-4-2 74,2 2 101,0 0 75,1-2 120</inkml:trace>
  <inkml:trace contextRef="#ctx0" brushRef="#br0" timeOffset="74790.0071">31559 4107 38,'0'-22'429,"0"1"61,-1 1 31,-4-3 23,5 1-130,-3 3-136,-1-1-52,2 2 19,-1 1 53,1 2 69,-2 0 53,3 2 27,-4-1-2,2 4-45,1 1-66,-2 3-70,3 0-71,-2 3-56,2 0-47,-1 1-34,-1 4-22,2-1-9,1 8 0,-2 1 3,2 6 6,-1 1 12,-2 7 6,1 3 3,1 4 2,-4 0-5,4 5 1,-2 1-7,-2-2-5,2 2-8,-1 0-10,1 2-5,0-4-3,1 1-6,-1-1-5,1-3-1,0-1 1,0-3-3,1-3-2,1-3 1,-3-2 1,2-1 0,1-4 1,-2-4 1,-1-2-3,3 0 2,0-4 4,-1-3-2,-2-2-1,-2-2 2,2-5 2,-4-1-4,-1-5-1,1-2-2,-3-2 3,2-2-3,1-2-1,4 1 1,-3-1-2,4 4 2,2-3 0,2 2 0,-1 0-1,5 2 0,0 1 0,1 1-2,4 2-1,2-4 0,2 5 1,3-1-2,2 1-2,0 0-1,5 2-2,-1-2-7,3 1-5,-2 1-7,4 1-6,-3 1-6,0 0-6,0 0-4,-2 2-2,0-4 3,0 1 4,-6 2 4,1-1 9,-3-1 7,-2-1 7,-4 1 5,0-3 5,-1 2 2,-3-5 6,0 2 0,-3-1 1,-1-1 0,1-1-2,-3 2 2,0 1 2,-3 1 3,3-1 1,-2 4 3,1-1 2,1 2 3,-2 2 5,2 2 0,-3-3-3,3 5 1,0-1-5,0 2-2,0 0-6,0 2 0,0 5 2,0 1 6,3 8 5,-3 1 10,2 4 7,-2 3 9,0 3 4,0 2 1,0-1-2,0 2-6,0-2-2,1 1-7,-1 1-6,0-4-4,2 0-4,1-2-5,-3-1-2,3-3-5,-3-1-1,1-2-4,-1-1 0,5-4-1,-5 2 1,1-3-4,1-4-8,-2 1-10,0-2-24,0-2-32,0 1-59,0-4-86,0-1-187,0-1-138,0-6-175,0 0-216,0 0-75,2-2 19,2 0 156,1 1 131,1-3 188</inkml:trace>
  <inkml:trace contextRef="#ctx0" brushRef="#br0" timeOffset="75749.8496">32304 4351 209,'3'-4'461,"2"1"48,-2-4 39,-3 2-4,2-2-90,2 2-25,-4-1 14,1 2 39,-2-1 29,1 2 2,-4 1-52,2 1-89,2-1-93,-5 2-76,-1 3-61,-1 1-42,-7 6-32,1 1-17,-3 6-6,-2 2-7,1 1-2,1 2-3,1-2-2,2 4-8,0-4-8,3 0-2,1-3-6,4 1-1,-1-2 0,4-2-1,2-3-2,2-2 1,4-1 4,-1-2-5,6-3 4,1-1-1,0-4 0,4-1-2,-1-2 0,0-2 0,1-2-1,-1-1 0,-2-5 0,1-1 0,-2-3-1,0-1 0,-3-1-2,1-1 0,-3-2 2,1 4 0,-5 2 4,0 2 4,0 1 2,-2 3 2,-1 3 3,0 1 3,0 2-2,0 2-1,0 2-3,-1-1-2,-1 6-6,1-1-3,-4 4-2,4 3-1,-4 3 3,4 4-1,-1-1 1,0 0 0,0 0 2,0 0-2,2 0 0,2-1-1,0 0 0,3-5 0,0 3-1,1-4 0,0 0-1,4 0-2,1-5-9,0 1-10,3-2-20,-4-2-22,5-2-42,0-1-50,3-1-95,-3-4-148,-1-1-123,1-2-102,0-3-180,-1-3-123,-4-2 8,-1-1 106,1-2 117,-2 0 109</inkml:trace>
  <inkml:trace contextRef="#ctx0" brushRef="#br0" timeOffset="76240.7392">32649 4302 148,'0'11'493,"-1"0"85,1-5 61,-3 1 50,3 0-148,0-4-102,0 1-42,3-4-30,-2 0-21,5-2-24,2-2-46,3-2-56,4-1-68,0-1-51,2-2-35,0 0-25,0-1-12,1-3-7,-2-2-2,-1 1 6,-3-1 7,0-1 6,-2-3 4,-1-1 10,-3-1 3,-2-2-5,1 0-1,-4-2-3,-1 1 1,-1 2-1,1 1 2,-5 1 4,1 3-3,-1 1 1,4 2-3,-8 3-2,4 0-6,1 4-1,-2 1-1,2 2-4,-1 2-5,-1 0-5,3 3-6,-3 0-8,1 5-4,0 2-3,-4 5 1,4 4 2,0 4 4,-1 1 3,3 2 4,-2 3 3,2 1 6,-1 2 0,2 0-1,1 0-1,1 0 0,0 1-5,0-2-4,1-2-1,2 0-5,2-2 0,1-1-3,-2-1-1,4-2-2,-1-1 1,3 0-3,-1-5 1,0 1-1,2-1-1,-1-2-3,-1-2-9,3-1-14,0-4-23,-2 1-27,-1-3-42,5-1-47,-3-1-76,0-2-121,2-2-104,1 0-64,-1-2-22,2-3-39,0 1-52,0-2-12,-1-1 23,3-2 30,0 0 30,0-2 80,-1 2 125</inkml:trace>
  <inkml:trace contextRef="#ctx0" brushRef="#br0" timeOffset="76669.7631">33190 4296 224,'9'-9'446,"2"1"53,-2-1 33,-5 2-42,2 0-117,-2 3-101,-2 2-43,0 0 17,-4 2 52,0 4 57,-2 2 35,1 3 28,-4 4 4,-1 3-39,-2 2-58,-1 2-69,0 0-62,2 1-51,0 1-46,3-2-29,-2-2-23,7-1-17,-4-1-8,5 0-6,5-3-5,-4-2-3,4 0-1,-1-1 1,5-3 1,0 0 0,2-4 3,0-1-2,0 0 2,1-4-2,1 0-1,2-3 2,-5-1-1,5-3 5,-1-3 1,-3 0 2,0-5 0,1 0 1,-3-1-3,0-4 1,-2 2 0,-1 0 4,-2 4 2,0-2 7,0 6 6,-4 0 7,1 4 4,-1 0 0,-1 2-1,1 3-5,0 0-5,-4 3-7,4 0-8,-4 3-3,2 5-4,-2 1 1,0 3-2,3 1-2,-4-1 2,4 4-2,-1-3 1,1 0-5,1 4-1,0-3 1,1 1-2,1-3-1,2 0-2,-1-2-5,5-3-9,-2 0-21,3 0-26,1-1-40,2-2-57,1-2-77,5-2-137,1-2-141,5-2-83,-2-3-104,4-2-163,-1-1-56,0-4 69,3-2 123,2-1 83,-2-3 135</inkml:trace>
  <inkml:trace contextRef="#ctx0" brushRef="#br0" timeOffset="76938.1447">33866 4209 358,'-6'1'594,"2"-1"141,-1 0 108,0 0 25,1 0-159,1 0-100,1 0-108,1 0-111,1 0-91,0 2-69,1-2-52,7 0-38,-1 0-26,2 3-16,9-2-11,-3-1-12,1 0-12,5 0-16,0-1-13,-3 1-11,-1-3-6,0 3-7,-2 0-5,-2 0-4,0 0-6,-4-2-20,0 2-33,-3 0-42,2-1-69,-4 1-127,1-2-161,-1 0-85,-1-2-90,1 1-129,0 0-112,-4-2 35,0-1 114,-2 1 81,0 0 103</inkml:trace>
  <inkml:trace contextRef="#ctx0" brushRef="#br0" timeOffset="77166.0804">34054 4122 182,'-11'-8'448,"2"-2"56,-2-1 37,-1 1 17,3 0-73,2 1-30,-3 0 19,5 4 28,1-1 19,-2 2-15,3 0-64,-2 3-110,4 1-95,1 0-69,0 3-44,1 3-29,2 2-14,0 1-10,1 5-1,0 1-7,-3 2-9,5 0-10,-2 1-13,0 0-7,0 1-9,-3 1-2,1 1-9,1-1-2,-2 0-14,-1 0-20,0-1-39,2-1-49,-1 1-81,4-2-154,-4-2-130,5-2-71,2-2-68,-3 0-143,3-3-86,-1-4 64,2-1 95,0-3 64,2-3 90</inkml:trace>
  <inkml:trace contextRef="#ctx0" brushRef="#br0" timeOffset="77893.0993">34431 4002 48,'14'-15'449,"-5"0"75,3-1 54,-4 0 68,1 3-61,-3 1-107,-2 2-35,2 0-8,-2 5-11,-2-1-36,0 1-64,2 5-65,-1 0-49,3 5-30,0 1-19,1 5-14,1 3-2,-1 4-3,-1 3-16,1 1-21,-3 1-11,1 3-13,0 1-13,-4 0-13,1 1-11,0 1-11,-2-3-9,0 2-8,-4-2-2,3-1-5,1 1-4,-5-2 1,2-1-1,-3-3-4,2 0 2,-2-2-2,3-3 2,-3-2 0,5-2-1,-5-2 0,3-3 0,-3 0 3,-2-3 0,2-1 1,-3-4-2,-1 0 3,1-3-2,-1-2-2,0-1-2,0-2-1,1-1 0,2 0-2,0 2 0,1-4 1,1 5-1,4-3 2,1 1 0,0 2-2,1-1 1,5-2-2,2 2 0,2-2 0,0 1-2,4-1-2,1 0-2,1 2-5,3-3-12,-1 3-2,2 1-9,0-3-3,1 3-4,0-1-4,-3 1 1,3-1 2,-2 1 2,-3-1 3,2 1 5,-3 2 8,-1-2 2,1-1 7,-4 1 3,0-3 6,-1 1 4,-1-1 2,-2 2 1,-1-3 2,0 1 2,-3-1-2,2 0 1,-4-2 1,1-1-1,-2 1 0,0 0-1,0 0-4,-3-1 4,3 3-1,-3 0 4,1 4 3,1-2 5,1 5 4,-2-1 0,-1 4 2,3-1-3,-1 0-3,-1 3-2,2 3-6,0 2 1,-1 1 1,1 5 3,0 1 5,0 5 7,0 4 8,0-1 2,1 1 5,-1 3 3,0 0 2,2 0-4,-1 2 0,-1-1-2,3 0-6,-3 2-3,2-1-6,-2-1-6,0-2-4,-2 1-3,2-2-2,-3-1-4,3-2-2,0-1-1,0 0-15,0-3-23,0-1-39,0-3-53,0-1-89,0-2-160,0 1-136,0-6-69,5 1-101,-4-3-143,4-1-58,-2-1 82,3-1 108,1-1 70,1-3 128</inkml:trace>
  <inkml:trace contextRef="#ctx0" brushRef="#br0" timeOffset="78402.3568">35057 4282 125,'1'-10'468,"-1"3"73,0-3 51,0-2 67,0 2-88,0 1-64,0 0-15,0 1-2,0 0-6,0 4-33,0 0-91,0 1-94,0 1-85,0 2-66,0 2-40,0 3-24,3 3-15,-1 3-4,-1 1 3,1 5 5,-2 2 3,0 1-1,0 2 2,0 0-2,-2 1-3,1 0-4,1-1-5,-5-3-9,5 2-4,-1-5 0,-1 0-4,1-2-4,1-2-2,-3-1-2,3-4 0,-2 1 3,2-3 6,0 0 9,0-4 8,0 2 10,2-3 13,-2 3 0,3-3 0,-2-3-5,2 3-9,2-1-8,0-1-13,4-1-7,-1 1-5,4-1-7,-3 1 1,1 1-1,4 1-1,-5 0-3,1 1 1,0 1-2,-2 1 0,-1 1-2,3 0 3,-2 2 0,-3 1 1,-1 0 2,-2 0-2,2 1 1,-4-1 1,0 2 1,-4-1 0,0 1 0,0-1 3,-2 3 0,-1-4 2,-1 1-1,1-1 1,-1-2 2,1 1-3,0-3 0,-1 2-3,1-1-1,1-2 0,-2-1 0,2 1-4,2-2-10,-4-2-22,2 1-26,-1-1-49,1-2-69,-1-1-111,1-1-172,3-2-106,-3-4-152,4-1-195,1 0-58,2-2 47,2 0 142,3-4 110,2 2 167</inkml:trace>
  <inkml:trace contextRef="#ctx0" brushRef="#br0" timeOffset="78998.7304">35478 4198 11,'0'-2'432,"-2"2"61,-1-1 41,3-3 34,0 1-85,-1 1-128,1-2-38,0 2 15,0 1 29,0-1 19,0 1-6,1-1-39,-1-1-60,5 1-65,-1 0-59,1 0-46,0-1-32,3 3-18,-1-2-12,-1 1-5,2-1-6,-1 2 3,1-3 7,-1 1 1,0-1 5,3-1 2,-3 1 4,0 0 0,3 0-3,-5-2-5,5-2-3,-2 0-4,-1 1-6,1-3-5,-1-1-7,-1-1-2,-1 0-5,1-4-4,-2 2 0,-2-2-3,2-3-1,-3 0 2,-1 1-2,0-1 2,-1-1-2,-2 0 0,0 0 3,-1 4 1,0-2 5,0-1-2,-2 6 0,3-1 4,-3 3 0,5 1 3,-5 4-3,4 0 1,1 2 0,-4 0-3,4 2-2,1-1-6,-4 2-3,2 2-2,0 1-2,-2 4 3,-2 3 0,3 2 5,-3 5 8,0 2 11,2 4 14,-2-1 9,2 4 10,-1 1 4,-1-1 1,2 3-3,0-2-5,3 1-4,-3 1-3,4-2-4,0-2-3,0 1-6,1-1-6,3-1-4,0-3-8,0-1-6,2-1-1,-3-2-1,3 0-5,0-4 0,-2 0-3,2 0-1,2-3-1,-2-1-7,1-3-11,0-1-20,2 0-30,2-4-39,-2 2-59,1-3-78,4-4-128,-1-1-153,3-1-79,4-5-87,-1 1-123,-1-2-93,-2-2 49,2 0 124,-2 0 82,1 1 112</inkml:trace>
  <inkml:trace contextRef="#ctx0" brushRef="#br0" timeOffset="79471.4534">35921 4184 408,'0'-5'495,"0"0"48,-2 0 42,1 0-54,1 1-100,-3 1-34,3 0 1,-2 1 5,1 0-14,1 1-46,0 1-76,0 3-69,0 2-56,0 2-29,1 5-10,-1 2 6,0 1 7,0 4-1,0-2 0,-1 5-9,1 0-12,-2 1-14,-1-3-11,2 3-12,1-1-9,-3-3-8,3 0-7,-3 0-5,1-4-2,2 1-1,-1-4-1,1-1-3,0-2 1,0-1 5,1-4 7,-1 1 3,0-1 4,2-2 8,1-1 1,0 1 3,1-4-1,1-1-8,2-1-8,3-1-10,-1 1-7,2-2-11,1 1-4,-3 0-2,3 2-2,-3-1 0,1 3 0,-1 0-4,0 1 2,-2 0 1,1 1 0,-1 3 0,-1-1 0,1 0 1,-1 2 0,2 0 1,-2 0 2,-2 1 3,2 2-1,-3-2 2,2-1 3,-4 4 1,2-2 3,-3 0 2,-3 0 9,2 1 1,-1-1 1,-2 1 1,-4 0-1,4-1-4,-5-2 1,2 1-7,-2 0-6,1-1-4,1-2-7,-1 1-10,1-3-16,-1 1-21,3-2-28,-5 0-43,5 0-60,-3-2-86,1-1-142,3 0-140,0-4-78,3 0-123,1 0-137,3-3-39,-1 2 87,2-4 121,2 1 89,1-3 160</inkml:trace>
  <inkml:trace contextRef="#ctx0" brushRef="#br0" timeOffset="79789.7721">36370 4148 445,'-12'1'646,"1"0"141,0-1 109,0 2-5,1-2-159,4 2-101,-3-2-132,4 0-110,1 2-83,1-2-69,3 1-53,-3-1-42,6 0-33,-2 2-23,3-2-15,3 1-12,5 1-10,-2 1-6,6-3-7,4 2-6,1-2-10,0 2-4,4-2-4,-2 0-5,0-2-3,1 2-5,-3-2-11,-1 1-24,-2-3-31,-3 3-55,-1-2-73,-1-3-149,-4 1-155,1 0-122,-3-1-193,-3 0-139,0-3-31,-4 1 98,-3-1 139,2-1 125,-1-1 219</inkml:trace>
  <inkml:trace contextRef="#ctx0" brushRef="#br0" timeOffset="80024.1156">36520 3989 139,'-10'-2'463,"5"0"68,-4-1 54,6 1 56,-3-1-120,5 3-75,-4-1-18,4 1-5,-1-2-10,1 2-27,1 2-42,0 2-56,0 0-47,3 3-34,-2 4-26,4 1-19,1 5-17,-3-1-20,-2 3-24,4 0-22,0 1-16,-3 1-18,1-2-13,0 0-11,-1-1-9,2 1-7,-3 0-5,-1-1-7,4-3-19,-4 2-38,0-3-58,2-1-119,-2-2-171,2-2-118,-1-1-153,4-5-214,-5-1-73,1 0 46,1 0 136,-1-4 107,4 0 155</inkml:trace>
  <inkml:trace contextRef="#ctx0" brushRef="#br0" timeOffset="80664.7319">36834 3896 201,'0'-6'496,"3"0"71,-1 1 40,0-1 23,0 5-214,-2 1-78,1 1 1,4 5 29,0 2 32,0 3 39,1 6 19,0 3-47,0 2-75,1 3-86,-1 2-61,-1 0-57,1 1-39,-2 0-30,-1-1-17,1-1-11,-2-2-9,0 2-4,-2-3-4,-2-3-3,0 0 0,0-3-2,-1 1-1,-2-6 1,0 2-3,0-5 3,-3 0-4,1-1-2,-1-4 1,1 0-3,-1-3 2,3-2-2,-3-1 3,2-2-1,0-1 4,2-1-1,-1-3-2,2-2 0,1 0-1,0 0-3,4-1-4,-2 0 0,4 0 0,-1 0-1,3 4-2,0-1 0,-1 0-2,3 1-2,-1-1 3,2 2-1,1-1 0,0 0-4,0 2-1,-1-1 0,1-1-3,-1 3-1,2-4 3,1 3 2,-1-2 1,-1-1 2,0-1 4,0 0-1,-1 0-1,0-4 4,-1 2 1,-1-1 1,1 0-2,-2 0 0,-1-2 1,0 2-5,-4 1 3,1 2 2,-1 1 3,-1 1 3,0 2 1,0 3 3,0-2 1,0 3-2,0-2 1,0 3-6,0 1-1,0 0-1,0 5-2,0 0 3,0 5 4,-1 2 5,1 4 7,0 3 7,-2 0 5,2 3 0,-1-1-2,1 1-4,0 0-1,-3 0-9,1 1-4,1-1-3,1-2-2,-4 2-2,2-2-5,0-1-7,-2 0-17,3-2-22,-5 0-40,2-2-68,0 1-123,-2-4-182,5 0-110,-2-5-150,-2 1-181,5-3-76,0-1 54,5-2 147,-1-2 104,4 0 162</inkml:trace>
  <inkml:trace contextRef="#ctx0" brushRef="#br0" timeOffset="80910.6318">37253 4265 57,'7'-7'447,"1"1"84,-5 0 85,-1 1 92,0 2-74,-2 0-114,-2 1-46,-3 2-22,-3 2-20,-3 3-44,-3 1-40,1 3-40,-2-1-44,3 3-50,-1 0-49,-1 0-41,7 1-33,-1 0-23,3 0-14,1 0-7,4 0-11,0 0-3,0-2-5,4 0-6,0-1-5,-1-2-3,3 0-2,1 0-6,2-2-10,0 0-11,5-1-21,-3-3-41,3-1-53,1-1-94,1-1-157,-1-4-133,3 0-110,-5-3-186,5 0-122,-2 1 4,-1-4 111,3 0 120,-2-2 116</inkml:trace>
  <inkml:trace contextRef="#ctx0" brushRef="#br0" timeOffset="81348.9619">37451 4336 231,'-6'3'471,"4"0"50,1-3 34,-2-3-17,3 1-171,0 1-117,3-3-58,0-1-7,1 2 2,1-4 2,1 3-6,1-4-7,1 2-18,-1 0-31,1-3-19,2 0-7,-3-1 2,1-2 1,-4 0 5,2-3 6,2-1 0,-4 1-8,-1-6-12,1 1-8,0 0-11,0-3-5,-3-5-6,-1 3 5,2-2 7,-2-2 0,-2 4 11,2-1 13,-1 2 3,-3 4 2,0 1-5,3 4-4,-3 4-9,-1-2-21,4 5-15,-2 1-13,-2 2-12,4 2-9,-4 1-9,2 4-4,-3 1-4,1 3 1,0 5 1,-1 1 10,-2 5 9,1 1 13,1 4 13,0 2 10,-1 3 10,4-2 4,-3 1 0,0 4 2,3-4 0,0 1-5,2-1-3,-1 0-7,2-2-7,0-1-11,0-1-10,2-2-10,-1 0-7,3-1-5,-2-3-3,2 1-4,-1-5-1,2 0-6,-2 0-10,1-3-15,-1-1-20,2-1-28,-2-2-41,3 0-55,-1-1-74,1-3-148,2-1-135,1 0-72,0-4-62,3 0-99,-2 1-77,2-2 46,-1 1 100,2-1 70,-1-2 86,1 2 147</inkml:trace>
  <inkml:trace contextRef="#ctx0" brushRef="#br0" timeOffset="81591.6804">37696 4319 306,'7'-2'469,"-3"1"58,0-2 51,-2 0-20,-1 1-67,-2 2-35,-1 0 13,-2 2 32,-4 2 21,-1 2-23,-4 1-54,0 3-77,-1 0-76,2 1-74,0 1-61,3-1-45,2 0-28,3 3-17,0-2-8,4 0-6,0 0-7,4-2-7,3 0-4,3 1-7,1-3-3,1-1-10,2 0 0,0-1-5,1-3-3,-1 0-3,1 0-3,0-3-1,-1 2-5,-2-2-4,0 0-8,-5 0-17,0 0-21,-1 0-37,-2 0-48,-4 2-73,0-2-143,0 0-157,0 0-105,-4 0-167,-2 0-155,-3 0-30,-1 2 92,-2-2 144,-1 0 111,-2 0 196</inkml:trace>
  <inkml:trace contextRef="#ctx0" brushRef="#br0" timeOffset="82458.2052">29405 5788 440,'-11'5'546,"2"-2"84,0-1 89,2 0-21,4 0-134,-3-1-62,3 1-61,3-2-54,-3 0-61,6 0-70,-2 0-61,5 0-48,3 0-25,4 0-19,2 0-16,5 0-18,-1 0-11,6 0-16,-2-2-13,1 2-12,-4-1-7,3 1-4,-3 0-9,-2 0-16,-3 0-29,0 0-49,-1 0-94,-3 0-122,-3 1-106,1 2-57,-3 1-36,-1 1-67,-5-1-80,0 4-10,0 1 35,-5-4 36,-1 4 42,-3 1 107</inkml:trace>
  <inkml:trace contextRef="#ctx0" brushRef="#br0" timeOffset="82688.1966">29504 5988 78,'-13'8'448,"5"0"63,1-1 48,1-2 48,1 0-100,3 1-67,0-3-11,4 0 24,0 2 19,6-1 0,1 1-35,1-2-84,5-1-79,4 0-76,4-2-59,2 0-47,0-4-32,4 3-22,-1-3-15,-3 1-13,0 0-7,-1 0-12,-3 0-15,-2 1-29,-4 1-32,-3-1-46,2 1-81,-7-1-116,0 2-95,1-2-50,-2 2-15,-2 2 3,-1-2-8,-1 0-13,-2 3-43,-2 0-10,-4 4 5,1 2 24,-5-2 79</inkml:trace>
  <inkml:trace contextRef="#ctx0" brushRef="#br0" timeOffset="85430.2417">28210 5628 230,'9'-8'532,"0"1"94,-3 3 67,0 2 60,-3 2-200,3 4-75,-2 5-47,0 2-36,0 8-19,-1 2-23,1 7-33,-2 0-61,-1 0-63,-1 3-50,0 0-43,2-1-34,1-2-26,-2 0-14,2-2-14,-3-3-9,3 1-5,-1-4-4,-2-1-3,0-1-16,0-2-33,0-2-65,0-5-149,0-1-156,0 0-95,0-5-154,1-2-192,-1-1-52,0-3 86,0-1 124,0-3 80,0-2 161</inkml:trace>
  <inkml:trace contextRef="#ctx0" brushRef="#br0" timeOffset="85678.1197">28243 5759 405,'-5'-15'509,"-2"-3"57,-2 0 57,5 1-6,-2-1-106,3 4-35,0-2-5,3 1-11,3 2-16,0-1-57,4 0-88,2 2-71,3 1-53,3 0-38,0 2-33,1 1-30,3-2-21,0 6-15,-2-1-15,1 1-9,0 2-8,-2 1-6,1 2-8,-2 1-5,0 2-20,-4-1-30,1 2-37,-3 2-63,-2 1-127,-1 1-135,-4 0-70,-1 3-73,-4-1-137,-3 2-110,-1 0 42,-5 0 89,2 2 65,-4-2 86</inkml:trace>
  <inkml:trace contextRef="#ctx0" brushRef="#br0" timeOffset="85884.2773">28258 5828 20,'-11'13'451,"-3"1"88,0-4 81,4-2 95,0 0-27,0-3-117,5-1-60,1 0-44,0-2-45,4 0-63,4-2-73,4 0-62,4-2-47,6 0-34,2-2-32,4 0-27,3 0-27,-2-1-24,2-1-20,-1 3-16,-1 2-21,-6-1-35,5 2-65,-8 0-137,2 3-146,0 0-88,-2 1-131,2 2-205,-3 0-62,0-1 73,-3 4 114,3-4 75,2-2 139</inkml:trace>
  <inkml:trace contextRef="#ctx0" brushRef="#br0" timeOffset="87754.3171">31486 5810 24,'0'-14'436,"-1"-1"63,-3 0 35,0-2 35,3 3-75,-4-2-102,4 4-4,-1 0 30,0 3 35,2 1 19,0 1-21,-2 4-67,0 3-75,2 3-69,2 6-45,0 4-35,0 8-15,0 3-10,-1 4-10,-1 4-14,-1 0-11,-1 3-10,0 0-15,2-3-12,-2 2-11,0-1-12,2-4-9,-1 0-9,1-3-8,0-3-5,-3-1-3,3-3-2,0-4-4,0-1 0,0-2-10,3-4-12,-3 1-23,1-4-32,1 0-41,0-2-63,-2-3-116,2 0-173,1-1-102,-1-6-130,1 0-187,-2-5-79,3-3 48,0 1 145,2-3 104,-2 1 149</inkml:trace>
  <inkml:trace contextRef="#ctx0" brushRef="#br0" timeOffset="88068.1343">31760 5823 218,'15'-13'492,"-5"-1"65,0-1 64,0 1 94,-3 2-139,-1 0-40,0 2-9,-3 1-4,1 3-19,-2 0-67,-2 2-97,0 3-86,0 4-60,1 5-44,4 3-22,-4 6-10,2 4-2,0 5-6,-1 3-11,-1-1-6,-1 3-12,0-1-10,0 0-11,2 0-8,0-2-10,-2 1-11,0-3-4,2-2-10,-2-2-4,2-3-4,-2 0-2,0-4-5,1-4-8,-1 1-13,3-5-20,-1 0-24,-1-2-35,2-2-46,-3-2-65,1-1-118,3-1-176,-3-4-106,3-2-166,-2-3-182,2-2-48,2 1 66,-1-4 158,2-2 116,5 2 187</inkml:trace>
  <inkml:trace contextRef="#ctx0" brushRef="#br0" timeOffset="88551.6735">32294 5915 398,'-11'-6'527,"0"-2"60,-2-4 70,0 0 28,1 0-123,2 0-45,0-1-12,2 0-8,3 1-29,3-1-82,2-1-85,2 2-77,3-1-58,5 1-46,4-1-30,-1 2-18,7 2-11,-1-1-4,3 2-6,-1 3 0,0 3-6,-2 0-3,-1 4-7,-3 2-3,-3 3-5,0 3-1,-3 3-5,-8 3-5,2 2-3,-7 2-5,-4 5-1,-2 2-2,-5 2-5,-4 1 0,-2 0 0,0 0 3,1 2-3,0-5 0,0 1 2,4 1-2,1-6 0,3-2-2,2 0 2,2-2 2,4-3 4,2-3 6,2 1 8,2-4 10,5-2 6,4 1 4,-1-4 0,7-1-1,2-3-7,2-1-7,3-3-6,1 0-4,-1-1-6,-1-1-7,1 1-4,0-2-10,-2 2-11,-4-1-25,1 0-29,-4 2-42,2-3-58,-4 3-90,0 0-161,2 0-126,0-3-70,0 1-112,-2 3-129,2-2-41,0 1 103,0 0 110,2-2 78,2-1 144</inkml:trace>
  <inkml:trace contextRef="#ctx0" brushRef="#br0" timeOffset="89132.0113">33060 5879 122,'13'-14'465,"-3"4"63,1 0 44,-2 1 44,-5 1-140,2 3-98,0 1-17,-2 4 6,0 0 14,0 6 10,-3 2-10,-1 0-41,2 6-55,-2 1-48,-2 2-46,1 2-42,-3-1-34,2 2-30,-2-1-24,1 0-20,-2-2-14,4-1-9,-4-1-5,4 0-7,-1-1 0,1-2-3,-1-3 1,-1 0-3,3-1 0,-1-3 2,1-1 0,0-1 3,1-1 8,-1-4 2,0-1 4,0-3 2,3-2-1,-1-4 0,-2-2-8,1-3-2,2-4 0,2-3-6,-5 0 3,4-5-6,-1-2 6,1 0-2,0-2 2,0 2 4,-1 2 7,1-1 6,4 5 7,-5 0 1,3 2 7,0 5 4,-3 2 0,3 2 0,-5 2-2,4 2-2,-2 3-3,-1 0-7,3 4 1,-1 1-1,5 2 4,-1 3 4,4 3 6,-3 2 6,2 4 5,-2 3 1,0 3-3,3 2 2,-4 2-1,1 3-3,0-1-4,-2 2-4,-1-1 1,1 0-5,-2 2-6,1-3-5,-2 1-2,1-2-7,-2-1-5,-2 0-3,4 1-2,-4-4-2,3-1-5,0 1 1,-4-2-1,2 0-2,-2-4-4,2-1-2,-2 0-13,2-2-21,-2-1-24,0-1-27,1-3-32,2 1-35,-3-2-52,1-3-71,-1 3-161,0-4-144,0-4-125,0 2-201,0-3-101,-1-2 1,-3-1 141,0-1 149,4-3 142</inkml:trace>
  <inkml:trace contextRef="#ctx0" brushRef="#br0" timeOffset="89363.3214">33393 5952 264,'-5'0'696,"-2"2"161,-1-2 101,-1 0 89,2-2-175,-1 2-170,3 0-204,-1-1-137,3 1-87,-2-2-77,2 2-63,2-2-44,1 1-33,3 1-23,3-2-18,3 1-12,4-1-18,2-2-24,3 1-33,1-2-53,2 2-76,-5-3-141,5 1-130,-2 1-75,-1-1-28,1 0-42,0 2-59,-5-3-13,1 3 40,0-2 41,-1 2 34,0-3 81,1 1 125</inkml:trace>
  <inkml:trace contextRef="#ctx0" brushRef="#br0" timeOffset="89668.1228">33982 5666 384,'-6'-1'703,"0"-5"151,-2 1 116,4-1 54,-2 3-185,0 0-150,3 1-174,-2-1-124,4 3-90,1 0-77,1-4-55,5 2-42,8-1-35,2-1-24,5 1-23,3-2-13,2 2-12,3-1-4,-2-1-4,1 2-4,-2-2-2,-2 1-2,-1 2-8,-2-1-6,-2 2-18,-4-1-24,-2 0-32,-2 1-37,-6-1-57,1 1-80,-3 1-161,-3-3-123,0 3-79,-5 0-124,0 0-142,-5 0-31,1 3 113,-5-3 115,5 0 89,2 0 156</inkml:trace>
  <inkml:trace contextRef="#ctx0" brushRef="#br0" timeOffset="89896.0012">34202 5581 337,'-8'0'472,"5"0"63,-3 0 58,5 0-12,-4 0-108,1 0-51,-1 1 1,4 1 23,-3 4 20,0 3-6,-2 7-40,2 0-46,-1 7-51,0-1-56,-1 4-51,3 3-42,-3-3-28,1 5-22,4-2-15,-2-1-22,3-2-15,-3 3-11,6-5-17,-3-1-9,1 1-10,1-2-10,-1-2-5,1 0-2,1-3-6,-2 2-2,4-5-12,-4-2-15,2 0-26,0-2-32,-1 1-42,-1-5-61,1 1-110,0 0-198,0-5-157,0 0-276,-2-2-120,-4 0-21,-1 0 72,-1 0 189,-3-2 170</inkml:trace>
  <inkml:trace contextRef="#ctx0" brushRef="#br0" timeOffset="91275.9491">33121 5926 308,'-2'0'462,"1"0"50,1-2 25,-2 2-79,-1-4-129,3 4-73,0-3-5,0 1 34,5-1 43,-2 0 36,3 0 26,3-2-1,2 0-39,3-1-56,2 0-47,1 1-45,2-3-46,-4 2-38,4 1-34,-3 0-23,1-2-23,-2 4-17,2-2-9,-2 1-11,-3 1-12,2 1-30,-4 1-60,-3 1-138,-4 0-154,3 1-102,-6 1-186,0 1-185,-1 2-56,-4 1 82,2 0 121,-3-1 87,1 2 187</inkml:trace>
  <inkml:trace contextRef="#ctx0" brushRef="#br0" timeOffset="91745.9561">33058 5999 378,'-3'0'479,"2"2"40,1-2 20,0 0-99,0 3-167,0-3-111,0 0-59,1 4-19,-1-1 10,5 2 30,-2 6 48,-1-2 58,3 5 50,-1 2 31,2-2 9,-1 3-13,1 0-34,0 2-47,0-2-51,-3-3-36,3 1-30,0-1-19,-3-2-14,1 0-10,-2-2-6,2-1-7,-3-2-10,-1-2-9,2-1-9,0 0-6,-2-1-5,0-2-6,0 1-2,0-1-6,0-1 0,-2 0-11,0 0-35,-2-1-72,-1-1-143,1-1-129,-2 0-91,3 0-161,-3-2-182,-1-1-41,-1 3 83,-1-2 98,2 2 75,-3 0 161</inkml:trace>
  <inkml:trace contextRef="#ctx0" brushRef="#br0" timeOffset="100878.9513">9890 12250 35,'-6'2'385,"-2"1"52,1-3 29,-3 0 18,2 0-159,-1 0-134,0 0-76,-1 0-47,3-3-29,-1 1-14,1 1-4,2 1 0,-1-2-1,2 1 2,2 1 1,-1 0 0,-1-2-4,4 2-1,-2 0-5,2 0-3,-1 0-3,1 0-3,0-2 0,0 2-4,0 0 0,0-1 2,0 1 0,0 0 1,0 0 3,0 0 3,0 0 2,0 0 2,0 0 1,0 0 1,0 0-1,0 0-1,0 1-2,0-1-4,0 0-1,0 0 0,0 0-2,0 0 1,0 0-2,0 0-2,0 0 4,0 0-1,1 0 0,-1 0-4,0 0 1,2 2 0,2-2-1,-2 2-2,-1-1 2,5 1 0,0-1 0,3 1 0,2 1 0,0-3 1,-1 2-1,3 1 0,0-1-1,0 2 1,1-3 0,1 1 1,1-2 0,-1 1 2,4-1-1,-2 0-1,-1 0-1,2 0 0,-2-1 0,2 1 0,1-2 0,-2 1-1,2-1 1,-1 2-2,1-2 2,0 2-3,-2 0 1,1 0 2,1-2-2,0 2 2,-1-1 0,0 1 0,0 0 0,1 0 0,-1 0 0,1-2 0,2 2 0,-3 0 0,1-2 2,2 2-4,-3 0 1,1 0-1,2-3-1,-3 3 1,3-2 0,1 2 1,-1 0 0,1 0 1,1 0 0,-1 2-1,3-2 2,-1 3 0,3-3 1,-2 0-1,2 0-4,1 0 2,-2 2 1,2-2 0,0-2 0,0 2 0,2 0 1,-2-5 0,0 4-2,1-2-1,-2 1-1,1-1-1,-2 0 4,1 1 0,0 0 0,0 0 0,-1 0 0,0 2 2,1 0-2,-2 0 3,3 2 0,0-2 1,-4 2-2,3-2 3,-3 0-2,1 0-1,-3 0-2,1 0 2,-1 0-1,-3 0-1,2 0 2,-3-2-2,1 0 1,-1 1-1,1-1 0,-4 0 3,3-1 0,-3 0-2,1 1 0,-1-1 4,0-1-1,0 1-1,0-1-3,0 1 2,0 0 0,1-1-2,-1 0 0,3 1 0,-2 0 0,3 0 0,-1-1 3,1 1-2,-2-2 0,2 2 0,-1 0 1,3-2-4,-2 2 0,1-3 1,-1 3 1,0-2-2,1 3 2,-1 1 2,0-1-1,3 2 0,-4 0 0,3 0 1,0 2-4,0-1 4,1 1 0,0 1-2,1 0 1,1-1 0,2 0 0,-2 0 0,4 0-1,2-2-1,0-2-2,1 2 3,0-2-2,1 0 2,0-1-3,1 1 3,4-1 0,-3 0-1,2-1 0,1 0-1,-1 1 0,-2 0-1,2 1-2,-3 2 4,-1-2 1,1 1 3,-1 1-1,0 0-1,-2 0 2,-1 0-3,1 0 0,-2 1 0,2 1-3,0 0 3,-2 1 2,0-2-1,2 1 0,0-2 0,-2 2 4,2 0 1,1-2-4,-1 0 1,1 0 0,0-2-1,0 2-3,2-2-2,0 2 2,0-2-2,2 2 2,-1 0-1,2-1 2,0 1 0,-2 0 0,2-2 0,0 2 0,-1-1 0,-1 1 0,2 0-1,0-2 1,-2 2 0,0 0-4,3-2 3,-1 2 0,1-1 1,-1 1 0,1 1 1,0-1 2,-1 2 1,4 0-2,-3-1-1,2 1-1,1 1 0,0-1 0,4 0 1,-3 0 0,2 1 0,0-1-1,0-2 0,0 3 0,0 0-2,1 1-1,-1 0 0,1-1-1,-1 0 1,2 0 1,1 0 4,-1 1 0,2 0 3,-2 2 2,1-1-1,3-2 1,-1 2-6,0 0 1,2 0 0,-1-1-3,3 1-1,-1 0 2,-1 0 2,-1-2-3,2 2-2,-2-1 1,-1 0 2,1-1-2,-1 0-2,0 0 0,-3-1 3,4-1-1,-2 4 0,1-5-1,0 2 3,1 1 1,0-1 0,0 2 1,2-3 0,-1 1-1,1-1-1,-1 1-1,-1 0 0,-1-1 0,1 1-2,-3-2 2,2 4-3,0-3 2,-1-1 1,0 2 1,1 0 2,-1-1 1,1-1 1,0 2 2,1-2-2,-2 0-4,6 0 1,-4 0-1,3 0 0,-2 0 0,2 0-2,-1 0-2,-1 1-1,-1-1 3,0 0 0,-2 2 0,0 0 1,-1 0 6,2 0-4,-4-2-1,3 0 4,-3 2-3,4-2 1,-4 0 0,-1-2 1,4 2 2,-2-2 0,2 0 1,-1-2 0,1 0 0,2-1 0,-2-1 1,-3 0-3,1-1 1,-2 0-2,0 1 0,2-1 1,-2 1-1,-2 0 2,2 1 3,1 1 1,-1-2 2,1 3-1,-1-2 4,2 3 0,0-1-2,1-1 1,1-1-3,2 1-1,0 1-1,3 2 0,-1-2-4,1-3 1,0 3-3,-1-2 0,-1 2-2,3 0 3,-3-2-2,2 0-1,-1-1 4,-1 0-2,-1 3 4,2-3 0,-1 2 1,-1 0-2,2 0 0,-1 1-2,2-1 1,1 1-2,-1-1 0,1 3 0,-4-1 1,2 1 2,-2 1 2,0-2 0,0 0-1,-1 0 0,1 1 1,0-1 2,1-1-3,-2 1 2,3 0 0,-1 1 1,2-1-1,1 1 1,1 1 1,-2 0 0,3 0 0,0 1-3,0-1 5,-1 2-2,-1-2 3,1 1 0,-2-1-3,1 0 4,-2 0 1,1 0 3,-2 0 4,1-1 1,0-1 1,-4 1 1,7-2-1,-6 1 1,2-1-1,2-1 6,-3 1 3,2-1 9,-2 1 6,0 0 3,-5 1 11,1 0 1,-2 0 3,-2 1-2,0-1-1,-1 0 3,-3 2-10,0-2-2,1 1 2,-3-1-2,-2 1 2,1-3-4,-4 3 16,3-3 8,-4 2 8,-3 0 5,-1 1 2,-3-1-5,-4 2-11,0-2-18,-6 2-19,1 0-20,-3-1-34,-5-2-61,1-1-110,-2-6-96,0-4-95,-3-5-250,2-10-126,-3-4-26,-4-8 66,-4-8 70,-1-8 83</inkml:trace>
  <inkml:trace contextRef="#ctx0" brushRef="#br0" timeOffset="102343.9543">34371 3063 390,'-18'11'497,"4"-5"40,-1 1 24,6-2-73,-2-1-194,4-3-99,2 3-44,1-1-17,2-3 6,4 2 30,5-2 50,7 2 42,8-2 21,9 2 8,13-2-9,9 0-33,10 0-58,5 1-56,6 3-42,1-1-28,2 1-15,1 1-14,-1 0-10,0 2-8,1 0-8,-1 0-3,0 1-3,-4-1-4,-2 1-4,-4-3 4,-8 3-1,-6 0-1,-4-3 0,-11 2 0,-5-5 2,-8 2 0,-5-1 7,-4-1 5,-4 0 6,-9-2 6,-3 0 2,-8 0-1,-8-2-4,-6 2-6,-8-3-4,-10 1-8,-3 1-3,-9-2-2,-2 1 2,-7-1 2,-6 0 2,-1 0-1,-8 0 3,-2 0 0,-6-2-4,-4 1 1,-1 0-5,0 1 1,4 1 2,2 1 1,7-1 5,8 2 2,5-1 1,10 1 3,6 0 2,12 0 0,6 0-2,5 1 6,10-1-4,5 2 5,9-1 2,9 1 0,11 1 1,12 1-6,12 0-1,13-4-5,7 3-9,10-1-1,6 1-1,2-1-1,3-1 4,1 1 0,0-2-2,-2 0 2,4 1-5,-4-1 1,1 0 0,-3 0-1,-5 0-2,-4-1 3,-6 1 0,-9-2 1,-6-1-1,-7 1-1,-8-1 2,-6 0 0,-7 3 1,-9-4 2,-6 0-2,-5 1-1,-10 1 3,-7-1-1,-11 0 0,-10 1-4,-11 0-2,-10 0 3,-3 0 1,-7 2-1,-4 0 1,0 0 2,-2 0 4,2 0-1,5 0 0,4 2-1,6 0-1,7 0-1,7 0-1,9 0-4,5-1 5,7-1 0,8 3 7,7-1-2,10 0 2,11-1 0,9 1-1,11 0-2,12 0-2,7 0-1,6-2 0,5 0 2,3 3-1,-2-1-4,-1 1-2,0-1 0,-8 1 2,-2 1 0,-9 1-2,-4-1 10,-2-1-7,-8 1 0,-6-1-3,-6 2 2,-3-3 0,-6 0-2,-4 1 4,-2-3 4,-4 1-2,-6 1 1,-1 0-6,-8-1-13,-5 1-21,0 2-56,-7 1-130,-4-2-154,-4 2-144,-3 0-274,-4 1-128,-4 0-23,0 1 87,-3 0 131,0-2 137</inkml:trace>
  <inkml:trace contextRef="#ctx0" brushRef="#br0" timeOffset="104007.8103">34909 5911 158,'-15'-2'466,"1"2"55,0-2 42,1-2 42,0 4-147,4-2-62,0 1 3,1-1 20,1 2 15,2-2-10,1 2-46,3-2-82,2 2-78,3 0-66,5 2-46,5 0-28,1-2-23,7 2-14,0-1-15,7 1-10,-1-2-11,-2 0-27,3 3-55,-6-2-123,0 1-154,-2 1-95,-7 0-136,0 2-197,-7 1-90,-5-1 49,-4 3 112,-4-1 74,-5 1 131</inkml:trace>
  <inkml:trace contextRef="#ctx0" brushRef="#br0" timeOffset="104155.4144">34933 6066 236,'-16'12'516,"1"-2"102,2-4 91,4-1 87,-2-2-192,7 1-102,-1-1-81,4-3-80,2 2-85,5-2-75,5-2-67,8 0-47,5-1-29,6-1-26,4-1-33,5 1-81,2-4-110,1 3-91,2-2-66,1-1-126,0-1-177,-2 0-55,0-3 40,-2 2 53,-2-2 49,3 0 120</inkml:trace>
  <inkml:trace contextRef="#ctx0" brushRef="#br0" timeOffset="104392.5194">35747 5828 204,'11'-17'475,"-1"1"59,-1-1 46,-4 2 65,0 1-142,-2 0-44,-2 5 6,2 1 7,-3-2 0,0 6-33,0 0-88,-3 1-90,3 3-68,3 3-48,-3 4-25,2 5-19,-2 4-3,1 3-3,-1 3-13,-1 4-14,1 2-19,0 0-14,-2 1-11,2 1-10,-3-1-6,3-2-6,0 1 1,0-2-3,3-3-8,-1 1-15,-2-4-35,0 0-41,-2-1-71,-1 0-131,2-7-145,-2 2-83,0-4-97,0-3-149,-1-4-91,0 0 45,0-5 105,3-1 76,-1-3 114</inkml:trace>
  <inkml:trace contextRef="#ctx0" brushRef="#br0" timeOffset="104879.7531">35777 5836 94,'-5'-23'448,"-4"3"53,2-1 38,-1 3 37,4 2-138,-2-1-109,0 6-23,3 0 12,-2 0 16,5 3 3,0 3-6,2 1-25,4 1-43,1 5-29,7 1-16,1 6-15,1 4-10,3 4-26,-2 4-22,2-2-27,-3 5-37,3 2-22,-4-3-19,3 2-11,0 0-8,-2 0-11,1-5 1,0 4-5,0-3-3,0-1 0,-3-4-4,1-1-1,3 0-7,-7-2-10,2-3-11,-3 0-13,1-3-11,-1-4-17,0 1-9,-1-4-11,3-4-10,-1-2-5,-2-5-3,1-1 6,-1-5 11,-3-1 15,0-2 17,-3-5 18,-3-1 14,0-2 11,0-1 7,-3 2 8,-2-1 8,-1 3 8,1-1 13,-3 4 15,3 3 20,0 2 13,-1 3 17,0 1 8,3 5-2,-2 1-10,4 2-16,-1 0-15,1 4-18,1 2-5,3 4 1,-2 6 4,4 4 4,-2 6 1,1 2 2,-1 5-5,2 1-10,-4 3-10,1 1-6,0 2-8,-2-2 1,4 1-3,-3-3-4,2 1-2,0-3-13,-1-1-17,2-1-26,-1-3-38,1-2-54,4-2-82,-2-3-102,3-2-92,0-3-46,1-2-15,2-3-18,3-3-30,3-4-24,-4-3-22,6 0 4,-2-5 16,4-4 51,5-4 108</inkml:trace>
  <inkml:trace contextRef="#ctx0" brushRef="#br0" timeOffset="105117.1187">36637 5959 120,'24'-28'444,"-1"0"56,-1 2 36,-3-1 23,-2 5-156,-4 0-93,0 4 6,-2 2 36,-4 1 46,1 4 32,-2 3 3,-1-1-28,0 4-81,-4 2-72,3 3-56,1 0-41,0 8-22,-2 4-11,-2 1-11,4 5-10,-5 1-21,0 3-13,1 1-19,1-1-14,-2 2-11,0 0-5,2-3-6,-2 1-5,2 0-4,0-2-3,-2-1-10,1-1-16,-1-1-24,0-1-35,3-3-59,-3 1-93,2-5-137,-1 0-105,1-3-72,0-1-144,-2-3-149,0-2-13,-2-2 85,-1-1 90,1 0 80,-2-2 170</inkml:trace>
  <inkml:trace contextRef="#ctx0" brushRef="#br0" timeOffset="105393.38">36713 5896 112,'-16'-15'474,"-5"-3"91,0 0 108,3 0 124,2-1-79,-2 0-93,8 2-40,0 2-38,5 1-79,1 0-104,5-1-88,7 0-79,5-1-63,8 3-45,3-3-25,4 5-17,2-1-14,4 4-6,-3 1-11,3 2-5,-3 1-4,2 3-3,-3 1-2,-2 1-4,-3 1-3,0 2-11,-2 3-13,-5 1-21,1 1-33,-4-1-44,0 4-60,-4-1-87,-1 3-103,-3 1-78,-1 2-38,-5 0-29,-2 1-89,-5 0-92,-3 3 11,-4-1 48,-2 0 39,-4 0 61,-2 2 143</inkml:trace>
  <inkml:trace contextRef="#ctx0" brushRef="#br0" timeOffset="105561.9351">36752 6057 14,'-39'23'436,"2"-1"70,4-3 48,2-2 45,7-2-87,4-4-133,5 0-48,4-3 6,4 0 27,7-1 14,4-2 1,11-1-19,9 2-53,3-2-67,9-4-66,3 0-59,5 0-41,-1 0-35,1 0-23,-1 0-32,-2 0-59,-1 0-113,-3 1-145,-3-1-94,-4 0-113,-5 2-187,-2 0-108,-4-2 27,-4 2 95,-5-2 72,1 0 108</inkml:trace>
  <inkml:trace contextRef="#ctx0" brushRef="#br0" timeOffset="106079.3688">36106 6449 406,'0'2'506,"0"-2"52,-2 0 51,2 0-28,-2 0-111,1 0-39,1 0-7,0 0-6,-2 0-16,2 0-59,-3 0-87,3 0-77,0 0-62,0 0-49,0 0-34,0 0-25,0 0-26,0 0-51,3 0-102,-3 0-125,0 0-90,2-2-120,-2-2-206,0 2-99,-5-1 22,4 0 84,-1-2 68,-1 1 118</inkml:trace>
  <inkml:trace contextRef="#ctx0" brushRef="#br0" timeOffset="106279.3854">36139 6436 399,'-3'1'528,"-3"1"66,5-2 63,-3 0-24,2 0-149,-2 0-75,4 0-47,-4 0-41,4 0-53,-1 0-57,1 0-68,0 0-60,1 0-67,-1 0-86,0 0-98,0 1-84,2-1-58,0 2-40,2-4-74,-2 2-95,-1 0-65,-1 0-4,0 0 10,0 0 23,0 0 86</inkml:trace>
  <inkml:trace contextRef="#ctx0" brushRef="#br0" timeOffset="106452.9224">36129 6456 268,'-3'3'463,"2"-2"49,-1 1 26,-2-2-52,4 2-150,-4-2-100,3 2-51,-2-2-20,2 0-2,1 0-6,0 2-17,-2-2-27,0 0-38,2 0-47,0 0-56,0 0-50,0 0-41,2 0-21,0-2-24,-2 2-44,0-4-84,0 4-93,-4-2-87,2 2-44,-1-1-9,1-1 49,2 2 105</inkml:trace>
  <inkml:trace contextRef="#ctx0" brushRef="#br0" timeOffset="106595.5399">36099 6457 15,'0'0'378,"0"2"72,0-2 49,-3 0-3,3 0-99,-1 0-116,-1 0-93,-1 0-59,3 0-40,0 0-23,-1 0-16,1 0-13,0 0-13,0 0-16,0 0-18,0 0-15,0-2-25,1 1-61,2-1-133,-3 0-156,2 1-80,-2 1-33,0 0-4,1-2 51</inkml:trace>
  <inkml:trace contextRef="#ctx0" brushRef="#br0" timeOffset="106743.1461">36136 6457 293,'-1'3'459,"1"-1"48,-3-2 30,1 0-78,2 0-149,-1 0-116,-2 0-76,2 0-44,-1 0-27,-2 0-19,4 0-19,0-2-14,0 2-27,0-1-97,0 1-160,-2-2-137,0 2-66,1 0-33,1 0 2,0 0 82</inkml:trace>
  <inkml:trace contextRef="#ctx0" brushRef="#br0" timeOffset="106893.7441">36157 6481 111,'-3'2'452,"2"-2"52,-4-2 31,2 2 14,0-2-175,-1 1-162,1-1-92,0 1-51,1-1-31,1 0-20,1 2-23,0-2-42,1 1-89,1-1-137,1 2-137,-3 0-74,0 0-30,1 0 17,1 2 73</inkml:trace>
  <inkml:trace contextRef="#ctx0" brushRef="#br0" timeOffset="107047.3464">36147 6490 146,'-2'0'429,"1"2"57,-1-2 31,-1 0-31,2 0-135,-2 0-133,0 0-88,1 0-54,2 0-32,-1 0-22,1-2-17,0 2-25,0 0-47,0-2-93,0 0-125,0 2-129,0 0-61,-3 2-20,3-2 26,0 0 79</inkml:trace>
  <inkml:trace contextRef="#ctx0" brushRef="#br0" timeOffset="107195.9809">36148 6500 80,'0'0'405,"0"0"62,0 0 37,0-2-14,0 2-127,0 0-120,0-2-98,-1 2-57,1 0-39,0-1-29,0 1-27,0 0-48,1-3-88,-2 3-125,1 0-133,-2 0-67,1 0-22,-1 0 20,2 0 76</inkml:trace>
  <inkml:trace contextRef="#ctx0" brushRef="#br0" timeOffset="107348.6283">36175 6509 189,'-2'0'410,"2"0"48,0 0 30,0 0-59,-1 0-128,-2-3-105,2 3-82,1 0-52,0-2-45,0 1-49,0 1-59,0-2-86,-2 2-114,0 2-103,-2-1-46,3 1-1,-4-2 33,5 0 70</inkml:trace>
  <inkml:trace contextRef="#ctx0" brushRef="#br0" timeOffset="107517.9539">36144 6529 205,'-2'0'356,"2"0"43,0 0-2,0 0-67,-3 0-89,3-1-81,0 1-58,0 0-46,0 0-32,0 0-38,0 0-44,0 0-55,0 0-67,-1 1-88,-2 1-81,-2 0-23,1 0 6,3-2 37</inkml:trace>
  <inkml:trace contextRef="#ctx0" brushRef="#br0" timeOffset="107668.862">36119 6544 244,'0'2'346,"0"-2"36,0 0-24,2-2-66,-2 2-88,0 0-69,0 0-59,0 0-53,0 0-60,-2-1-78,2 1-107,-4 1-98,-1-1-46,1 2-8,2-2 23</inkml:trace>
  <inkml:trace contextRef="#ctx0" brushRef="#br0" timeOffset="107828.714">36115 6557 338,'0'-2'411,"0"2"37,0-1-8,0 1-96,0 0-119,0-2-88,0 2-70,0-2-57,0 2-72,-1 0-87,1 0-112,-4 2-106,0 0-50,2-1-5,-1-1 33,3 2 68</inkml:trace>
  <inkml:trace contextRef="#ctx0" brushRef="#br0" timeOffset="107981.8029">36119 6567 245,'0'0'351,"0"0"34,2-2-22,0 2-74,-2 0-87,0-2-72,0 2-64,0 0-48,0 0-50,0-1-53,0 1-73,-4 1-91,0 1-77,0 0-28,-1 0 6,3 0 29</inkml:trace>
  <inkml:trace contextRef="#ctx0" brushRef="#br0" timeOffset="108145.4106">36111 6576 109,'0'0'302,"-1"-2"36,1 2-3,0 0-60,0-1-78,0 1-78,0-2-73,-2 2-66,0 0-65,0 0-88,-1 2-97,-2-1-40,4 1-8,-4-2 15</inkml:trace>
  <inkml:trace contextRef="#ctx0" brushRef="#br0" timeOffset="108676.5184">36037 6605 35,'0'0'59,"0"0"-17,0 2-13,0-2-10,0 1-8,-2-1-3,2 2-3,0-2 2,0 0-2,0 2-1,0-2-1,0 0-1,0 0-1,0 0-1,0 2 0,0-2-1,0 0 1,0 0-2,0 0 1,-3 0 1,3 0-1,0 0-1,0 0-9,0 0-10,0 0-17,0 0-15,0 0-15</inkml:trace>
  <inkml:trace contextRef="#ctx0" brushRef="#br0" timeOffset="109722.1296">35995 6631 164,'0'2'340,"0"-2"52,0 1 2,0-1-26,0 0-65,0 2-60,0 0-52,0-2-39,0 0-38,0 1-26,0-1-27,0 2-17,0-2-9,0 0-7,0 1 0,0-1 5,0 0 5,0 2 11,0-2 8,0 0 12,0 0 15,0 0 8,3 2 12,-3-2 9,0 0 9,1 0 8,-1 0 14,0-2 4,2 2 4,1 0-1,-3 0-4,0 0-9,0 0-12,0 2-13,0-2-13,0 0-11,0 0-14,0 0-15,0 0-13,0 0-9,0 0-12,0 0-5,0 0-9,0 0-2,-3 0-6,1 0-11,2 0-19,0 0-36,0 0-66,0 0-88,-1 0-85,1 0-45,0-2-42,0 0-100,-3 2-136,2-1-18,-1 1 29,-2 0 24,1 0 42,1 1 127</inkml:trace>
  <inkml:trace contextRef="#ctx0" brushRef="#br0" timeOffset="110945.9722">31128 7261 42,'1'-6'406,"1"1"60,-2-1 37,3-2 26,-3 3-149,0-1-135,0 0-78,0 0-37,0 1-2,-3-1 20,3 1 44,-2 2 47,2 0 23,0 1 14,-1 2-7,1 2-1,0 1-7,1 5-5,-1 4 0,0 5-2,-1 6-10,-2 4-22,0 6-43,-1 0-37,-1 1-32,1 3-21,-2-3-16,-2 1-10,4-1-4,-2-2-7,1-2-5,1-2-4,-1 1 0,4-5-10,-3-1-3,0-3-4,4-3-3,-2-1-4,2-2-5,-2-3-2,2-5-1,0 1-2,0-2-2,0 0 0,0-3 1,0-1-3,0-1 0,0 0-9,-2-3-13,2 0-24,-1-2-37,-3-1-56,2-2-101,-2 2-174,1-2-130,-2-1-136,4 1-233,-2-1-78,-2 1 22,4 0 140,-4 2 126,5-3 147</inkml:trace>
  <inkml:trace contextRef="#ctx0" brushRef="#br0" timeOffset="111585.0912">30738 7559 139,'5'0'459,"-5"2"49,0 0 30,1-2 13,-1 0-198,3 1-150,0-1-81,0 2-43,1 0-22,0 0-7,-3 0-5,4 1 2,0 0-5,-3 0-2,1 1-4,-3 0 1,3-3 8,-3 1 6,0 0 22,-3 1 22,0-2 38,0 1 36,-1-2 36,-1 2 26,4-2 12,-3-2 1,4 2-19,-2-2-34,2 2-38,0-1-36,2-2-34,0 3-28,0 0-23,-1 0-11,4 0-9,0 0-7,-1 0-3,-3 4-1,3-2 1,1 0 4,-4 1 7,3-2 10,-4 1 16,2 1 25,-2-3 25,0 2 23,0 0 18,-2-2 6,2 0-5,0 0-11,-4-2-19,3-2-24,-2 1-21,0 0-15,-1-2-13,0-1-13,3-1-10,-5 0-15,2-1-21,0 1-41,0 0-54,3-2-103,1 4-161,0-1-111,5 1-65,3-1-121,3 3-162,0 0-13,6 2 104,-1-1 91,3 2 66,4-2 147</inkml:trace>
  <inkml:trace contextRef="#ctx0" brushRef="#br0" timeOffset="112522.8604">31524 7312 97,'-2'0'396,"0"-1"64,2-1 42,0-1-27,-1 1-115,1-4-103,-4 3-69,2 1-24,-1-1 17,2 2 54,-1-1 49,1 2 37,-2-2 18,1 2-8,2 2-18,0 1-29,0 4-27,0 3-24,0 7-24,-1 1-13,1 6-26,-2 3-34,2 0-33,-3 3-26,3-1-12,-1 2-11,-1-2-8,1 0-5,1 0-4,-3-3 2,1 0-5,2-2-4,0-2-2,0-1-7,0-2-4,0-5-5,0 2 0,0-7-5,0 2-3,0-5 0,0 1-2,0-3-2,0 0-9,0-2-16,0-2-24,0 0-45,-1-2-65,-3-2-132,0-1-158,3-4-92,1-1-106,-5 1-177,5-3-87,-1-2 52,-1 2 122,2-1 85,2 1 122</inkml:trace>
  <inkml:trace contextRef="#ctx0" brushRef="#br0" timeOffset="114304.1427">32085 7465 189,'-5'0'417,"-1"-2"43,0 2 25,1-3-39,-1 1-154,0 1-110,1-1-64,-1 1-37,2-1-22,-1 0-11,1-2-14,0 3-6,3-1-8,-4 0-4,4 1-3,-2-1 0,3-1-1,-3 3 4,1-1 2,2-1 5,0-1 5,-1 3 5,1 0 5,0-3 1,-2 3 0,2 0-1,0 0-5,0 0-8,0 0-6,0 0-6,0 0 1,0 0-6,0 0-4,0 0-1,-3 0 1,3 3-2,-1-3-4,-1 0 0,4 0 2,-2 3-1,0-3-3,0 0 3,0 2 2,1-2-1,-1 1 3,0-1-1,0 2 5,0-1-2,0-1-1,0 0 0,0 2 1,0-1 3,0-1-2,0 2 3,0-2 4,0 0 5,-1 2 1,-1-1 5,2-1-1,0 0 5,0 2-2,0 0-1,0-2 1,0 0-3,0 2 0,0-2-1,0 0 1,0 0-2,0 0-3,0 0-2,0 0 0,0 0-2,0 0-3,0 0 3,0 0-1,0 0 4,0 0-1,0 0 3,0 0-4,0 0 0,0 0 5,0 0 0,0 0-1,-1 0 0,1 0 2,0 0-3,0 0-4,0 0-3,0 0 2,0 0-3,0 0-4,0 0 4,0 0 2,0 0-1,0 0-5,0 0 1,0 2 4,0-2-2,0 0 0,0 0 0,0 0 3,0 0-1,0 0-1,0 0-1,0 0-3,0 0-1,0 0-1,0 0-4,0 0 2,0 0 0,0 0 5,0 0 1,0 0 2,0 0 4,0 0 1,0 0-1,0 0-1,1 0-4,-1 0-3,0 0-2,0 0-1,0 0-3,0 0 0,0 0-1,0 0-3,0 0 4,0-2-6,0 2 5,0 0-1,0 0 3,0 0 1,0 0 2,0 0 3,0 0-1,0 0-4,0 0-2,0 0 1,0 0-3,0 0 2,0 0 0,0 0 4,0 0 0,0 0 6,0 0 3,2 0 4,-1 0 7,-1 0 3,0 0 9,0 0 5,0 0 5,0 0 10,0 0-1,3 0 5,-3 0-1,0 0-2,0 0-4,0 0-7,0 0-4,0 0-5,0 0-4,0 0-5,0 0-4,0 0-1,0 0-6,0 0-4,0 0 0,0 0-6,0 0 3,0 0 1,0 0 1,0 0 2,0 0 4,0 0 2,0 0 1,0 0 0,0 0 4,0 0 3,0 0 1,0 0 3,0 0 4,0 0-1,0 0-1,0-2-1,0 2-3,0 0-1,0 0-3,0 0 3,0 0-2,0 0-2,-3 0-2,3 0-4,0 0-6,0 0-3,0 0-3,0 0-1,0 0-4,0 0 0,0 0 0,0 0 0,0 0-2,0 0 0,0 0 0,0 0-2,0 0 1,0 0 1,0 0 0,0 0 0,0 0 0,0 0 3,0 0-1,0 0 2,0 0-3,0 0 2,0 0-1,0 0-2,0 0 0,-1 0 0,-1 0 0,4 0 0,-1 0 0,-1 0 2,0 0 0,0 0 2,0 0 3,0 0-1,0 0 5,0 0 1,0 0-2,0 0-1,0 0 0,0-2 1,0 2-2,0 0 4,3 0 0,-3 0 4,0 0 3,0-2-2,0 2 1,0 0-4,0 0 0,0 0 0,0 0-2,2 0 2,-2 0-3,0 0 0,0 0 1,0 0-2,0 0-1,0 0 0,0 0 0,0 0 0,0 0 2,0 0 0,0 0 1,0-1-2,0 1 3,0 0 1,0 0-1,0 0 3,0 0-4,0 0 1,0 0-5,0 0-1,-2 0-2,2 0-5,-3 0 1,3 0 2,3 0 0,-3 0-6,2 0 3,-2 0 4,0 0-3,0 0-1,0 0 2,0 0 5,0 0-3,0 0-4,0 0 1,0 0 1,0 0 0,0 0-2,0 0-2,0 0 2,0 0 0,0 0 0,0 0 0,0 0 0,0 0 2,0 0-2,0 0 0,0 0 0,0 0 1,0 0-1,0 0 3,1 0-2,-1 0 3,0 0-2,0 0 1,0 0 1,0 0-2,0 0-1,-1 0 0,1 0-1,0 0 0,0 0 0,0 0 0,0 0 2,0 0 0,0 0 3,0 0 4,1 0-3,-1 0-2,0 0 1,0 0-3,0 0-1,0 0-2,0 0 4,0 0 2,0 0 1,0 0-1,0 0-3,0 0 2,0 0-6,0 0 0,0-2 2,0 2 0,0 0 0,0 0-1,0 0-5,0 0-7,0 0-23,0 0-34,0 0-70,0 0-132,0 0-123,0 0-76,0-2-81,-1 2-153,-1-1-100,-1-1 47,-1 1 82,-1-2 59,0 1 87</inkml:trace>
  <inkml:trace contextRef="#ctx0" brushRef="#br0" timeOffset="117568.2202">31324 7592 172,'-3'-3'467,"2"1"47,-2-2 25,-2 1 19,4 0-211,-3 1-130,-1-1-68,2 1-35,2 0-20,1 0-14,0 2-16,4-2-17,-3 2-11,7-1 4,-1 1 11,2 0 21,3 1 21,-1-1 23,-1 2 13,-1-2 14,-3 0 15,-2 0 18,1 0 21,1 0 23,-5 0 23,1 0 12,-2 0 1,0 0-12,0 0-29,-3 0-37,-2 0-37,4-2-38,-5 1-28,-2-3-23,3 1-20,0 0-12,-1-3-6,0 3-3,0 0-7,0-2-4,3 1-8,-3-1-25,3 2-36,-3 0-64,5 1-120,-4-1-147,4 1-90,1 1-55,1-2-73,4 3-99,-1 0-36,5 0 67,2 0 57,2 0 54,3 0 99</inkml:trace>
  <inkml:trace contextRef="#ctx0" brushRef="#br0" timeOffset="118754.0585">30780 7620 339,'-15'2'497,"-3"-2"52,4 0 47,-1-2-4,1 2-176,5-2-74,3 2-36,3 0-2,6 0 17,5 0-5,11 0-17,8-1-17,7-1-21,14-2-34,4-1-50,6 1-46,7-1-38,2-3-27,3 0-20,1 0-13,-1 1-12,2-1-6,-4-1-7,-5 2-8,-5 1-1,-5-1-1,-9 2-2,-5 0-3,-6 2-1,-8 0-4,-2 0-1,-9 1-6,-3 0-6,-8 0-7,-6 2-8,-8 0-4,-5 0-3,-8 4 0,-6 1-1,-8 0 9,-5 1 8,-3 1 5,-7 1 8,-1 0 7,-2 1 9,-2-2 9,0 2 14,4-4 14,0 1 21,6-2 23,10 1 14,4-3 3,8 2-6,5-2-10,10 0-20,7-1-20,9-1-16,13 0-9,6 0-6,10-3-2,6 0-2,7-2-2,6 2-4,-1-3-15,4 1-30,1 0-57,-4 2-131,-1-1-162,2 1-104,-8-1-201,1 3-174,-5-1-51,-2 2 72,-3-2 131,-1 1 91,-2-3 205</inkml:trace>
  <inkml:trace contextRef="#ctx0" brushRef="#br0" timeOffset="119681.9861">33196 7314 300,'-2'-12'516,"-2"-3"57,-1-2 40,-4 2 12,-2 4-230,2-2-122,0 3-59,0 0-23,-1 5-11,3-2-11,-1 2-10,2 2-10,2-1-20,-1 3-27,4 1-24,1 0-19,-2 0-6,1 3 2,1 1 9,1 0 12,1 1 15,-2 2 21,0-2 8,1 2 1,-1 0 0,0-2-8,0 0-12,0-1-18,0 0-17,0-3-13,0 1-8,0-1-4,0 1-3,0-2-5,0 0-4,0 2-3,0-2-5,0 0-5,0 0-9,0 0 3,0 0-3,0 0-3,0 0-4,0 0 4,0 0-2,0 0-2,0-2 0,0 2 0,-1-2 0,-1 1 0,1-2 0,-4-1 1,4 0-1,-4-1 4,2 2 1,1-2 2,-2-1 0,0 0 0,-1-1 4,3 2 2,-3-2 4,1 2 2,0 1 1,0-2 5,3 1 1,-1 2 1,-1 0-1,2 1-2,1-1 2,-2 1-6,2 0-2,-1 0-3,1 1-3,-3 1-5,1 0-1,2 0-4,0 3-4,0 1 2,0 1 0,0 3 7,2 5 6,1 4 6,-2 4 8,1 2 7,-2 2 6,1 7 7,-1 0-3,3 3 4,-3 1-6,2-1-5,-2 2-3,0-1-10,0-3-4,0 1-8,-2-4-1,2 0-4,0-4-5,0-3-2,0-5-5,0 1-6,0-5-19,0-4-20,0 0-30,0-5-57,-3-1-103,3-4-173,-1-4-109,-1-4-167,-4-5-207,5-1-71,-7-5 41,2 0 144,-3 1 106,2-4 178</inkml:trace>
  <inkml:trace contextRef="#ctx0" brushRef="#br0" timeOffset="119949.0902">32910 7446 122,'-2'-8'524,"-4"-4"118,0-2 111,1-3 98,1-4-105,3 1-124,1-3-96,3-1-80,4-2-82,7 2-74,0-2-60,9 3-60,2 1-41,0 1-29,4 2-28,0 0-18,1 5-16,1 4-13,-1 2-7,-2 2-12,-1 3-3,0 3-8,-1 1-5,0 4-10,-4 4-20,-1-1-22,-2 3-33,-2 2-57,-3 3-104,-2 3-137,-4-1-86,-4 2-59,-4 4-139,-1 0-139,-7 2 4,-1 1 93,-2 2 74,-2 1 70,-3-1 166</inkml:trace>
  <inkml:trace contextRef="#ctx0" brushRef="#br0" timeOffset="120159.9558">33045 7812 216,'-19'26'546,"0"-5"132,0-1 111,3-1 104,1-4-157,2-3-90,3 0-88,0-4-95,7-2-92,2-1-85,1 1-73,7-3-58,5 0-44,6-3-32,6 0-14,2-2-19,4-1-17,2-2-19,3 0-18,1-1-31,0-2-51,-1 3-78,1-2-155,-3-3-152,1 1-106,-3-1-196,3-2-143,-2 1-22,-3 2 102,2-2 129,1 0 101,-2 0 216</inkml:trace>
  <inkml:trace contextRef="#ctx0" brushRef="#br0" timeOffset="120439.8591">34016 7547 263,'-15'0'708,"-4"-1"166,-1-1 107,4-1 73,-1 0-181,6-1-203,0 2-219,4 1-151,2-3-99,4 4-66,7-2-43,1 1-29,8-1-16,6 1-12,4-1-8,5 1-11,0-1-11,1 2-17,-2 0-24,0 0-38,-5 2-53,-4-1-89,-2-1-150,-3 3-112,-3-1-52,-3 1-51,-5 1-105,-6 3-94,-6-1 55,-1 3 73,-4 1 43,-2 0 75</inkml:trace>
  <inkml:trace contextRef="#ctx0" brushRef="#br0" timeOffset="120601.454">34030 7687 201,'-19'17'493,"3"-3"89,-3-1 95,4 1 107,0-4-147,2 0-75,4-1-46,1-3-49,2 0-67,5 1-89,2-2-79,5 0-67,5-2-52,5-1-34,3-2-28,6-2-27,4-1-38,2-2-64,0 0-140,5-2-151,0-1-100,-1 1-140,-1-1-216,-2 0-71,-2 1 65,-2 2 113,0 0 81,-3 0 136</inkml:trace>
  <inkml:trace contextRef="#ctx0" brushRef="#br0" timeOffset="121170.0284">35360 7202 361,'-7'-13'556,"-4"-2"107,2 0 123,0 2 43,0 0-147,2 4-68,-1 0-67,3 3-72,-3 0-100,2 4-89,0 2-79,2 2-57,-2 5-28,-2 3-20,2 5-4,2 4 1,3 3 1,-1 3-6,4 4-12,-1-1-10,3 1-13,2 1-12,2-2-9,-2 1-7,3-2-11,-5-2-4,2-3-7,2-1-3,-2-3-3,1-1-3,-3 0-6,1-4-10,-1-3-19,0 0-27,0-1-38,-3-4-48,4 2-57,-4-4-117,2-1-165,2-4-97,-4-4-164,5-3-178,-3-3-54,6 0 61,-4-3 151,0-1 106,3-1 195</inkml:trace>
  <inkml:trace contextRef="#ctx0" brushRef="#br0" timeOffset="121509.9119">35574 7157 230,'0'-13'531,"0"2"107,-1-2 111,-2 2 100,0 0-167,1 3-81,1 0-64,-1 3-69,0 1-79,2 3-88,-2-1-73,2 2-62,2 2-33,0 3-23,1 2-7,2 6-1,-1 2 3,4 3-1,-2 4-8,0 3-12,-2 0-12,1 3-7,0-1-7,0 1-3,-4-1-4,2 0-1,2-4-3,-2 3-7,1-4-5,-2 0-9,2-4-6,-2-1-5,1-2-6,-1 0-4,0-2-2,0-4-1,-1-1-4,-1-1-6,3-2-14,-1-2-14,-2 1-21,0-3-22,0 1-31,0-2-41,0 0-52,-2-2-90,2-3-153,2 1-117,2-3-87,-4-2-155,1 1-125,3-4 4,0 4 123,-1-2 111,3 1 105,0-1 197</inkml:trace>
  <inkml:trace contextRef="#ctx0" brushRef="#br0" timeOffset="121971.2951">35970 7191 351,'-5'-6'513,"4"-5"58,-2 3 45,-2-1-2,0 1-154,1 1-41,3 0-12,-4 2 1,0 0 1,1 0-18,2 2-48,-1-1-65,-2 1-55,4 2-46,-2-1-37,3-2-30,-3 4-23,3-2-15,0 2-11,0-3 0,0 2-7,3-3-2,-2 1-3,2 0-6,5-2 0,3 0-3,4 0 0,2-2 3,4 4 1,-1-3 2,4 4 0,-1 1-5,2 2-5,-3 3-5,0 0-6,-4 7-5,0 0-5,-5 3-3,-4 3 0,-4 3-2,-10 1-4,-1 5 2,-4-2-3,-9 3 1,-4 1 0,-1 1 1,-2-2 5,2 1 4,-3-2 3,5-2 1,3-1-1,2-4-4,7-1 0,0-4-7,6-1-1,4-1-1,9-4-3,5-2 0,10-1 0,4-4-2,6-2-7,-1-2-11,3-1-15,-2 0-20,0 1-28,-5 0-38,-3 1-52,-4 1-74,1 1-150,-4-2-138,-3 2-78,-2 0-141,-1 0-164,-6 2-31,-1 1 102,-4 0 126,-5 2 88,-3 1 172</inkml:trace>
  <inkml:trace contextRef="#ctx0" brushRef="#br0" timeOffset="122273.9224">35479 7884 243,'-48'19'607,"1"-2"153,5-3 97,4-3 73,8-2-199,3-1-134,9-4-151,3 1-120,8-1-60,3 0-37,9-3-22,9 1-15,10-2-3,10 0-11,10 0-22,14 0-23,11-2-21,6 1-17,7-1-13,0 0-14,5 2-8,-3-4-6,1 4-9,-8-1-9,-1-1-11,-6 0-5,-4 2-12,-10-1-9,-5 1-12,-8 0-14,-6 0-18,-7 0-23,-5 0-22,-9 0-27,-3 1-39,-8-1-54,-5 0-89,-5 2-145,-6-2-102,-6 0-50,-5 2-83,-6-1-121,-4 5-40,-2-1 88,-3 0 85,0 2 65,-5 0 112</inkml:trace>
  <inkml:trace contextRef="#ctx0" brushRef="#br0" timeOffset="122621.669">35251 8505 422,'-14'-8'734,"0"-2"137,-1-2 100,4 1 62,2 2-226,1 1-175,1 3-172,1 1-112,3 1-82,-2 3-55,5 4-32,-1 4-18,1 6-9,1 4 2,-1 8-3,0 2-15,2 4-22,-2 3-22,0 0-23,0 0-18,-2 0-19,2-3-12,-1 1-8,1-3-12,-3-4-19,3 0-22,-3-2-24,3-3-32,-2-2-43,2-2-53,0-4-64,2-2-106,1-2-162,0-4-97,3-5-87,3-2-131,0-4-100,4-5 32,0-3 133,4-3 101,0-4 121</inkml:trace>
  <inkml:trace contextRef="#ctx0" brushRef="#br0" timeOffset="122895.9134">35540 8569 179,'16'-2'536,"-2"7"131,-7 0 105,-2 6 96,-1 1-135,-2 3-91,-1-1-83,4 1-83,-4 1-74,3-2-69,0-1-68,6 0-51,0-3-43,4 0-28,5-3-17,-1 0-12,4-4-6,5-1-8,-3-2-1,2-3 1,-2-1 1,3-3 5,-6 1 3,-3-3 4,-2-1 0,-2 1-71,-3-3-42,-3-2 0,-5 2 0,-3-2 0,-3 2 0,-6 0 0,-5-2 0,-1 4 0,-5 0 0,-1 0 0,-1 2-52,-2 0-170,-1 3-59,2 0-82,5 0-182,1-2-121,0 2-188,4-1-175,2 0-37,4-1 46,3 0 185,8 0 140,-1 0 226</inkml:trace>
  <inkml:trace contextRef="#ctx0" brushRef="#br0" timeOffset="123150.1349">35999 8502 23,'30'12'474,"-3"2"113,-3-5 103,0 2 107,-2-2-10,0-1-106,3 1-62,-2-2-54,-2-2-53,1-1-73,-1-1-78,-3-1-71,2-2-52,3-2-37,-2-1-25,-2-1-21,0 0-23,-1-1-13,-3 0-15,-2 2-5,-2-3-13,-4 0-30,-3-3-56,0 1 0,-8-4 0,0 0 0,-5-2 0,-4-1 0,-2-1 0,-3 3 0,-1 2-35,-2 0-79,0 3-26,2 3-28,-6 1-41,4 4-49,-2 4-86,3 1-151,-3 0-107,5 1-104,-2 4-198,0 0-77,2 4 31,-2 1 137,-1-1 122,-2 1 134</inkml:trace>
  <inkml:trace contextRef="#ctx0" brushRef="#br0" timeOffset="123826.0381">33098 9557 209,'-4'-4'533,"-1"1"142,1 2 112,-1-2 86,1 3-169,2 0-82,-2 4-64,3 4-92,-3 4-69,0 5-54,1 4-49,-1 4-50,0 1-48,0 5-40,1 2-31,-1-1-27,1 3-27,-2-1-18,1 0-19,1-3-12,1 0-9,-2 0-15,2-7-18,-2 2-26,3-2-33,-3-4-51,2-2-64,0-3-104,-1-3-168,0-3-107,2-4-128,-5-4-169,3-2-83,-3-4 31,0-4 139,3-1 108,-5-4 150</inkml:trace>
  <inkml:trace contextRef="#ctx0" brushRef="#br0" timeOffset="124057.2987">32893 9773 168,'-6'-23'509,"-1"3"130,-2-1 116,3 0 104,-2-1-128,7-2-96,1 0-61,1-2-87,7-1-83,4 0-79,2 2-72,9-2-57,-1 3-51,5 1-33,-2 4-30,2 2-18,-2 4-22,2 1-15,-3 4-10,-2 4-7,1 2-10,-3 2-6,0 3-10,-2 3-18,-1 4-25,-2 2-37,-2 2-51,0 1-91,-3 2-149,-1 1-115,-5 4-79,-2 0-160,-7 2-141,1 2-4,-8 2 106,-1 2 101,-2 0 92,-3 0 188</inkml:trace>
  <inkml:trace contextRef="#ctx0" brushRef="#br0" timeOffset="124261.9961">32939 10050 328,'-16'16'764,"1"1"168,2-3 106,4-2 64,0-2-216,3-3-214,0-3-235,4 0-154,4 0-86,4-4-54,4 0-28,9-3-27,5-2-21,6-1-13,3 0-15,-2-3-21,1 0-24,0 0-25,-2 3-35,-1-1-47,-2 0-69,-1 1-141,-1 0-164,-3-3-90,-1 2-153,-2-1-179,2-2-47,-2 1 83,-1 0 143,3 1 94,-2 1 176</inkml:trace>
  <inkml:trace contextRef="#ctx0" brushRef="#br0" timeOffset="124530.0502">33697 9934 36,'-19'8'785,"3"-3"207,-7-3 108,4 0 63,3-4 29,1 2-454,3-2-297,5 0-193,1 1-104,6-2-53,6-1-27,7-1-16,6-2-15,7 0-10,2 0-17,3 2-18,2-1-25,-5 2-36,-2 1-54,-4 1-89,-1 2-168,-6-2-128,-2 2-75,-4 0-107,-3 2-117,-6 2-62,-4 1 92,-3 3 101,-5 1 73,2 2 130</inkml:trace>
  <inkml:trace contextRef="#ctx0" brushRef="#br0" timeOffset="124690.0512">33671 10046 179,'-23'17'543,"1"-2"161,1-2 120,2 1 93,3-1-154,2-4-111,4-1-112,1 0-130,0-2-101,6-1-74,3-2-59,3 1-44,7-3-40,4-1-25,5-1-33,5-3-38,1 1-59,5-4-120,3 0-194,0 0-137,-1-2-236,-1-1-175,1 0-57,-4-1 56,0 1 157,0-2 123,1 0 236</inkml:trace>
  <inkml:trace contextRef="#ctx0" brushRef="#br0" timeOffset="125053.8473">34670 9641 444,'6'-16'879,"-5"-1"153,-2 3 86,1 0 47,-4 4-239,4 1-332,-2 3-246,-1 4-130,3 2-54,-1 4-19,1 4 6,0 5 21,-2 6 16,0 0 11,2 2 5,-4 4-8,4 1-148,-1 1-48,-1 1 0,-1 3 0,2-3 0,-2 1 0,3-2 0,-5-2 0,4 2 0,-1-3 0,-2-2 0,1-3 0,-2 2 0,4-4 0,-5-2 0,3-1-57,-1-2-198,-1-3-43,4 1-61,-5-3-160,4-2-118,1-5-170,-1-2-184,-1-3-56,2-3 27,2-1 169,2-1 142,2-1 203</inkml:trace>
  <inkml:trace contextRef="#ctx0" brushRef="#br0" timeOffset="125225.609">34859 9880 287,'16'-6'784,"-4"-2"185,-5 0 107,-2 3 67,-2-2-166,-1 0-259,-4 2-250,-1 0-170,2 0-99,-3-1-63,-1 0-46,0 1-38,4 2-35,-2 0-42,0 1-60,1 1-88,2 1-182,0-2-170,5-1-174,-2 3-240,3-3-92,-1 3 10,-1 0 142,2 0 146,1 0 177</inkml:trace>
  <inkml:trace contextRef="#ctx0" brushRef="#br0" timeOffset="125613.3458">35338 9625 70,'4'-11'689,"1"1"210,-4 1 131,-1 1 75,0 2-59,-1 3-254,1 0-265,-5 3-186,4 2-93,-2 4-49,0 5-22,0 3-13,-1 3-4,2 3-12,0 5-25,2-3-23,0 4-23,0-3-22,2 3-16,0 0-17,2 0-9,-3 1-6,4-3-4,-2-1-14,-2-1-22,4 0-24,-4-3-36,2 0-45,-3-2-64,0-2-69,0 1-143,-3-4-163,3-4-97,0 0-173,0 0-135,0-6-26,0 2 105,0-4 158,5-2 120,-2 0 207</inkml:trace>
  <inkml:trace contextRef="#ctx0" brushRef="#br0" timeOffset="125931.8457">35656 9784 360,'9'-17'768,"0"0"154,-2-2 93,1 3 70,-2-2-222,1 0-222,1 0-209,3 1-124,0 3-72,2 0-49,0 2-33,2 2-30,-1 3-20,1 5-23,-3 2-14,1 6-13,-1 3-4,-6 5-1,-3 6 3,-5 2 11,-4 3 5,-1 3 9,-2-2 3,-4 1-1,1 1-5,3-4-11,1-2-14,3 0-13,1-3-10,4-3-11,2-3-8,4-1-5,0-2-6,4-2-22,4-5-30,-1-1-33,3-2-41,-1-4-51,0 1-60,-2-1-73,2-1-144,-1 0-134,1-4-78,-1 1-135,1 1-145,-1 0-19,1 1 110,-1 0 139,3-1 98,2 0 180</inkml:trace>
  <inkml:trace contextRef="#ctx0" brushRef="#br0" timeOffset="126447.8183">36215 9759 56,'16'-16'477,"-2"6"148,-4 0 148,-1 2 113,-3-1-62,2 5-126,-4 0-74,2 1-100,-3 6-108,3 2-76,-5 4-57,4 2-49,1 4-40,-3 4-32,3 3-26,-2 1-30,1 2-24,0 1-17,1 1-18,2-2-18,-3 2-11,2-3-6,-1 1-4,0-4-4,-3 2-2,1-3 1,-1-4-2,0 1-1,-1-4 0,-1 0 0,2-5-1,-3 1-2,0-4 2,0-2 0,0-2-1,-4-1-1,-1-3 2,2-1 0,-3-7-1,2-1-1,-2-2 1,-2-4-2,2-2 1,1-2 0,-1-5 3,1-2-1,2 0 2,0-6-1,0 1 3,3-4-3,-1 2 0,1-5 0,1 2 0,2 2 0,-1-2-3,2 5 5,-1 3 1,1 0 2,1 6 2,1 3 3,1 2 3,1 2 4,-1 5-1,1-1 1,2 6 1,-3 0 2,4 3 1,1 5 3,-2 2 9,5 3 5,-1 6 13,0 4 14,1 4 20,-1 5 17,-4 3-57,4 3-45,-3 4 0,-2 2 0,0-1 0,1 0 0,0 2 0,-5-3 0,4 2 0,-3-4 0,2 3 0,-2-6 0,-2 2 0,2-4 0,-2-2 0,1-3 0,0-1 0,-1-5 0,-3-1 0,3-2 0,0-4 0,-3-1 0,1-2 0,1-3 0,0 0 0,-2 0-287,-1-3-228,3-1-155,-1-4-148,-1-2-225,-1-3-84,-1 1 14,-1-4 121,-2 2 198,-4-4 199</inkml:trace>
  <inkml:trace contextRef="#ctx0" brushRef="#br0" timeOffset="126605.8054">36536 9920 273,'-16'-2'738,"1"2"182,-4 2 122,4-2 74,0 0-182,2 0-207,4-2-239,1 2-171,2-1-109,5-1-71,2 0-51,7 0-32,8-1-34,7-2-37,5 0-52,4 2-85,4-3-164,-3 3-176,-2-1-122,-3 0-202,-1 3-144,-5 2-24,-7 1 110,2 1 144,-6 2 122,-5 0 214</inkml:trace>
  <inkml:trace contextRef="#ctx0" brushRef="#br0" timeOffset="127094.2937">34277 10706 265,'-16'6'691,"3"0"162,-3-1 95,5-1 61,-1-2-219,7 1-159,0-3-218,5 0-137,3-3-67,8 1-29,8-2-18,7-1-9,11 0-5,11-2-9,7-1-14,13-1-19,8-1-14,10 2-11,8-4-12,7 1-8,8-2-11,2 0-10,10 1-8,-2-2-10,4 4-9,-1-1-5,-3 0-2,-3 0-3,-1 3 3,-5-1-3,-5 3-2,-4 0 2,-6 1 5,-4 3 11,-2 0 12,-8 4 11,-7 0 5,-4 0 2,-7 0-3,-7-1-11,-1 3-16,-9-1-8,-3-1-11,-6 1-11,-3 0-15,-4-1-22,-4 2-23,-7-2-30,-3 1-32,-2-2-36,-8 3-51,-5-3-77,-4 2-147,-7 2-118,-7-2-55,-7-2-92,-4 4-129,-7-2-46,-7 2 95,-4 2 107,-6-2 68,-6 1 133</inkml:trace>
  <inkml:trace contextRef="#ctx0" brushRef="#br0" timeOffset="127495.4437">34758 11017 409,'-58'8'500,"1"-4"43,7-1 36,4 1-73,4-2-155,6-1-46,8 1 4,6 0 18,4-2 15,6 0 5,6 0-10,9 0-37,8-2-44,8 0-38,10-1-31,9-2-25,12-2-22,10 0-21,5-2-15,12 0-7,5-2-2,6 2 0,7-1-1,5-2-2,7 1 0,4 1-6,4 0-12,2 0-6,4 0-6,-2 0-10,-2 0-6,-1 2-8,-1-2-6,-7 3-4,-3-2-6,-9 2-2,-7 1-3,-8-1 1,-7 0 1,-6 2 4,-8-2 5,-8 2 5,-3-1 2,-10 1 2,-4 2 1,-3-2-6,-4 1-5,-3-1-7,-4 2-5,-3 1-7,-3-1-8,-4-1-8,-2 2-19,-1 0-26,-1-1-36,-2 1-64,-2-1-117,-3-2-227,-6-2-240,-2-1-264,-2-1-111,-5 3-16,-4 0 77,-5 1 217,-6-1 243</inkml:trace>
  <inkml:trace contextRef="#ctx0" brushRef="#br0" timeOffset="129613.287">3658 11774 224,'-32'24'474,"-2"-4"41,-3-3 25,1-2 12,2 0-254,9-3-135,0-1-72,10-1-37,2-6-24,5 2-6,12-6 6,11-6 8,13-5 8,20-15-3,19-10 9,28-19 0,26-17-26,29-17-33,18-15-23,10-8-14,-2 3-24,-10 6-23,-11 9-16,-11 10-19,-14 8-45,-13 9-83,-14 6-134,-13 9-57,-8 4-15,-12 4 17,-9 5 46</inkml:trace>
  <inkml:trace contextRef="#ctx0" brushRef="#br0" timeOffset="130449.6547">3051 9920 131,'-24'22'441,"2"2"51,1-8 32,6 0 14,2-5-203,5-2-133,7-4-80,10-3-45,10-6-28,12-6-9,14-7-10,13-7-7,15-7-6,13-10-10,9-7-4,17-12-12,11-5-34,11-9-82,3 1-188,-2 1-122,-12 3-67,-7 2-27,-11 6 14,-16 4 72</inkml:trace>
  <inkml:trace contextRef="#ctx0" brushRef="#br0" timeOffset="134855.9313">28783 12348 301,'1'6'496,"1"-2"49,-1-2 32,-1 0-5,5-2-184,-4 0-62,5 0-1,0-4 25,1-1 30,1 0 17,3-4-7,0 1-39,3-1-51,0-4-55,0 2-44,-2-1-38,0-2-36,-3 1-21,-2 0-18,-1-4-16,-3 2-7,-3-2-7,-1 0-2,-5 2-5,-2 0-1,-1 2-2,0 2-3,-6 4-7,0 2-8,-4 3-6,0 6-7,-1 1-7,0 5-3,1 2-1,0 2-4,5 2-2,0 2-1,7 1-1,3 1 1,4 0-2,4 4 2,3 0 1,7 0 0,0 0-2,6 1 2,7-1-1,1 1-1,2-1 2,1 0 0,3-2 2,-1-1-2,-2-2 0,-3 1 0,-4-3 0,0 2-4,-3-5 1,-4 0 3,-2-2 0,-6 1 3,0-4-1,-3 1 7,-3-1 3,-4-1 9,-2 1 2,-5 0 7,-2-1 10,-5 1 0,-1-1-1,-2 3-2,-7-3 1,1 1-4,-3-1-6,1 1-1,0-2-7,-1 0-3,3 1-4,2-2-4,0-2-2,3 1-5,0 1-2,2-4-4,5 1-8,-2-1-10,3-1-10,2-1-19,3 2-21,-2-2-29,5 0-34,-1 0-42,1 0-58,3 0-90,3-2-129,3-1-88,3 0-37,4-3-85,0-1-127,2 3-26,3-4 81,1 0 80,5 1 58,1-2 128</inkml:trace>
  <inkml:trace contextRef="#ctx0" brushRef="#br0" timeOffset="135200.1789">29766 12435 432,'-17'2'835,"-2"0"139,-2-2 80,2 1 52,-2 1-233,2-2-285,2 0-214,4 2-124,1-2-66,5 2-47,2-2-37,2 1-33,6 1-20,2-1-14,8 1-9,6 0-4,4-1-2,5-1-6,3 0-4,3 0-5,-1-1-10,1-1-6,0 0-15,-4-1-15,-4 2-13,-5-3-23,-2 4-31,-4-2-31,-6 1-57,-2 1-91,-3 1-119,-4 1-80,-1 0-31,-8 1 2,2 2 19,-4 0 15,-2 2 7,-2 0-47,-2 0-15,-2 2-3,3 1 24,-2-3 80</inkml:trace>
  <inkml:trace contextRef="#ctx0" brushRef="#br0" timeOffset="135373.6236">29770 12558 153,'-17'13'449,"2"-1"78,0-3 65,0 1 72,2-2-94,2 0-85,1 0-27,2-2-21,4 1-21,-1-1-49,5-1-76,5 0-72,-2-1-61,6 2-49,4-4-34,2 1-25,6-2-19,-1-1-11,4-1-15,3-2-19,1 3-29,0-5-52,1 2-100,-2 2-125,4-2-95,-4-2-70,-1 1-159,3 1-139,-4-1 4,2-1 71,-1 0 71,-2 0 70,3-2 180</inkml:trace>
  <inkml:trace contextRef="#ctx0" brushRef="#br0" timeOffset="136035.949">31384 12061 236,'-5'28'510,"2"-5"54,-1 2 29,2-5 26,1 1-231,-1-1-103,4 1-55,-1-6-8,4 0 13,-1-2 25,5-5 8,2-1-14,5-5-21,3-4-34,5-3-34,3-1-43,-2-5-35,6-3-30,-4-3-22,6-5-13,-8-4-8,4-2-8,-1-2-2,-3-6-3,-3-1-1,-1-3 2,-2-4-2,-4-3 4,0-2 2,-1-1 7,-4-1 11,-6 1 14,1 0 24,-4 5 28,-1 6 22,-1 5 16,-1 4 3,-4 7-2,0 3-11,1 3-22,0 7-22,-4 5-14,0 5-10,-1 9-3,-4 6 3,3 10 2,0 7 11,1 7 11,2 4 4,4 5-3,-1 0-1,4 2-4,1 3-9,3-3-9,3-1-9,1-4-10,5 0-8,0-5-8,4-3-5,1-4-3,-1-4-5,3-3 0,-1-3-2,2-5 1,-1-4-2,-1-1-7,1-4-8,-3-5-10,4 0-20,-6 0-23,-1-4-33,-3 0-38,-3 0-54,1 0-92,-2 1-172,-3-1-112,-3 2-147,-3 1-200,-3 2-70,-3 2 33,-5 1 155,1 2 116,-2 0 168</inkml:trace>
  <inkml:trace contextRef="#ctx0" brushRef="#br0" timeOffset="136381.4392">31312 12605 196,'-34'13'702,"-3"0"163,1-3 93,3-3 48,4-2-152,0 0-222,9-1-232,3-1-148,4-1-75,9-2-33,6 3-20,7-3-12,14 0-8,11-3-3,9 1 5,11-1-4,9-3-6,12 1-5,10 0-11,6 2-10,10-3-15,1 1-11,5-1-7,2 2-9,-2-1-8,-3-2-4,-1 2-3,-5 0-3,-7 0-6,-5 2-2,-9-2-2,-12 4-2,-8-2-9,-9 1-8,-11-1-13,-6 2-13,-13 1-25,-7 0-28,-9 1-36,-14 4-44,-7 3-60,-12-1-106,-8 5-118,-7 2-66,-3 1-24,-6 2-65,0 3-105,-8 0-26,2 2 59,-4 3 59,-1-1 45,1 1 105</inkml:trace>
  <inkml:trace contextRef="#ctx0" brushRef="#br0" timeOffset="137137.9413">30665 13575 279,'-22'26'631,"6"-6"92,1 1 52,1-4 27,4-3-242,6-2-166,-1-1-148,4-3-71,2 0-30,7-3-2,2-1 3,2-4-6,6-4-9,1-1-16,5-3-10,0-2-15,1-4-22,3 2-16,-3-4-11,1-1-13,-1-3-6,-3-2-7,-1-1-3,-1-3-2,-4-4 2,-1 0 2,-5-2 6,-1-1 6,1-2 11,-2 3 16,-7 4 9,4 1 9,-4 3 9,-1 7-3,-1 0 0,1 1-9,-5 6-1,4 3-11,-3 1-12,0 4-9,0 4-6,-2 5-2,-1 6-2,2 6 7,-1 2 10,0 6 6,3 4 8,-3 0-2,5 3-1,-2 0-4,1-1-10,4 1-8,1-4-7,0 0-5,3-3-9,1-2 2,2-1-4,0-4-3,5-3-1,-1-1-3,2-4 2,0-3-4,1-4-2,2-4 3,-2-2 0,3-2 0,-1-4-3,2-2 3,-2-3-1,-1-2-3,1-4-2,-3-2 2,3-1-2,-6-3-1,1 1 2,-1-3-1,-1 4 3,-1-5 2,-1 4 1,-3 1 1,-3 2 2,1 3 0,-2 2-2,-2 3 3,1 0-4,-1 4 2,0 2-1,-1 1 1,1 0 2,0 1-3,-2 3 1,-1 1 0,2 1 0,-2 3 1,-2 3 5,4 6 0,-2 0 6,0 2 4,1 4 8,2 1 7,-1 1 5,1-1 8,0 5 6,0-1 3,1-1-5,1 0-2,2 1-10,-1-3-11,2 1-6,-1 0-10,2-3-3,3-1-2,0-1-4,-2-3 0,2-3-5,0 1-8,-1-5-9,-1 0-16,1-3-15,-1-1-24,1-2-31,-1-2-43,1-6-58,-1 0-102,0-1-167,2-6-105,0 0-82,-2 1-124,2-2-124,1 2 14,-3-1 127,3 2 102,1-2 99,0 3 166</inkml:trace>
  <inkml:trace contextRef="#ctx0" brushRef="#br0" timeOffset="137410.1088">31546 13552 417,'10'0'493,"-3"-1"45,-2 2 31,4 3-73,-4 0-147,0 1-53,1 1-1,2-1 11,-1 4 11,1-2 10,1-3-14,1 4-31,-1-4-42,2 1-27,2-2-24,-2 1-21,3-3-15,-2-1-13,1-1-7,1-1-6,-4-1-5,0 0-5,-1-4-10,0 3-6,-3-4-8,-1 0-8,-2-1-8,-3-1-13,0 0-9,-6-2-10,3 0-10,-6 0-10,0 1-6,-1 2-7,-4 0-5,4-1-5,-5 4-11,0-1-14,-3 3-20,3 0-31,0 0-42,1 3-52,-1-2-73,1 3-141,5-2-129,0 0-69,3 2-106,2-1-147,3 1-55,1 0 81,0 1 111,4-1 78,3 2 138</inkml:trace>
  <inkml:trace contextRef="#ctx0" brushRef="#br0" timeOffset="138427.9368">31723 13501 263,'18'10'493,"2"-1"60,0 2 51,-4-3 35,1 1-158,-3-5-54,4 4-16,-3-2-4,0-1-8,0-3-26,0 0-59,-1-4-69,1 0-60,2-3-49,0-1-39,0-3-30,2 1-23,-2-3-16,-1-1-10,-1 0-4,-2-2-5,1 1-3,-1-4-1,-2-2 1,-4-1 0,0-2-2,1-3 2,-2-2-2,-5-1 2,-1-3-4,0-1 1,-1 0 7,1 0 6,-5 2 14,4 3 14,-2 3 8,-2 5 8,4 3 4,-2 3-1,0 1-4,0 5-8,0 2-8,2 1-4,-3 6-8,2 3 0,-2 7 0,0 4 2,-1 3 5,3 7 7,0 0 4,1 4-1,1 1-1,0 2-6,0-1-9,3 1-4,-1-2-6,3-2-4,1 0-6,2-1-4,-3-6 0,4 2-4,-1-4 0,4-2-2,-3-3 0,0-1-2,2-4 0,0-2 2,2 0-4,1-3 1,-3-5-2,4 0-3,-3-4 0,2-1 1,1-2-3,-4-1-3,3-4-1,-4-1 2,4-2-3,-5-2-5,2-3 1,-2-4 1,0 1-2,0-3 4,-2-1 0,-3 3 8,1 0-1,-1 0 2,-4 3 3,2 1-2,-2 6 4,0-2 0,0 6 0,0 0 2,-2 3-1,0 2 1,0 2-2,1 1-1,-3 2 0,0 3-2,0 4 1,1 3 2,-1 2 0,-1 4 4,4 0 0,-1 4 4,1 2 2,-2 0 2,1 1 4,2 3 0,2-3 2,1 5-1,-2-4 0,1 4-5,-1-3-1,4-2-3,-4 1-1,5-2-3,0-2-3,1-2 0,1 1 4,-1-4-3,2 1-2,3-3 2,-3-1 1,0-3-3,1 0 0,-1-2 0,0-1 2,3 0-2,-3-3 0,3-2 2,-3-1 0,2-1-2,0-4 0,1-1 0,-1 0 2,2-3-2,-4 0 0,3-2 0,-2-4 0,2 0 0,-1-2 2,-1-3-2,-1-2 0,0-2 0,-2 1 2,1-1 0,-2 0-1,-1-1-1,-1 5 3,0 1-3,-4 4 0,0 1 4,0 2 2,-4 2 2,0 3 5,-1 3 2,-1 1 3,-3 3-2,0 3 0,-2 3 0,2 1 1,0 1-4,2 0 0,1 3-3,3-1-4,0 0-1,2 0-2,2 1-3,3-4 2,0 2-1,2-1-1,3-1 3,1-2-2,2 2 0,1-2-1,1-2 0,0 2 2,1 4-2,-1-2 0,0 2-2,0 2 7,-1 4 0,-2-2 3,-2 4 6,-3 2 3,1-3 4,-3 4-1,4-1 1,-5-1-3,3-3-2,0 1-4,1-1-4,1-3 0,-1-1-4,2 0-3,0-3 1,3-3-2,0 1-4,-2-6-5,-1 2-7,5-2-12,-3 0-13,-2-2-21,3-1-28,-3 0-46,0-2-76,-1-3-181,-1-1-165,0-1-215,-1-4-213,0 1-76,0-4 14,1 0 155,1-2 162,1-4 224</inkml:trace>
  <inkml:trace contextRef="#ctx0" brushRef="#br0" timeOffset="139451.5913">33229 13218 127,'14'-12'457,"-3"2"51,0-2 29,-1 0 24,-4 0-174,-1 1-110,-1 1-6,-3 3 43,-1 0 56,0 2 44,-4 0 24,1 3-13,-4 4-55,-1 3-68,-4 5-61,-2 5-52,-1 7-33,0 2-24,-2 5-16,4 1-10,0 0-14,2 2-12,4-1-8,1-2-12,0-1-10,6-1-11,1-4-11,5-1-5,2-3-5,2-2-3,4-5-6,1-1 1,1-6 0,2 0-3,1-5 0,-1-4-3,3-1 3,-2-3-2,-1-4 0,-2-2 1,2-3-1,-2-4 1,-2-1 4,-4-1-2,0-3 2,0 0 1,-6-2 4,-1 3 6,-3 0 11,0 4 8,-2 4 11,1 2 6,-3 3 6,-2 5-8,-2 3-8,1 8-9,-2 3-4,-3 8-4,1 4 4,4 2 3,3 3 3,0 1 0,4 0-3,4 0-10,2 1-5,3-4-7,2-1-4,6 0-3,0-4-7,6-2-10,-1-3-17,4-4-26,-1-4-29,3 0-37,-3-4-41,-1-2-59,1 0-84,-2-4-193,-3 0-134,-2-2-232,0-5-159,-6 3-42,0-2 43,-3-1 184,1 1 150,-5 2 254</inkml:trace>
  <inkml:trace contextRef="#ctx0" brushRef="#br0" timeOffset="142718.617">33310 13752 164,'-5'8'472,"-3"-2"70,-2 1 71,3 1 85,-4-1-100,-1 1-42,2-1-3,-2 0 4,0 1-19,2 0-57,1-1-80,-1-1-92,2 0-75,3-3-61,1 0-39,3-1-25,2 1-21,3 0-16,5-2-12,2 1-6,7-2-9,0-2-8,2-1-8,7-1-7,-3-1-6,3 0-4,-3-1-5,2 2-2,-4-1-2,2-1 2,-3 1-3,0 0 0,0 0 1,-5 1-2,-1 1-1,-2-1 0,1 3 0,-5-2 0,0-1 0,-3 4 3,-2-2-2,-1 2 2,-1 0 4,-2 0-2,-5 4 0,-4 1-1,-1 1-1,-9 3 0,0 3-3,-1 0 0,-4 2-1,0-2 1,2 2 1,0 0 1,4-3 3,0-2 0,6-1-1,0 1-1,3-2 0,3-2-3,0-1 0,6-1-1,0 1 2,5-2 0,2-1 3,4-1-2,0-1 0,6-3 0,-1-1 0,5 1-2,-2-4-2,-1 4 0,0-5 2,0 5-2,0-3 2,-4 0-2,1 2 0,0 0 2,-1-1-2,-4 1 2,-1 1-2,0 0 0,-4 2-2,0 0 0,0 1-2,-2-1-4,1 0-5,-2 2-6,-1-1-10,-1 1-15,0-2-18,0 2-27,-1 0-45,-5 0-71,-2 0-157,3-1-174,-5-1-177,0-1-230,-2 0-90,-3 3 0,0 0 131,-1 0 164,-3 0 190</inkml:trace>
  <inkml:trace contextRef="#ctx0" brushRef="#br0" timeOffset="143824.7092">32461 14097 575,'-30'14'877,"-3"-5"120,-6 2 65,5-1 33,0 1-335,0-1-290,7 1-205,2-3-110,5-4-53,7 1-29,1 0-16,6-3-10,6 2-7,8-3-7,6 1-3,9-2 0,5 0-2,8 0-4,2 0-6,7 0-5,-3-2-4,1 2-5,0-1-4,-3 1 0,-6 0 1,0-2-1,-4 2-1,-3-2 0,-7 2 1,-1 0 2,-5 0 1,-2 0 3,-4 0 3,-1 0 5,-4 0 6,1 0-1,-4 0 1,-4 0-7,1 0-2,-4 0-3,-2 0-8,-3 0-13,-1 0-19,-2 2-33,-3-2-71,-2 0-160,1-2-170,1 0-170,-3-3-248,1 0-109,-4-1-6,0 1 121,-4-4 149,-2 3 167</inkml:trace>
  <inkml:trace contextRef="#ctx0" brushRef="#br0" timeOffset="147962.1161">29639 14973 221,'-17'-4'515,"0"1"88,-4 1 76,-3 0 103,-1 2-160,2 0-68,-4 4-39,0-1-36,2 4-45,1-1-77,1 5-82,4-3-77,4 5-68,5-1-44,4 1-28,4-2-20,6 4-8,5 2-7,7-1-5,3-1-2,6 1-6,5 1-3,3-2-1,1 2-1,2-1-3,-2 1-2,-4-1-1,-1-1-3,-5-1-1,-1 3 2,-4-3 0,-4 0 2,-5-1 1,-2 0 4,-6 0 4,-2-1 10,-5-2 10,-4 1 12,-5-2 12,-2 2 11,-5-2 4,-1 1 2,-5-1-4,-3 1-4,0-3-7,-4 1-9,3 1-10,-1-4-8,0 1-7,4-1-7,1 0-5,3-2-8,4-1-13,3 0-17,4-2-30,5-2-41,3-2-58,3 1-83,6-4-156,5 3-131,5-4-73,4-3-146,2 1-152,3 1-22,2 0 107,-1 0 116,2 2 84,2 0 181</inkml:trace>
  <inkml:trace contextRef="#ctx0" brushRef="#br0" timeOffset="148736.2629">30456 15338 241,'-15'3'526,"2"-1"109,-2 0 108,0-2 94,0 1-141,2 1-70,-1 0-53,5-2-68,0 2-79,3 0-88,1-2-85,1 0-67,3 0-56,1 0-39,3-2-28,4 2-20,5 0-15,0-2-14,8 0-2,0-1-3,3 1-4,1-1 0,-2 1-3,3-1-7,-3-1-11,-1 2-20,-5 0-25,-1 1-40,0 1-50,-6-2-97,3 4-133,-5-2-107,-1 3-48,0-1-36,-4 2-72,-2 1-58,-2 0 15,-4 2 49,0 1 41,1 0 54,-3 3 115</inkml:trace>
  <inkml:trace contextRef="#ctx0" brushRef="#br0" timeOffset="148906.3913">30506 15471 340,'-10'15'509,"-4"-3"89,3-2 110,2 1 44,0-2-120,1-1-58,1 0-38,1-2-43,4 0-83,0 0-92,4-1-85,2-2-65,5 0-52,1-1-40,2 2-29,4-3-22,-1 1-31,1 0-41,-1-1-66,2 1-122,-2-4-156,-1 1-100,0-1-99,-1-1-157,-1-1-109,-3 2 30,1-1 107,1 0 76,-2 0 100</inkml:trace>
  <inkml:trace contextRef="#ctx0" brushRef="#br0" timeOffset="150293.6679">32408 14665 117,'-1'-9'457,"-3"-1"53,0 0 35,0-2 39,-1 4-108,1-2-53,1 2 6,-1 1 24,0 2 15,2 2-6,-1 1-49,3 6-87,1 4-74,1 4-53,2 6-29,2 5-20,-3 4-19,1 6-26,1-2-19,-1 5-16,0-1-16,0 3-12,-3-4-12,-1 2-5,2-2-10,-2-2-5,-2 1-5,2-3 0,-1-1-2,-3-4 0,-1 0-1,-1-3 1,0-2 0,-1-3-5,-1-6 2,-4 2 2,3-7-1,-1-2 3,-4-4-1,0-4 0,0-2 0,4-4-1,-4-2-2,7-3 0,-3-2 2,7 2 1,-2-2-2,4 0 2,2 0-2,7 1-1,-1 2 0,5-1 2,4-1-1,2 4 1,2-1 2,5 2-1,0-1-3,2 3-1,-2-2-7,4 3-8,-1-1-8,0-1-7,-2 2-9,0 1-4,-1-2-4,-3 0 3,-1 1 0,-3 0 5,0-2 6,-3 1 7,-6-2 6,1-1 7,-2-1 5,-2-1 4,-5 0 3,2 2 2,-3-4 0,-3 1 2,2 2 6,-3-1 0,2 2 6,-1 2 7,-2 1 7,4 1 1,-1 2 1,1 1-2,-2 3-3,1 2-5,1 2 1,1 5 5,0 2 2,0 5 5,1 4 9,-1 3 5,5 4-1,-5 0 0,1 2-2,1 2-4,-1-1-6,4-1-9,-4 2-5,1-5-7,0 2-6,2 0-2,-3-5-3,2-1 0,-2 0-11,4-2-14,-5-1-30,1-3-42,-1 0-60,4-5-86,-2-1-165,1-2-133,2-6-124,-1 0-208,2-3-94,2-4 8,-2-1 128,-1-3 129,3 0 141</inkml:trace>
  <inkml:trace contextRef="#ctx0" brushRef="#br0" timeOffset="151621.2813">33046 15071 46,'4'-6'439,"-2"1"65,0 0 40,-1-4 44,-1 3-77,-1 0-66,1-2-4,-4 1 26,0 0 35,3 0 5,-4 2-35,1 0-90,-2 3-87,0-1-78,-2 3-63,-1 3-42,-1 2-30,0 6-11,-4 2-14,4 4-4,-2 1-5,0 4-7,5 0-7,-1 0-9,5-1-5,2-1-4,1 1-5,0-1-3,3-3 2,3-4-4,3 1-1,2-4 1,0-2 1,2-2-2,2-4-4,2-2 3,-1-4-1,-1-1-3,1-5 0,-3 1 3,2-3-1,-1-1-1,-4-4 0,-1-1-1,1-1 4,-2-3-1,-7 3 2,1-4 4,-2 3 3,-2-1 5,-2 4 2,1 2 8,-1 4 1,1 1 2,-2 3-3,2 2-4,-1 3-4,1 2-6,-2 5-3,2 1-1,2 4 3,-2 2 0,3 1 2,0 0 1,4 1-2,-1-1-1,3 3-3,2-4 0,1-1-6,1 0 1,0 0-9,2-3-11,-1 0-22,1-1-24,2-1-36,0-3-55,-1 0-61,-1-1-129,3-4-164,0-2-88,1-4-151,-1 1-172,0-3-48,0-1 75,0-3 147,1 0 99,-1-3 176</inkml:trace>
  <inkml:trace contextRef="#ctx0" brushRef="#br0" timeOffset="152424.0801">33484 15015 32,'-4'11'464,"3"-2"99,-3-1 89,0-1 108,4 0-24,-2-2-105,4-2-49,0-1-41,1 0-49,3-4-82,1-2-89,5-2-82,-1-3-65,4 0-45,0-4-31,-1 2-21,4-3-11,-2-3-11,1 2-8,-2-1-10,-2-2-4,0-3-4,-3-3-5,0 0-2,-6-2-5,1-4-4,-5-2-3,-2-3 2,-4-2-5,-1-2-2,-2 0-1,-3 4 2,0-1 1,2 5 2,-4 4 3,4 2 3,-2 7 2,3 2 1,2 2-1,-4 6-1,7 1-4,-2 5-1,-3 7 2,0 6 2,4 6 6,0 6 7,0 3 10,4 7 9,1 4 5,-2 0 4,2 3 2,2 3 2,-1-4-2,-1 2-3,5-1-5,-1-3-6,-1 0-10,0-1-7,6-5-9,-6 1-4,3-3-8,0-1-1,1-4-5,1-2-13,-4-1-23,5-4-25,-3-3-29,3 0-33,0-4-36,0-2-36,0-1-39,3-3-50,2-4-86,1-2-111,5-4-76,-2 0-21,2-3 20,3-1 51,-1-2 104,0-2 138,3 0 112,-2-1 75,-3 0 39,0 1 26,-2 1 22,-2 0 36,-1 3 56,-3 0 85,-3 1 87,-2 4 68,-2 0 56,-2 3 33,-2 2 0,-2 3-42,-2 4-54,-3 0-48,-2 3-42,1 1-40,-1 3-43,1 0-32,1-1-26,-1 2-19,2-1-22,2 0-15,2-3-15,1-1-10,1 2-7,2-4-3,3-1-5,3-2 0,1-2 0,1-1-2,1-4 1,-2 0 0,4-1 1,-3-3 7,3-2 3,-5 0 7,1-4 6,2 1 8,-3-2 7,-1-1 5,-3 2 8,1 2 6,-3 1 10,2 1 2,-5 3-4,0 2-7,0 1-13,-5 4-11,1 1-9,-1 2-6,0 3-1,-1 3 2,3-1 1,1 0-1,-1 0-25,6 1-2,-1 0 0,3-3 0,0 1 0,4-1 0,1-1 0,-1-1 0,5-1-30,1-1-51,-2-2-30,2 2-30,-2-4-27,0 1-33,1 1-38,-4-1-55,-1-1-124,3 2-128,-1-2-64,0-2-88,-3 4-142,-2-2-66,0 2 75,-5-1 119,1 3 78,-2 0 128</inkml:trace>
  <inkml:trace contextRef="#ctx0" brushRef="#br0" timeOffset="152805.6062">32364 15648 203,'-34'9'507,"5"2"61,10-5 31,5 2 15,9-3-222,6 0-128,11-2-69,6-1 3,13-2 35,8-2 59,10 0 58,9-1 30,10-4 17,9 2-20,5 0-36,4 0-51,7 0-54,-2-2-48,4 2-44,-2 2-33,3-3-28,-4 3-22,-5-2-16,-5 2-18,-5 0-9,-9-2-7,-10 2-4,-5-1-6,-11 0-2,-7 1-11,-6 2-10,-7-1-20,-5 2-28,-7 0-35,-7 3-42,-6 0-80,-3 3-147,-8 2-123,-4 0-56,-1 4-84,-5-1-131,-2 5-74,0-1 75,-2 1 91,1 1 65,2 2 106</inkml:trace>
  <inkml:trace contextRef="#ctx0" brushRef="#br0" timeOffset="153374.1646">33295 15929 256,'0'1'653,"2"-1"162,-2 0 109,-2 0 81,-2 0-185,-1 0-129,-6 4-177,-1 1-129,-3 2-79,0 3-55,-4 2-47,-1 2-33,0 4-20,-1 5-17,0 1-16,2 1-17,3 3-15,2 3-19,4-3-12,2 3-16,6-1-13,2-4-6,2 4-7,6-7-3,2-1-2,4-4-1,2-2 2,5-5-2,1-3 1,3-5 0,4-3 1,0-5-1,1-3 3,-2-3 7,4-3 12,-4-1 10,0-4 18,-2-1 11,-1-2 15,-6-1-82,-1 0-2,-3-2 0,-6-3 0,-2 1 0,-2 1 0,-5 0 0,-5 1 0,-2 2 0,-2 0 0,-8 5 0,0 1 0,-4 3 0,-3 0 0,-1 3 0,-4 3 0,3 3 0,-2 3-145,4 1-105,1 2-35,6 1-63,2-2-152,6 2-115,1-1-66,4-1-100,2 2-99,2-2-43,2 0 114,2 0 115,2-2 86,2-1 141</inkml:trace>
  <inkml:trace contextRef="#ctx0" brushRef="#br0" timeOffset="153638.0025">33317 15851 268,'4'-10'502,"1"-2"77,-2-1 74,-5 1 72,1 4-141,1-2-45,-3 3-30,1 2-29,1 2-43,-2-1-74,1 4-79,1 4-65,-3 2-41,2 6-24,0 3-9,1 7-5,-2 2-5,2 4-8,-1 4-12,0 2-11,2 1-12,0 2-16,2 0-15,0 2-18,-2-3-11,4 0-11,-3 0-11,3-1-3,0-3-4,-3-2-1,1-2-4,1 0-9,-2-4-16,1-1-21,1-3-35,-3-3-41,1 0-56,-1-2-70,0-2-138,2-3-137,-1-3-70,4-2-81,-2 0-137,1-4-79,3-1 66,-1 0 116,5-1 76,2-3 113</inkml:trace>
  <inkml:trace contextRef="#ctx0" brushRef="#br0" timeOffset="154132.3739">33977 16285 150,'18'-13'563,"-6"3"150,0-2 96,-6 0 88,1 2-116,-4 0-106,-3 1-119,0 3-109,0-2-66,-3 6-61,-1-1-73,-4 1-60,4 4-39,-7 3-30,1 1-19,-3 5-10,-2 1-3,0 4-9,0 4-4,2 0-6,-2 4-7,1-1-9,5 1-11,2 0-10,-1-3-11,4 1-4,3-3-6,2 0-2,1-5-2,4 0 0,1-4-2,3 0 2,1-5-2,2-2-3,0-2 0,2-2 1,0-2 2,2-2-2,-2-4 0,-1-1 3,1-2-1,0-3-2,-1-3 2,-1-4-1,-1-2 0,-3 2 4,-2-3 1,0 3 6,-3 2 13,-2 2 16,2 5 12,-4 1 8,0 2 0,-4 4 0,0 3-11,-3 6-13,-1 4-26,1 3-12,-2 4 0,0 2 0,3 1 0,0 3 0,4 3 0,0-2 0,2-4 0,2 3 0,3-3 0,1 0 0,1-1 0,4-4 0,-1-1 0,-1-1 0,5-3 0,-1-1 0,-1-3-31,-3 0-139,0 0-22,0-1-34,-3-1-51,-1 1-126,0 0-164,1-4-130,-2 0-202,1 1-123,-2-1-15,-3-1 107,1 2 170,-1-2 148</inkml:trace>
  <inkml:trace contextRef="#ctx0" brushRef="#br0" timeOffset="159668.0943">34159 16573 114,'-2'1'451,"2"-1"53,0 0 30,0 0 19,2-1-173,-2 1-136,0-2-47,2-1 17,0 1 60,0 1 62,-2-1 43,1-2 23,-1 2-8,0 2-38,0 0-72,0-3-59,0 3-51,-1 0-41,1 0-29,0 0-24,0 0-18,0 0-13,0 0-9,0-2-6,0 2-9,0 0-3,1 0-1,-1 0 0,0 0-1,0 0 0,0-3 4,0 3 1,0-1 0,0 1-1,-1 0 2,1 0 0,0 0-3,0 0 1,0 0 0,0 0-3,0 0 0,0 0-1,0 0-1,0 0-1,0 0 0,0 0-2,0 0 0,0 0-1,-2 0-4,2 0-1,0 0 1,0 0-4,0 0-2,-2 0 2,2 0 0,0 0-1,0 0 1,0 0-1,0 0 0,0 0 1,0 0-1,0 0-2,0 0-1,0 0 1,0 0 0,0 0 0,0 0 4,0 0-2,0 0 3,0 0-2,0 0-1,0 0 1,0 0-4,0 0 1,0 0 0,0 0 1,0 0-2,0 0 0,0 0 0,0 0 0,0 0-1,0 0-1,0 0 1,0 0-2,0 0 0,0 0 0,0 0 0,0 0 0,0 0-2,0 0 1,0 0 1,0 0 0,0 0-1,0 0 0,0 0 2,0 0 1,0 1-2,0-1 0,0 0 2,0 3 0,0-3-4,0 0-6,0 0-7,0 0-12,0 0-18,-2 2-27,-2-2-40,0 0-49,-1 0-90,-2 0-148,1 0-117,-1-5-68,-1 1-150,1-1-145,-1-4-11,2 1 105,2-5 105,4 0 78,3-5 181</inkml:trace>
  <inkml:trace contextRef="#ctx0" brushRef="#br0" timeOffset="163515.8413">34362 15205 252,'5'-2'456,"-4"1"42,-1-4 22,-1 2-28,-1 0-209,-2-3-116,1 3-67,-2-2-32,2 2-16,-1-1-6,1-2 5,-1 3 6,0 1 7,2-1 8,0 0 11,0 1 7,1 0 6,-2 0 1,2 1 4,1 1-7,0 0 7,-2-2 2,2 2 3,0-1-4,0 1-1,0 0 2,0-2-6,0 2-6,0 0-9,0-2 1,0 2-4,0 0-4,0 0-6,0 0-7,0 0-4,0 0-6,0 0-5,0-1-3,0 1-6,0 0-2,0 0-3,-3 0-4,3 0-3,0 0-2,-1 0-2,1 0-4,0 0-3,0 0-2,0 0 0,0 0-3,0 0-3,0 0 0,0 0-1,0 0-2,0 0 0,0 0-1,0 0-2,0 0-1,0 0 0,0 0-2,0 0-1,0 0 0,0 0 3,0 0 2,0 0 0,0 0 1,0 0-1,0 0 1,0 0-3,0 0 0,0 0 0,0 0 0,0 0 0,0 0 2,0 0-1,0 0 1,0 0 0,0 0 0,0 0-1,0 0 1,0 0 0,0 0-1,0 0-1,0 0 2,0 0 4,0 0-4,0 0 1,0 0-2,0 0 1,0 0 0,0 0-4,0 0 2,0 0-2,0 0 2,0 0-1,0 0 1,0 0-1,0 0 1,0 0 0,0 0 1,0 1-1,0-1 0,0 2 1,0-2 1,0 0 0,0 0 1,0 0-3,0 0-3,0-2 3,0 2-4,0 0 4,0 0 0,0 0 0,0 0 0,0 0 0,0 0 0,0 0 0,1 0-1,-1-1-2,0 1 1,0 0 2,0 0 0,0-2 0,0 2 3,0 0 0,0 0-3,0 0 0,0 0 0,3 0 0,-3 0 0,0 0-1,0 0 1,0 0 0,-3 0 0,3 0 0,0 0 1,0 0 1,0 0 0,0 0 0,0 0-2,0 0 0,0 0-2,0 0 2,0 0-2,0 0 0,0 0-1,0 0 2,0 0-1,0 0 2,0 0 5,0 0-2,0 0 8,0 0 0,0 0 5,0 0 1,0 0-1,0 0 2,0 0-5,0 0-3,0 0-3,0 0-4,0 0 1,3 0-2,-3 0 0,0 0 0,0 0-2,0 0 0,0 0 0,0 0 3,0 0-3,0 0 1,0 0-1,2 0 0,-2 0 0,0 0-1,0 0 2,0 0 0,0 0 0,0 0 0,0 0-1,0 0 0,0 0 1,0 0-1,0 0 0,0 0-1,0 0 1,0 0 0,0 0 0,0 0 1,0 0 1,0 0-2,0 0 0,0 0 0,0 0 0,0 0-3,0-2 3,0 2 0,0 0 1,0 0-1,0 0 2,0 0-2,0 0 2,0 0-4,0 0-1,0 0 3,0 0-1,1 0-2,-1 0 2,0 0 1,0 0 0,0 0 0,0 0-2,0 0 2,0 0 0,3 0 2,-3 0-1,0 0 2,0 0-2,0 0 0,0 0-1,0 0 0,0 0 0,0 0 0,0 0 0,0 0 2,0 0 0,0 0-4,0 0 0,0 0 2,0 0 0,0 0 0,0 0-1,1 0 1,-1 0 0,0 0 0,0 0 0,0 0 0,0 0 0,0 0 0,0 0 1,0 0-1,0 0 2,0 0-2,0 0 2,0 0-1,0 0 0,0 0-1,0 0 0,0 0 2,0 0-1,0 0-1,0 0 0,0 0-1,0 0 1,0 0-2,0 0 2,0 0-4,0 0 2,0 0 2,0 0 0,0 0 0,0 0 0,0 0 2,0 0-2,0 0 0,0 0-2,0 0 2,0 0-1,0 0 1,0 0-1,0 0 0,0 0 0,0 0 1,0 0 0,0 0-2,0 0-2,0 0 4,0 0 2,0 0-2,0 0 3,0 0 0,0 0-2,0 0-1,0 0-2,0 0-1,0 0 1,0 0 2,0 0 4,0 0-2,0 0-1,0 0 2,0 0-1,0 0 0,0 0 0,0 0-1,0 0-1,0 0 0,0 0-1,0 0-1,0 0 2,0 0-1,0 0 0,0 0 1,0 0 0,0 0 1,0 0-1,0 0 0,0 0 1,0 0-1,0 0 1,0 0-1,0 0 0,0 0 1,0 0-1,0 0-1,0 0 0,0 0 1,0 0 0,0 0-2,0 0 2,0 0 0,0 0 0,0 0 0,0 0 0,0 0 0,0 0-2,0 0 4,0 0-2,0 0 0,0 0 0,0 0 0,0 0 0,0 0 1,0 0-1,0 0-3,0 0 1,0 0 2,0 0 2,0 0-2,0 0 3,0 0-1,0 0 0,0 0 2,0 0-2,0 0 3,0 0-1,0 0 0,0 0 1,0 0-2,0 0-1,0 0 1,0 0-2,0 0 1,0 0 2,0 0-3,0 0 5,0 0-5,0 0 0,0 0 0,0 0-1,0 0 0,0 0 0,0 0 1,0 0 1,0 0-2,0 0 0,0 0 0,0 0 4,0 0-2,0 0-1,0 0 0,0 0-1,0 0 1,0 0-2,0 0 1,0 0 1,0 0-1,-1 0 2,1 0-4,0 0 5,0 0-3,0 0 1,0 0-1,0 0 2,0 0-2,0 0-3,0 0 3,0 0-3,0 0 3,0 0 0,0 0 3,0 0-3,0 0-1,0 0-1,0 0 2,0 0 0,0 0-1,0 0 2,0 0 3,0 0-1,0 0-3,0 0 1,0 0 1,0 0 0,0 0-2,0 0-2,1 0 2,-1 0 2,0 0-1,0 0-2,0 0 2,0 0-1,0 0 2,0 0 1,0 0-1,0 0 1,0 0 0,0 0 2,0 0-3,0 0 4,0 0-4,0 0 0,0 0-2,0 0 1,0 0 1,0 0-2,0 0 0,0 0 0,0 0 1,0 0 2,0 0-3,0 0 2,0 0 0,0 0-3,0 0 1,0 0-3,0 0 3,0 0-1,0 0-1,0 0 2,0 0 0,0 0 3,0 0-1,0 0-1,0 0 0,0 0-1,0 0 1,0 0-1,0 0 0,0 0 2,0 0 1,0 0-1,0 0-2,0 0 0,0 0 0,0 0 0,0 0 0,0 0-2,0 0-1,0 0 3,0 0 2,0 0-1,0 0 1,0 0 1,0 0 0,0 0-3,0 0 0,0 0 0,0 0 0,0 0 0,0 0 0,0 0 0,0 0-1,0 0 0,0 0 1,0 0 1,0 0 0,0 0-1,0 0 2,0 0 0,0 0 0,0 0-2,0 0 0,0 0-4,0 0 4,0 0 0,0 0 0,0 0 0,0 0 0,0 0 3,0 0-1,0 0-1,0 0 1,0 0-1,0 0-1,0 0 0,0-2 0,0 2 0,0 0 0,0 0-1,0 0 2,0 0 2,0 0-3,0 0 1,0 0 3,0 0-4,0 0-3,2 0 1,-2 0 2,0 0-1,0 0-1,0 0 5,0 0-3,0 0 0,0 0 0,0 0 0,0 0 0,0 0-3,0 0 3,0 0 2,0 0-2,0 0 1,0 0 1,0 0-2,0 0-2,0 0 2,0 0-1,0 0-1,0 0 1,0 0 2,0 0 1,0 0-1,0 0-1,0 0 0,0 0 0,0 0 0,0 0-3,0 0 2,0 0 1,0 0 0,0 0 1,0 0 2,0 0-3,0 0 2,0 0 0,0 0-2,0 0 0,0 0-3,0 0 3,0 0 0,0 0 0,0 0 0,0 0-1,0 0 1,0 0 0,0 0 0,0 0 0,0 0 0,0 0 0,0 0 0,0 0 0,0 0 1,0 0-1,0 0 0,0 0-1,0 0 1,0 0 0,0 0-1,0 0 2,0 0-1,0-1 1,0 1-1,0 0 0,0 0-1,0 0 1,0 0-1,0 0-1,0 0 2,0 0 0,0 0 2,0 0-1,0 0-1,0 0 0,0 0 0,2 0 0,-2 0 0,0 0 0,0-2 0,0 2 0,0 0 0,0 0 1,0 0-1,0 0 0,0 0 0,0 0 0,0 0-1,0 0 1,0 0 0,0 0 0,0 0 0,0 0 0,0 0 0,0 0 0,0 0 0,0 0 0,0-2 5,0 2-2,0 0 0,0 0 0,0 0-3,0 0 3,0 0-3,0 0 0,0 0 0,2 0-3,-2 0 3,0 0 0,0 0-3,0 0 1,0 0 1,0 0 1,0 0 0,0 0 0,0 0 0,0 0 3,0 0-3,0 0 0,0 0 1,0 0 1,0 0 2,0 0-3,-2 0-1,2 0-1,0 0 1,0 0-2,0 0 0,0 0 0,0 0 1,0 0 1,0 0 0,2 0 0,-2 0 0,0 0 1,0 0-1,0 0 2,0 0-2,0 0 0,0 0-2,-2 0 2,2 0 2,0 0-2,0 0 2,0 0-2,0 0 0,0 0 0,0 0 0,0 0 0,0 0 1,0 0 0,0 0 0,0 0-1,0 0-1,0 0 1,0 0-1,0 0 0,0 0 1,0 0 0,0 0 1,0 0-1,0 0 0,-2 0 2,2 0-2,0 0-1,0 0 1,0 0 1,0 0-1,0 2 0,0-2-1,0 0 1,0 2-1,0-2-2,0 0 3,0 0 0,0 0 0,0 0 0,-2 0 0,2 0 0,0 0 0,0 0 0,0 0 0,0 0 0,0 0 0,0 0 0,0-2 0,0 2 0,0 0 2,0 0-1,0 0 0,0 0-1,0 0-2,0 0 0,0 0 2,0 0 0,0 0-3,0 0 4,0 0 5,0 0-2,0 0 0,0 0-4,0 0 3,0 0-3,0 0 1,0 0-1,0 0 0,0 0 3,0 0 0,0 0-1,0 0-2,0 0 0,0 0 2,0 0-2,-1 0-4,1 0 3,0 0 0,0 0 2,0 0 0,0 0-1,0 0 1,0 0 0,0 0 1,0 0-4,0 0 2,0 0-1,0 0 1,0 0 0,0 0 1,0 0-1,0 0 0,0 0 2,0 0-1,0 0-2,0 0-2,0 0 2,0 2 1,0-2-2,0 0 2,0 0 2,0 0 0,0 0-2,0 0 0,0 0 3,0 0-4,0 0-1,0 0 2,0 0 0,-3 0 0,3 0 0,0 0 0,0 0-3,0 0-13,0 0-23,0 0-53,0 0-104,3 0-112,-3-2-83,3 0-44,3-4-68,0 1-141,-1-1-45,-1 0 36,-4 3 44,0-2 34,-4 2 80</inkml:trace>
  <inkml:trace contextRef="#ctx0" brushRef="#br0" timeOffset="166428.082">32804 15397 70,'1'0'370,"-1"0"54,0 0 38,0-2-17,0 2-113,0 0-108,0-2-66,0 2-48,0 0-31,0-2-22,0 2-13,0-1-11,0-1-6,0 2-8,0-1-6,0 1-2,0 0-3,0 0 0,0 0-1,2 0 0,-2 1-2,1-1 1,-1 0-2,0 0-1,0-1 1,0 1-1,0 0 4,0 0 0,0 0 0,0-2 1,0 2 0,0 0 2,0 0-2,0-2 2,0 2 2,0 0 0,0 0 1,0 0 0,0 0 2,0 0-1,0 0 0,0 0-2,0 0 1,0 0 3,0 0 2,0 0 1,0 0 1,0 0 3,0 0-1,0 0-3,0 0 1,0 0 0,0 0-1,-1 0 0,-1 0 1,1 0 0,1 0 0,0 0 1,-3 0 0,1 0 0,2 0 4,2 0-4,1 0 0,-3 0-1,0 0 0,1 0-3,-1 0-5,0 0 3,0 0-3,0 0 5,0 0-4,2 0-2,-2 0 0,0 0-2,0 0 0,0 0-6,0 0 3,0 0 1,0 0-1,0 0 2,0 0-1,0 0 0,0 0-1,0 0 4,0 0 6,1 0 3,-1 0 5,0 0 3,0 0 6,0 0 1,0 2-7,0-2 1,0 0 0,0 0-6,0-2-2,0 4-6,0-2 2,0 0-5,0 0-4,0-2 0,0 2-4,0 0 2,0 0-4,-1 0 3,1 0 0,-2 0-1,2 0 4,2 0-6,-2 0 4,1 0-1,-1 0 2,0 0 2,0 0-1,0 0 10,0 0 0,0 0-3,0 0 0,0 0-4,0 0 2,0 0-7,0 0-2,0 2 5,0-2 1,0 0 2,0 0-3,0-2-2,0 2 1,0 0-3,0 0 0,0 0-1,0 0-2,0 0 3,0 0-1,0 0 1,0 0-2,0 0 4,0 0 1,0 0-4,0 0 3,0 0 3,0 0-1,0 0 4,0 0 1,0 0 1,0 0 1,0 0-2,0 0 1,0-1 0,0 1-4,0 0 2,0 0-3,0 0 3,0 0-2,0 0-3,0 0 1,0 0-1,0 0-2,0 0 2,0 0-3,0 0 4,0 0 2,-1 0 0,1 0-1,0 0-2,0 0 4,0 0-3,0 0-2,0 0-1,0 0-2,1 0 2,-1 0-6,0 0 1,0 0 0,0 0 3,0 0-1,0 0-1,0 0 2,0 0 2,0 0-2,0 0-2,0 0 2,0 0 0,0 0-3,0 0 1,0 0 3,0 0-3,0 0 5,0 0 0,0 0 4,0 0-1,0 0-1,0 0 4,0 0 0,0 0 1,0 0 2,0 0 2,0 0 2,0 0-3,0 0 1,0 0-1,0 0-2,0 0-1,0 0-2,0 0 0,0 0-2,0 0-1,0 0-3,3 0 1,-3 0-2,0 0-1,0 0 0,0 0-2,0 0 2,0 0-3,0 0 1,0 0 1,0 0-1,0 0 1,0 0 0,0 0 2,0 0-2,0 0 3,0 0 4,0 0-2,0 0 5,0 0-2,0 0 0,0 0-2,0 0-3,0-2-1,0 2-3,0 0 0,0 0 3,0 0 0,0 0 1,0 0 0,0 0 0,0 0-1,0 0 0,2 0-2,-2 0-2,0 0 1,0-1 2,0 1 0,0 0 0,0 0 1,0 0 2,0 0 1,0 0-2,0 0 1,0 0 1,0 0-2,0 0 1,0 0 0,0 0 1,0 0-2,0 0 2,0 0-2,0 1-1,0-1-4,0 0 0,0 0 2,0 0-4,0 0 2,0 0 0,0 0 0,0 0 0,0-1 0,0 1 3,0 0-2,0 1 2,1-1 0,-1 0-1,0 0-1,0 0-1,0 0 1,0-1-2,0 1 0,0 0-1,0 0 2,0 0 0,0 0 3,0 0-1,0 0 2,0 0 0,0 0-1,0 0-1,0 0 3,0 0-2,0 0 0,0 0 1,0 0 0,-1 0 1,1 0-2,0 0 2,0 0 2,0 0-2,0 0 1,0 0-2,0 0 0,0 0 0,0 0 1,0 0 0,0 0 0,0 0-2,0 0 1,0 0-3,0 0-1,-2 0 0,2 0-1,-3 0 1,6 0-4,-3 0 4,2 0 0,-2 0 0,0 0 0,0 0 4,0 0 0,0 0-1,0 0-1,0 0 1,0 0-1,0 0-1,0 0-1,0 0 4,0 0-1,0 0 2,0 0-1,0 0 1,0 0 2,0 0 0,0 0 0,0-3 0,1 3 3,-1 0-3,0 0 0,0 0-2,0 0 0,0 0-2,0 0-1,0 0-1,0 0 3,0 0-1,0 0-2,0 0 5,0 0-3,0 0 0,0 0 1,0 0-1,0 0-2,0 0 0,0 0-1,0 0 0,-1 0 2,1 0-1,-2 0-4,2 0 2,0 0-2,0 0 3,2 0-1,-2 0 1,0 0 4,0 0-3,0 0 2,0 0 0,0 0-2,0 0-2,0 0 1,0 3 1,0-3 0,0 0-1,0 0 1,0 0 4,0 0-2,0 0 0,0 0-2,0 0 3,0-3 0,0 3-2,0 0-1,0 0-1,1 0 0,-1 0 2,0 0-7,2 0 3,1 0-1,-3 0 4,0 0 1,0 0-5,0 0 6,0 0-1,0 0-2,0 0-2,0 0 2,0 0 2,0 0 4,0 0-2,0 0 1,0 0 3,1 0-4,-1 0-1,2 0-3,-2-3 0,0 3 1,1 0 1,-1-2 0,0 2 1,3 0 2,-3 0 0,2 0 0,-2 0 2,0-3 2,1 3 3,1-1 4,-2 1 4,0-2 7,2 2 2,-2-2 2,0 2 3,0 0-2,0-1 1,0 1 1,0 0-1,0 0-3,0 0 3,-2-2 2,2 2 1,0-1 4,-2 1 5,1 0 7,1-2-1,-2 2 3,-1-1-3,3 1-2,-1 0-7,-1-2-6,1 0-6,-4 2-5,4-2-3,1 2-2,-2-2-3,-1 2 2,2-2-4,-1 1 3,1-1-3,1 0 0,-5 2 1,5-1 1,-1 1-3,1-2 2,0 2 1,-2 0 1,0-1 2,0 1-2,2-2 2,-2 2 4,2 0-3,0-2 1,-1 2 0,1-2-2,0 2-2,0 0-4,0 0 3,0 0-3,0 0-1,-3 0 2,3 0-2,0 0-1,-2 0-2,2 0 3,0 0 0,-1 0 0,-2 0-3,3 0 2,0 0-3,0 0-2,0 0 0,0 0-3,0 0 1,0 0 1,0 0-2,0 0 2,0 0-3,0 0 5,0 0-6,0 0 2,0 0 1,0 0-3,0 0 2,0 0 0,0 0-3,0 0 4,-1 0-3,1-2 0,-2 2 1,0-2-6,0 1-5,-1-1-15,-2 1-23,1-1-42,-1-1-64,-1 1-120,3 0-171,2 0-104,2 1-155,1-1-194,4 2-60,3 0 58,0 0 141,4 0 98,0 0 171</inkml:trace>
  <inkml:trace contextRef="#ctx0" brushRef="#br0" timeOffset="167831.9527">28990 16136 311,'0'3'509,"-6"-3"77,-5 0 87,-4 0 67,-4 0-129,-2 0-34,-1 1-8,0-1-16,-1 4-34,3-3-70,1 1-80,6 0-75,0-1-64,1-1-49,7 0-46,4-1-35,4-1-30,10 0-16,10-1-10,11 0-7,9-3-2,6-2 0,13-1-6,2 0-6,3-1-7,5 0-3,-5-2-6,0 3-4,-3 3 2,-8-1-2,-2 1-1,-7 3-7,-7-3-10,-4 3-9,-8 0-18,-4-2-18,-5 5-21,-2-2-27,-5 0-31,-3 2-51,1-2-95,-3 2-179,2 0-118,-1-2-218,2-1-172,5 0-54,1-2 51,2-4 164,1-1 125,2 0 239</inkml:trace>
  <inkml:trace contextRef="#ctx0" brushRef="#br0" timeOffset="168165.7993">33005 16632 139,'-9'18'501,"3"-3"58,8-7 14,11-8-7,18-8-249,13-8-410,22-11-250,11-10-134,17-6-52,11-10-13,6-1 47</inkml:trace>
  <inkml:trace contextRef="#ctx0" brushRef="#br0" timeOffset="178984.6921">34767 15215 76,'1'0'435,"2"2"57,-3 0 31,2-2 18,-2 1-165,0-1-155,0 2-91,0-2-42,0 0-12,-2 0 9,2 0 19,0 0 22,0 0 22,2 0 21,1 0 26,1 0 12,2 0 7,3 0 0,3 0-7,0 0-25,3 0-35,2-2-33,1 1-35,2-1-29,-2 0-21,1 0-14,-3 0-8,3 2-1,-4 0-6,-1-3-14,-4 2-52,0 1-73,-2-2-75,-3 2-66,-1 2-47,-2-2-16,-1 0 29,-2 1 42,-3 2 25,0-1-8,-2 2-42,-1 1-72,-2 0-83,0 2-22,0 1 17,-1-1 59,2 0 84</inkml:trace>
  <inkml:trace contextRef="#ctx0" brushRef="#br0" timeOffset="179169.785">34939 15278 32,'-7'8'346,"-1"1"92,2-5 55,1 3 11,1-2-77,-1-2-137,0 1-105,4-1-58,-1 2-22,0-2 11,2-1 26,-2 2 44,2-2 47,0-1 31,2 2 12,-2-1-16,4 0-27,-3-1-41,4 3-51,0-2-45,3-2-34,-2 2-23,3 0-18,0-1-10,0-1-17,2 0-52,0 0-81,2 0-85,2-1-68,0-1-45,3 0-17,-3 0 18,3-3 21,-1 1-46,0 3-101,-1-1-41,2 1-22,-2-1 5,1-2 47</inkml:trace>
  <inkml:trace contextRef="#ctx0" brushRef="#br0" timeOffset="179709.5442">35570 15045 24,'9'-14'433,"-6"2"63,3 0 35,-5 1 20,4 1-117,-4 3-182,-1 2-89,3 0-32,-3 2 13,0 1 61,0 4 74,-3 3 71,3 5 54,-1 5 25,-4 6-12,4 4-56,-3 2-73,2 3-75,-1 0-67,3 2-47,0-1-37,0 0-24,3-2-16,3 0-9,1-1-4,3-2-5,1-2-3,2-3-1,0-1 0,4-3 0,2 0-3,-1-5 2,3-3 0,0-1-2,1-4 0,0-4-3,1-1 0,-3-2 2,1-5-4,-3-4 2,1 0 1,-2-5-1,-2-2 1,0-3 1,-4-3-2,3-2 4,-5-2 0,-2-2 0,1 0 3,-2 1 2,-3 4 1,1-1 2,-1 7-2,0-1 2,-2 6-3,-1 1-1,2 4-1,-2 1-1,0 5 4,3 0 3,-3 6 8,0 3 13,-3 7 6,1 1 11,1 8 5,-2 0 2,2 4-5,-3 1-7,2 2-7,-1 1-8,-2 0-9,4 2-4,-3-5-4,2 2-6,-1-1 0,-2-1-4,4-3-16,1 1-21,-2-3-39,1-2-55,2 0-108,1-4-151,4-3-108,-1 0-52,5-6-70,-1-1-114,2-5-60,3-4 72,-1 0 76,5-7 51,3-3 90</inkml:trace>
  <inkml:trace contextRef="#ctx0" brushRef="#br0" timeOffset="179932.0715">36454 15155 229,'35'-26'488,"-3"7"52,-6 0 29,-5 5 28,-2 2-202,-4 5-51,-2 3 19,-2 2 58,-1 5 55,-5 4 28,-5 6-13,-4 3-66,-1 3-81,-6 2-93,-2 4-74,-5 2-48,0 1-38,-1 0-28,1 2-22,0-2-12,2 1-11,-1-1-11,0-2-1,2 1-12,0 0-13,3-1-28,-2-3-41,3 0-68,1-2-115,0-1-156,3-3-100,4-2-58,0-4-104,-2 2-142,1-8-1,1-1 96,-1-4 83,0-3 64,4-3 138</inkml:trace>
  <inkml:trace contextRef="#ctx0" brushRef="#br0" timeOffset="180190.8803">36340 15254 20,'2'-31'442,"-4"2"80,0 7 63,2-1 46,0 6-89,0 4-176,0 1-64,2 4 18,1 0 27,5 4 41,2 3 24,0 4 17,4 2-9,-3 4-70,4 3-65,0 2-62,0 3-45,-2 3-33,-2 5-29,1-3-22,-3 4-22,-2 2-21,-1 0-17,0-2-8,-1 3-11,-1-3-5,2 1-6,-5 1-2,5-4-3,-3-2-9,2-1-15,-1 0-24,1-4-43,-4-2-53,4 1-82,-2-3-141,1-3-138,-1-1-70,5-5-31,-2-3-73,-1-2-100,4-6 12,-1-4 84,-1-3 57,2-4 55,3-3 116</inkml:trace>
  <inkml:trace contextRef="#ctx0" brushRef="#br0" timeOffset="180411.3529">36794 15247 261,'11'-12'481,"3"2"44,-5 2 25,-2 2-3,1 6-197,-2 0-66,1 2 22,-1 5 43,-3 1 50,0 6 37,-3 0 4,0 3-38,-3 2-73,0-2-74,-1 3-66,0 1-55,0-3-43,-2 2-31,3-1-22,-1-1-16,-4 1-9,5-2-6,-3-1-4,1 1-14,1-2-27,0 0-40,2-3-68,1 0-118,-3-2-123,4-1-79,0-5-28,4 0 1,-3-2 12,4-4 8,-2-3-18,3-1-37,0-5-15,1-1 1,0-4 40,3 0 99</inkml:trace>
  <inkml:trace contextRef="#ctx0" brushRef="#br0" timeOffset="180653.5667">36921 15444 83,'10'-1'416,"0"1"64,-1 1 35,0 1 4,-2 3-139,2-1-147,1 2-86,-1 0-48,3 1-12,-1 0 5,-2-2 38,2-2 55,3-1 55,-4 1 55,5-3 42,-1 0 25,0 0-4,0-3-31,-1 1-38,-2 0-40,-1-1-42,-1 2-30,-3-3-22,0 2-16,-5-1-14,1-2-11,-2 2-8,-2 0-15,1 0-16,-5-2-14,0 1-15,0 0-17,-1 0-9,1 1-12,-3-1-12,3 0-20,-2-1-32,-1 3-36,2-1-48,-1-2-78,1 0-145,0-2-129,2-1-66,2-4-45,-1 0-115,1-1-116,1-2 53,-1-1 92,2 1 65,-2-3 64,3 0 158</inkml:trace>
  <inkml:trace contextRef="#ctx0" brushRef="#br0" timeOffset="181029.3393">37157 14787 204,'4'-14'503,"-1"8"83,1-2 52,-4 3 34,0 4-207,0 2-84,-1 6-19,-5 2-2,2 3 12,-1 0 14,-3 4-4,3 1-54,-1 0-72,1-3-74,4 3-59,2-2-44,4 1-31,-1-1-19,3-1-12,2-2-6,5-1-4,-1-1-5,3-2-1,1-2 0,2-2 0,2 0-3,-3-3 1,1-2-1,2-3 1,-5-1-3,2-2 5,-3-3-1,1-1 0,-3-4 0,-2-2 1,-2-2 1,0 0-4,-3 2 2,0-2 12,0 4 7,-4 1 12,-1 6 7,2-1 9,-3 2 0,0 3-8,0 1-7,0 4-7,-3 4-10,2 3-4,-5 5-3,2 6 0,0 2-2,-2 0 0,3 2-3,-3 3-1,0 1-2,2 0-9,-2 0-18,-2 2-38,3-1-68,-3-1-128,1 2-163,-1-4-97,1 0-149,-1-1-197,1-1-58,-1 1 64,3-2 130,-3-2 87,2 0 158</inkml:trace>
  <inkml:trace contextRef="#ctx0" brushRef="#br0" timeOffset="182849.9378">36035 15994 97,'-3'-5'400,"3"0"62,0 0 36,0 0-29,0 0-109,-1 1-121,1 2-87,0-1-55,0 6-26,0-1 3,0 9 22,0 4 56,0 5 58,0 6 62,-2 3 37,1 3 16,-4 3-9,1-1-50,-1 0-55,0 0-58,1 0-48,-2-4-40,2 0-22,1-3-17,-1-2-7,1-3-7,1-2-4,-1-3-1,2-1-3,1-3-2,-2-3-2,2-2-4,0-1-3,0-2-10,0 0-9,0-4-7,2-2-8,-2-2-4,0-4 4,1-3 8,-1-5 10,-1-6 8,1-1 8,-2-4 3,0-6 1,0-2 1,0-3 2,1-3-2,-1 1 1,-1 0 2,3 2 1,0 6 3,0-2 2,5 8 2,-4 2 3,3 3 0,-2 2 2,1 5-1,2 3-2,-2 1 1,3 5 2,-1-1 7,5 5 22,0 2 25,0 5 30,4 3 24,-1 5 20,-2 4 14,2 4-10,-3 3-15,4 4-17,-4 3-20,-1 0-19,-2 0-19,1 2-14,-1-2-10,1-1-12,-4 0-8,1-4-5,-1 0-3,2-4-3,-3 0-1,-1-3 0,2-2 0,-3-4 0,-1 1 0,0-4-12,0-1-25,-1-2-46,-1-1-82,-2-2-147,1-3-135,-3-1-73,0-4-53,-1-1-105,-1-3-104,-2 0 31,-2-5 75,-1 0 55,-1-5 60,4 0 141</inkml:trace>
  <inkml:trace contextRef="#ctx0" brushRef="#br0" timeOffset="182977.9752">36061 16434 206,'-11'-16'377,"-1"1"91,2 1 62,-2-1 58,1 2-86,4 1-98,-3 2-19,2 1 6,5 3 1,-1-1-23,1 0-54,-2 2-75,5 1-78,0-1-66,5 0-42,2-2-32,2-1-50,3-1-102,3-1-134,0-4-84,3-1-119,-1-1-207,1 2-113,-3-3 21,-1 3 84,1-1 62,-2 2 103</inkml:trace>
  <inkml:trace contextRef="#ctx0" brushRef="#br0" timeOffset="183356.0097">36282 16090 239,'9'0'560,"-2"4"105,1-3 60,-2 2 38,0-3-221,-2 2-112,5 0-75,2 0-55,2-2-22,2 1-15,4-1-22,5-1-33,4 1-61,2-4-50,1 1-34,2 0-25,0-1-18,-4 1-11,0-3-5,-1 3-15,-6-2-25,-1 0-54,-2 3-99,-7-3-118,2 0-79,-4 2-47,-3-1-13,-4 2-15,-1-4 1,-4 2 28,1 0 26,-7 3 53,2-4 110,-1 5 148,-2 0 160,2 0 132,-4 0 78,7-2 27,-6 4-44,2-2-34,1 5-4,-1 1 34,1 5 47,-1 0 48,1 4 40,1 4 15,1 1-20,-1 3-41,1 2-51,-1 5-59,2-4-61,-1 4-52,-1 1-38,-2-3-33,2 2-18,2-1-16,-2-1-6,0-2-5,3-1 0,-3-1-4,2-1-20,0-3-43,3 1-66,1-2-143,0-5-142,1-2-87,4-2-57,4-3-113,-4-2-121,5-3 27,-1-4 80,0-3 57,4-5 56,0-4 148</inkml:trace>
  <inkml:trace contextRef="#ctx0" brushRef="#br0" timeOffset="183605.7113">36914 16072 333,'18'-35'488,"0"4"45,-8 4 25,2 7-49,-5 3-208,2 5-75,-3 6 41,-1 6 62,-1 6 68,-1 8 59,-3 7 47,-3 1-10,-4 10-78,-1 4-81,-2 6-69,-3 1-58,-2 7-46,1-2-35,-1 3-27,2-3-24,0 0-23,4-1-16,-2-4-14,-1 1-8,5-4-7,-2-2-3,1-2 0,3-2-3,-1-1-1,3-3-9,-2-4-21,4 2-28,-1-6-48,0-3-62,4 0-89,0-6-138,-1-1-113,5-5-54,0-3-21,1-6-73,-2-5-64,3-3 8,2-4 57,-1-4 44,4-4 47,0-5 125</inkml:trace>
  <inkml:trace contextRef="#ctx0" brushRef="#br0" timeOffset="184341.5893">37052 16489 1,'15'-19'415,"-1"5"67,-5 3 35,1 3 23,-1 5-114,0 3-166,-3 5-82,-2 3-19,1 3 25,-1 0 52,-2 4 64,-1-4 46,1 3 30,-2 0-2,2-4-32,-2 2-46,0-3-58,0-4-43,2 2-41,0-2-35,-1-2-15,3-1-22,2-2-15,2 0-11,-2-2-12,3-1-11,0-2-11,0 1-8,1-1-4,-3 2-9,1-2-1,-2 4 2,-2 1-2,1 1-2,-2 2 1,1 2 2,-1 0-1,1 2 0,0 0 0,2 3 2,-1-3-1,3 2 0,1-3-2,-2 1 2,2-1 0,3-3-1,0 0 0,-2-1 1,4-2 2,-4-2 4,2-1 3,0 0 8,-3-1 7,0-1 6,-2-2 7,-1-1 0,-3 0-4,2-1-4,-5-3-6,-5-2-9,2-3-5,-4-1-6,-2 0-4,-1-1-9,-3 1-10,2-1-21,-3 0-30,1 1-44,2 1-67,2 0-104,2 1-109,-2-1-72,8-2-33,-2 2 8,3-1 46,4 1 103,2 0 114,2-1 88,3 1 63,0 0 35,2 0 22,2 4 7,3-2 7,-3-1 4,3 4 2,1-2 5,-3 2 7,4 0 14,-4 3 15,1 0 16,-3 3 14,0 0 11,-3 2 25,0 3 25,1 1 36,-3 1 32,0 6 31,-2 2 31,2 2 3,-4 3-6,-1 5-23,-3 4-28,1 2-29,-4 6-31,1 0-27,-3 3-29,0 2-22,-1-3-20,-1 2-18,3-1-12,-3-2-7,1-1-5,4-5-2,-1-1-3,1 0 1,1-5-3,0-4 0,0 0 0,1-3 4,2-1 4,2-5 7,1 1 5,-2-5 7,6 1 4,-1-4 3,3-3-2,0 2-4,2-2-1,-1 0-5,0 1-3,2 0-1,0 2 0,-2 2 0,1 0 2,-4 2-1,2 2 6,-1 1-1,-4 2-1,1-1-2,-3 2 4,1 1-4,-4-1 0,0 0 0,-2 0 0,-4 1-2,-2 0-4,-3-3-1,-2 2-3,-6 1-5,-4-2-4,-3 4-9,-4-5-15,-4 1-31,-7-1-35,-2-2-48,-4-1-82,-4-2-109,-2-3-108,2 0-57,-6-1-24,-1-3-13,-2-4-79,-2-1-60,-4 0 30,-1-3 37,-5-3 30,-3-2 50</inkml:trace>
  <inkml:trace contextRef="#ctx0" brushRef="#br0" timeOffset="187149.9609">30063 15254 336,'-6'-3'467,"2"-5"35,-5 2 24,3-1-76,0-1-185,-2 1-104,3-1-55,-3 3-24,1-3-4,1 3 9,0-2 21,3 2 23,3 0 23,-4 1 18,2-1 8,0 3-2,2-1-15,-1 0-23,1 1-17,0 2-14,0-2-8,0 2 4,-3-2 3,3 2 9,0 0 3,0 0 3,0 0-3,0 0-5,0 0-8,0 0-11,0 0-8,0 0-15,0 0-8,0 0-11,0 0-10,0 0-10,0 0-6,-2 0-4,2 0-2,0 0-7,0 0-2,0 0 0,0 0-2,0 0-3,0 0-1,0 0 0,0 0-1,0 0 0,0 0 3,0 0 1,0 0 3,0 0 2,0 0 4,0-2 1,0 2 0,0 0 4,0 0-2,0 0 0,0 0 0,0 0-2,0 0 0,0 0-5,0 0-2,0 0-2,0 0-4,0 0-3,0 0 0,0 0-4,0 0 2,0 0 0,0 0 3,0 0-1,0 0 2,0 0 1,0 0 3,0 0 4,-1-1 6,1 1 3,-3 0 2,3 0 4,0 0 1,-1 0-3,1 1 1,0-1-8,0 2-7,-2 0-4,0 2-5,0 4-1,-1 3-4,-3 2-1,0 2 5,3 0-3,-2 0 0,2 0 1,-1 0-2,2-1-2,1-1 3,1 1-1,0-3-1,0-2 1,0-1 1,0 1-1,1-4-3,1 0 2,1-1 0,0-1-1,1-1 3,-1-2 1,3 0 2,-3-3-2,5-1 5,-2-3-2,1 0-3,1-5 2,-1 0-1,0-3 1,-1-1-1,2-1 0,-4 0 2,-1 2-3,1 1 3,0 1-2,-3 3-1,-1 4 2,3-2 0,-2 5-1,-1 1 1,0 4 4,2 5 2,-2 0-1,3 7-1,-3 1 1,0 4-2,1-2-5,2 2-1,2-2 0,1-1-1,-2 0 1,4 0 0,2-2-1,1-3-2,2 0-7,2-3-5,1-2-14,3-2-26,2-2-33,0-2-48,1-4-103,-1 2-139,-1-3-104,0-1-86,-5 0-177,0 1-121,-5 1 12,-8 0 96,-2 3 94,-6 1 97</inkml:trace>
  <inkml:trace contextRef="#ctx0" brushRef="#br0" timeOffset="187909.0716">28894 16775 263,'8'-15'483,"-7"0"44,-4 3 26,-7-1-4,-5 3-187,-1 0-83,-7 2-9,-1 5 17,-5 1 42,-5 4 29,-2 5 3,0 2-17,2 0-43,1 5-46,7 1-61,2 0-53,1 2-45,8 0-36,5 1-26,6 1-12,4 1-8,4-1-5,6-2-2,4 2 1,2-2-2,2 0-2,6-2-2,-4 2 2,-1-1-2,0-4-1,-3 2-1,-1-2 0,-4 1 5,-4 0 5,2-4 5,-9 3 4,-4-1 2,-6 3-1,-4 0 1,-6-1-8,0 1-4,-4 0-2,-4-3-2,-1 2-1,0-1-4,0-2-4,0 1-15,2-1-28,5-1-42,-1-4-106,7 1-119,2-3-107,1-2-54,7-1-28,3-1-64,2-4-44,1-1-25,1-3 32,2-2 26,7-5 31,-1-1 99</inkml:trace>
  <inkml:trace contextRef="#ctx0" brushRef="#br0" timeOffset="188340.8975">28638 16966 38,'32'-11'430,"-6"6"61,3 2 30,-5 3 22,-4 5-135,-2 3-170,0 6-86,-6 2-39,-3 3-5,-3 5-3,0 1 15,-2 1 22,-1 3 25,-3 0 31,3-1 25,-6 1 20,3-1-4,-1-4-15,-1 0-27,1-2-48,-2-2-43,1-2-32,2-1-25,0-5-13,0-2-1,0-1 6,0-2 6,2-2 11,1-5 13,-2 3 14,2-6 4,3-2 1,2-1-7,-1-4-8,2-2-13,1 0-18,4 1-16,-4 0-12,4 2-6,-1 1-3,2 3-3,-2 2 1,2 3 1,0 2-2,0 4 4,0 0-2,-2 3 3,-2 2-3,-2 2 0,-2-1 0,-1 2 4,0 0 2,-5 0 3,2 0 6,-6 1 6,0-2 3,-3 3 5,-3-4 3,-1 1-1,-2-2-3,-1 1-4,-5 0-3,0-2-6,-3-1-5,1-1-4,-3-1 0,2-2-2,3-2 0,-1 0-1,4-1-2,0 0-2,2-4-8,2-1-15,4 0-25,1-4-35,5-2-55,1-2-96,4 0-130,2-3-94,7-1-46,2 1-18,2-1-53,0 0-67,2 1-8,0 2 27,1-2 26,0 1 32,1 0 96</inkml:trace>
  <inkml:trace contextRef="#ctx0" brushRef="#br0" timeOffset="188599.2627">29535 17162 343,'8'0'692,"-2"-2"142,-5 0 97,-1 1 49,0-1-196,3 2-147,-3-1-191,0 1-124,0 0-89,0 0-68,2-2-56,-1 2-39,3 0-24,6 0-15,-1 2-8,2-2-8,3 0-5,2-2-3,1 2-7,0-1-8,0-2-20,-1 3-22,-1-2-39,0 2-58,-2 0-115,0-3-130,1 3-84,-5 0-39,0-1-32,-2 1-76,-2 1-57,-4 2 23,-1 3 43,-1-1 31,-5 3 52,-2 1 125</inkml:trace>
  <inkml:trace contextRef="#ctx0" brushRef="#br0" timeOffset="188784.1627">29672 17285 394,'-15'14'494,"2"-2"44,1-1 31,-2-3-74,3 2-177,2-2-82,0-1-33,1 0 10,2-1 16,5 0 26,1 1 24,5-2 6,0-1-11,7-1-38,-1-1-37,4 1-48,2-3-51,1 0-42,3 0-28,0 0-23,-3-3-48,1 3-85,2-2-111,-3-1-90,3-1-57,-2-1-48,1 2-119,-1-2-107,0-3 4,-3 3 37,1 0 30,0 0 43,-2-2 150</inkml:trace>
  <inkml:trace contextRef="#ctx0" brushRef="#br0" timeOffset="189189.3025">30787 16953 162,'-15'-30'496,"-2"0"108,-1 5 107,0-1 96,3 4-123,0 6-106,6 1-52,0 4-68,2 3-74,-1 3-70,4 8-58,-2 9-44,3 5-33,-3 9-21,3 5-14,-1 5-21,1 2-18,-2 3-26,5-1-16,0 1-19,0 2-18,2-2-9,1-1-11,0-3-3,1-2-6,-1-1-1,2-3-1,-2-5-10,1-1-13,2-1-29,-5-6-36,3-1-59,0-2-101,-1-3-159,1-3-106,4-3-48,-2-4-38,3-2-90,-2-3-77,1-4 60,-1-5 62,0-2 45,3-5 59,1-1 142</inkml:trace>
  <inkml:trace contextRef="#ctx0" brushRef="#br0" timeOffset="189499.9158">30955 17076 169,'15'-18'454,"2"5"50,-5 1 26,-2 3 4,-1 2-198,0 5-127,-3 4-65,-3 3-16,3 2 11,-5 3 26,3 1 38,-2 1 40,1 0 25,3 0 14,-2 0 4,4 0-6,-1-2-28,1 1-24,2-4-23,0 1-19,3-2-21,3-1-16,-1-2-15,-1-1-13,3-2-18,-1-2-15,-1-1-9,-1 0-8,-3 0 0,3-2 5,-5 1 6,-5-3 3,2 1 1,-1-5-2,-5 0-9,-2-2-14,-2-2-13,-4 3-12,1-2-10,-2-2-6,-3 3-9,1 1-3,0-2-7,-4 4-10,2 0-18,-1 2-25,2 2-31,-1 0-48,-1 3-61,3 1-99,2 1-167,0 2-103,3 3-62,4 1-130,2 3-137,2 0 5,2 2 123,3 0 94,6 1 83,0-2 167</inkml:trace>
  <inkml:trace contextRef="#ctx0" brushRef="#br0" timeOffset="189635.5755">31278 17082 36,'27'11'430,"-5"-1"65,-1 0 49,-2-3 47,-4-2-86,0 2-138,-4-2-53,-1-2-6,-1 0-3,-3 0-16,-5-1-35,2-2-48,2 3-50,-5-3-63,0 1-106,0-1-115,-2 2-102,2-2-62,2-3-95,-1-2-175,4 2-95,4-2 2,0 1 41,4-5 29,3 1 83</inkml:trace>
  <inkml:trace contextRef="#ctx0" brushRef="#br0" timeOffset="189996.9057">32083 16844 209,'21'-15'484,"-7"1"51,0 0 45,-8 5 50,-3 1-191,-3 1-79,-3 1-30,-8 8 12,2 3 13,-5 6 10,-5 6-9,0 2-20,-1 6-25,-3 7-39,2-3-43,1 5-48,3-2-43,2 3-40,5 1-28,0-3-21,5 1-13,0-3-3,5 0-8,5-2-1,1-3 0,4 0 5,4-4 3,0-3-1,1-1 3,6-5-2,-3 0 1,1-2-1,2-5-2,-3 1 4,-1-3-1,-1-2 5,-6-2 8,2 0 7,-3-5 7,-2 2 1,-3-5 1,-2-1-4,-2-2-7,-4-3-10,-2 0-13,-1 0-5,-2 0-9,-5 1-6,4 3-6,-8-2-11,3 4-15,-1-3-17,-3 5-32,1 0-42,1 1-57,0-1-94,2 3-166,1-1-141,5-1-130,0 0-208,3 0-92,1-2 18,1 0 136,3-1 139,-2-1 145</inkml:trace>
  <inkml:trace contextRef="#ctx0" brushRef="#br0" timeOffset="190361.108">32138 17053 462,'16'0'565,"-3"1"53,1 1 31,-4-2-96,4 0-209,0 2-130,3-2-100,1-2-54,0 2-28,-1-2-17,1 1-7,0-2-4,0 0-2,1-1 1,-2 0 0,2 2 2,-4-1 5,1 0 7,-1 0 7,-2-1 15,1 0 29,-4 1 47,2-2 55,-5 0 54,2-2 51,-3 1 37,-2 0 17,0 1-11,-3 0-28,4 2-34,-5 2-40,1-1-39,1 0-35,-2 1-32,0 2-24,0 3-15,0 2-6,0 6 2,-2 5 5,1 3 7,-2 5 4,1 2-1,1 4-11,-3-1-11,0 2-14,0 0-16,1-2-10,1 0-7,-2-1-6,2-1-3,-2-1-4,3-1-4,-4-1-10,4-2-22,-1-1-23,0-1-33,-2-3-47,3-1-60,-1 0-97,-1-4-164,2-3-107,-1 1-76,-2-3-149,1-3-129,-5 0 9,-1-1 126,-1-4 107,1-3 88,-3 0 194</inkml:trace>
  <inkml:trace contextRef="#ctx0" brushRef="#br0" timeOffset="190573.9184">32326 17470 11,'-5'-3'522,"-6"-1"208,-1-1 130,-1 2 89,0-2-34,2 1-182,4 1-137,-4-1-180,7 3-118,-1-1-74,5-1-60,5-1-44,4 1-34,6-2-17,4-2-9,5 0-10,0 1-10,5-2-9,2 1-13,-1 0-9,1 2-6,-1-2-3,3 2-10,-4 0-24,1 0-31,0-2-59,-2 2-83,0 0-150,-2 0-123,1 0-60,-1-1-50,0-2-114,-1 3-101,-6 1 52,4-1 78,-2 0 55,-2-2 69</inkml:trace>
  <inkml:trace contextRef="#ctx0" brushRef="#br0" timeOffset="190827.8452">33241 17134 119,'16'-9'504,"-2"2"148,-5 2 123,-2-1 108,-3 0-97,0 4-103,0-1-79,-2 1-108,-2 1-94,-4 2-84,-2 4-76,-1 3-60,-6 3-46,-2 5-27,-4 4-22,1 1-17,-2 3-14,0 2-14,2-4-12,0 4-12,2-2-8,1 1-6,1-2-7,4 0-10,-2-1-14,5-3-26,-2 1-38,3-1-54,-2-2-73,5-2-126,0-2-140,2-1-70,-1 0-43,2-6-102,-1 1-124,1-3 27,-5-2 97,4-2 66,1-6 66,-4 1 146</inkml:trace>
  <inkml:trace contextRef="#ctx0" brushRef="#br0" timeOffset="191075.3087">33016 17342 120,'0'-25'455,"-1"2"56,-3-1 40,0 3 36,2 2-137,-1 5-91,-2-1-1,4 3 19,1 3 21,0 3 16,0-1-7,1 2-33,5 3-55,0 4-40,1 3-35,3 3-29,3 4-31,-2 5-28,2 1-27,-2 4-26,0 2-21,1 2-20,-2 0-16,2 1-16,0 0-10,-3 0-7,3-2-6,-3 1-3,0-1-4,0-4-2,1 3-10,-3-4-20,2-1-30,-1-3-42,-1-2-54,1-1-86,-1-2-149,1-1-117,1-5-60,2-2-39,1-3-101,-1 0-87,-2-5 46,2-3 78,3-1 57,-4-4 65,4-2 147</inkml:trace>
  <inkml:trace contextRef="#ctx0" brushRef="#br0" timeOffset="191293.7278">33480 17398 168,'11'-12'483,"-1"0"91,-2 3 76,-4 3 71,1 1-153,-1-1-94,-3 5-35,1-1-21,0 5-13,-2 3-22,0 2-36,0 4-34,-2 2-53,0 2-56,1 1-55,-3 1-42,2 3-34,-1-2-24,3 0-17,-1 0-10,1 0-9,0 0-5,0-2-4,0-2-6,1 1-11,-1-3-22,3-1-36,-1 0-44,-1-4-83,2 0-125,-2-1-121,4-3-69,4-3-24,-2-1-24,2-3-49,-1-1-11,2-4 4,0-3 24,4-1 22,1-5 51,0 2 122</inkml:trace>
  <inkml:trace contextRef="#ctx0" brushRef="#br0" timeOffset="191539.7975">33730 17530 131,'14'-3'428,"-1"1"52,-1-1 40,-3 3-15,0-2-134,-2 2-126,2 0-65,1 0 2,1 2 38,1-2 61,3 0 56,0-2 33,-1-1 22,6 1-7,-4-2-34,1 0-51,0 0-50,0-1-38,-4 2-34,-2-1-28,0 1-19,-2 0-10,-1 1-3,-4 1 1,1-1-3,-3 1-7,-2-1-11,0-1-15,-2 3-19,-3-4-18,1-1-16,-4 2-14,2-1-12,2 1-15,-5 0-17,0-3-29,0 1-35,-3 0-51,2-2-54,-2 1-86,1-1-143,1-2-117,1 0-68,-1-3-158,0-1-136,-1-3-12,-1 1 108,5-2 112,-2-3 92,0 0 199</inkml:trace>
  <inkml:trace contextRef="#ctx0" brushRef="#br0" timeOffset="192091.8939">33802 16882 408,'-8'0'683,"1"-2"134,-6 2 83,2 2 13,-1-2-207,2 6-125,-1-1-159,4 1-102,0 1-64,3 1-48,3 1-45,-2-1-45,6 1-33,0 1-27,4 0-18,7-1-14,1 0-4,4 0-10,0-1-14,6-1-18,-1 0-30,5-2-40,-1-4-58,2 1-85,-1-4-111,1 1-84,-2-4-47,1-2-5,-1-1 30,-4-3 72,1 0 115,-6-3 101,2 1 70,-3-1 47,-6 2 51,0 1 61,-3 2 86,0 1 92,-3 2 83,-2 1 58,-1 1 21,-1 1-16,0 1-56,-2 0-71,0 4-65,0 0-45,0 1-32,0 3-20,0 2-17,0 1-13,2 0-14,-2 0-16,1 4-12,1-3-11,1 0-10,3 0-4,-3-1-4,3 0 1,-2 0-4,2-2 2,0-1-1,0 3-8,1-4-5,-1-2-8,2 2-4,-4-3-4,2 0 0,2 0 2,-1-4 7,1 0 7,-2-2 3,-1-1 3,3-1 4,-1-5 3,1 1-3,-2 0 3,-2-2 1,2 3 0,-2-1 2,0 1 3,-2 2 10,0 1 9,0 0 5,-2 3 6,0 1 6,0 2-2,-2 0-8,0 3-8,-2 5-7,1 0-4,-6 6-8,5-1-2,-2 2 0,1 2-2,1 0-4,-2-2-16,0 4-22,0-3-38,1 3-60,-1-3-122,1 0-136,0 1-84,2-2-64,-3 0-151,0-2-126,2 0 22,-6 1 87,2 0 74,1 0 69,-1-4 182</inkml:trace>
  <inkml:trace contextRef="#ctx0" brushRef="#br0" timeOffset="193517.132">33886 16911 406,'-6'-5'481,"1"-2"36,-1 1 23,-2-2-105,3 5-158,-2-1-93,0 0-49,-1 3-25,-2 2 0,-1 1 3,4 0 2,-3 2 2,2-1 2,-1 3 0,4-1-10,1-2-13,0 2-10,2-1 0,1-1 1,1 0 3,1-1 7,4 1 16,0-1 9,0 0 0,4 0 2,1-4-1,0 0-4,-1-2-10,1 1-13,-1-1-5,0-2-7,-3 1-3,-1 0 4,-1 2 1,-4 0 2,0 0-6,0 0-5,-4-1-16,0 2-15,-2-1-14,3 3-12,-3-2-7,5 2-5,-3-2-4,2 2-4,4 0 0,0 2-1,3-2-4,2 2 3,7-2 2,-1 0 2,4 0 0,0-2 2,0 0 4,-1-1 3,-1 0 4,-3-1 2,-3-1 5,-3 0 4,-5 0-1,-4-1-4,-5 0-6,-3-1-7,-4 0-10,-2 3-17,-2-1-27,3 2-43,-3 1-83,5-1-144,4 3-116,2 0-68,2 0-150,5 3-168,2 2-22,7 1 88,-1 1 89,5 1 64,0 0 166</inkml:trace>
  <inkml:trace contextRef="#ctx0" brushRef="#br0" timeOffset="194534.1963">34884 17210 209,'-1'-11'485,"-1"3"60,1 2 34,-2 1 18,1 7-237,1 5-116,-5 6-56,3 7-27,-3 4 4,-2 5 11,-2 5 12,3-1-19,-1 3-25,-1-2-28,3 2-36,-3-2-17,4-3-7,-3 2 6,1-4 5,1-5 3,-2 0 1,4-4-8,-2-2-19,0-4-14,3-1-14,0-4-2,1-1 10,1-3 15,1-1 14,0 0 15,0-6 12,0-2 5,0-3-8,1-3-5,-1-3-7,5-4-9,-4-1-1,1-4 1,2-5 2,-1 0 0,-1-3 4,2-4 4,-2 1 9,2-3 5,-2 1 7,1 3-2,1 1-1,-1 6-8,2 4-13,-1 3-14,-3 3-4,4 5-5,4 5 1,-5 3 1,4 5 2,4 5 2,-3 5-5,2 4-5,0 3-5,1 1-9,1 5-5,-2-2-5,0 1-4,-2 1-3,0-1-2,2 0-3,-2-4 3,-4 1-2,0-1-1,1-4 2,-2 0-2,0-1 0,-4-3-3,1 1-3,-2-4-2,-1 1-3,-2-5-3,-4 0 1,3-1 0,-5-1 1,0-4 2,-2-1 4,1-5 0,0 0 2,2-4-2,1-2 0,1 0-1,2-3-3,5 0-4,5-2-3,4-2-8,2 0-11,2 1-19,4-1-19,1 2-27,1 1-31,4-1-47,-2 2-65,1 1-78,0 0-63,2 2-38,0 0-12,-2-2 28,0 4 57,1-1 87,-5 0 77,-1 0 64,0 3 48,-4-4 28,-2 2 22,-5-1 10,-1-1 11,-3 3 8,-2-2 17,-2 2 41,1 1 67,-3-1 89,0 2 79,2 2 51,-1 0 20,1 1-12,2-1-51,0 4-76,3-1-53,3 0-36,3 0-23,4 4-15,4-2-7,2 2-17,3-2-22,1 0-20,1 0-17,1 0-10,-1 0-7,0 0-6,-4 0-19,1 0-32,-2 0-50,-2 0-67,-7 0-75,4 0-64,-4 0-33,-3 0-7,-2 0 22,-1 0 55,-2 0 66,-2 0 62,-3 0 55,-2 0 43,2 0 45,-4 0 51,-3 2 59,1 1 66,-1 4 66,-1 0 47,2 4 29,-3 2 8,1 4-15,1 2-40,1 3-49,0-1-42,0 1-42,2 0-39,-3 1-33,5-2-22,-4-1-15,5 0-13,-2 1-5,0-2-9,4-2-28,1 0-49,1-2-87,0 3-138,3-6-112,4 2-71,2-2-110,1 0-179,4-2-39,-4-3 72,5 0 78,0-2 56,3-4 125</inkml:trace>
  <inkml:trace contextRef="#ctx0" brushRef="#br0" timeOffset="194775.8289">35816 17398 70,'20'-34'444,"-2"0"60,-5 1 42,-2 2 41,-1 4-117,-4 4-125,0 4-23,0 2 19,-5 5 29,4 4 25,-5 3 15,1 5-6,-2 7-34,-1 5-45,-2 6-48,-2 8-45,-1 2-47,-4 4-42,1 4-33,-2 0-30,0 4-18,-1-3-20,2 4-12,-2-2-9,4 0-7,-2-1-5,2-2-3,2 0-1,1-2-6,0-1-13,3-2-26,-1 0-30,2-3-49,1-1-60,1 0-105,0-3-135,3-3-95,1-1-54,-1-3-125,6-1-148,-4-3-2,0-3 83,4-3 91,2-4 66,1-3 164</inkml:trace>
  <inkml:trace contextRef="#ctx0" brushRef="#br0" timeOffset="195565.8498">36136 17710 390,'12'-8'502,"0"1"45,-4 2 27,-4 2-77,-3 1-204,-1 2-108,0 0-51,0 2-23,0 1 3,-1-2 21,1 1 24,0 0 29,0 0 9,0-2 4,1 0-12,3 0-13,0-2-25,3 0-32,2-1-25,5 0-21,1-2-18,-1-1-16,3 0-10,1 1-10,0-1-8,-2 3-3,-3-2-3,1 4 0,-4 2 0,-1 1 3,-2 4 2,1-2 1,-5 4-2,3 1 1,-2 1-4,2 1-1,-3-2-5,1 2 0,4-3 2,-3-2-2,2 3 2,2-4 1,0 0 8,1-2 4,0 1 7,3-2 13,-2-2 15,-2 0 18,3-2 20,-3-2 20,-1 1 15,1 0 4,-5-1-2,2 0-11,-6-2-22,0 0-26,0-2-19,-6-3-18,-2 1-15,1-4-8,-2 1-15,-4-2-26,1-2-36,-1-1-54,0-3-86,2 1-107,2 0-84,0 0-37,3 1-8,6 1 33,0 2 69,6 2 100,0 0 90,6 3 63,3 0 39,1 3 24,3 1 12,-1-1 10,3 2 5,0 3 0,-2-2 2,2 2 6,-3 1 4,-2 1 7,2-2 11,-3 1 12,-2-1 18,-2 3 21,0-2 29,-3-2 31,-1 1 32,1 0 36,-5-1 26,3-3 18,-5 0 2,2-1-9,-1-1-19,-2-1-21,0 2-26,0-3-27,0 2-19,0-1-21,-2 2-13,2 1-13,-3 0-12,3 4-9,0-1-7,-1 4-6,1 2-7,0 5-7,-2 5-5,1 4-6,1 6-5,-5 5-7,4 2 0,-1 0-5,-1 4-4,2 1 1,1-3-4,0 2 3,0-5 0,0 2 0,1-3-1,-1-3 2,5-1-2,-4-3 1,4-1 2,-1-2 11,4-3 7,-2-3 9,1-1 5,1-2 8,-1 0-1,5-3-1,-3-1-5,0-2-8,2 0-3,1 0-4,-1 1-6,-2-1-3,1 3 0,1-2 1,-1 2 0,-5 1 1,2 3 4,-1-2 2,-2 3 0,-2-2-2,-2 1-1,0-1 0,-5 1-3,1 1-5,-2-1-2,-3-2-4,-3 0-1,-1 0-5,-2 0-1,-3-2-5,-1-1-8,-2 0-13,-2-2-20,-5 0-33,3-1-47,-8 1-62,2-2-123,-5 0-149,1 0-95,-4-2-169,-4 1-172,-5-1-49,-2 0 67,-4-2 131,-2 1 96,-7-3 193</inkml:trace>
  <inkml:trace contextRef="#ctx0" brushRef="#br0" timeOffset="196625.9147">28725 18091 174,'3'-8'386,"3"2"57,-5 0 32,4 0-38,-2-2-112,-3 2-81,0 1-70,0-3-48,-6 2-27,1-1 0,-5 2 11,-1 0 18,0 2 29,-4-1 29,-3 2 3,-1 2-14,-4 2-10,-1 2-19,1 2-32,1 1-28,3 3-18,0 1-14,6 0-17,2 3-18,4-2-8,5 4-7,2-1-5,8 1-2,2 1 1,4-3 2,5 1-3,3 1 0,0-1 2,4-2-1,1 1-3,-1 0-1,0-3 0,-1-1 2,-6 0 1,-1 0-2,-3-1 3,-4-3 4,-1 2 3,-6-2 3,-1 0 2,-6 3 19,-1-2 27,-6 2 23,-1 0 20,-7-1 18,2 1 9,-2-2-4,-6 0-15,0 0-20,0-2-18,2-1-18,0 2-11,-3-1-11,4-2-15,3 0-5,0 0-3,6-1-5,0-1-12,5 1-49,1 0-85,0 0-95,6 0-78,0-1-59,6 1-23,4-1 24,3-1 49,1 0 21,4 0-52,-2 2-100,-1 0-51,0-1-18,4 1 9,2-2 65</inkml:trace>
  <inkml:trace contextRef="#ctx0" brushRef="#br0" timeOffset="196874.7958">29131 18375 185,'27'-9'430,"-2"1"55,-7 1 33,-3 2-23,-4 0-159,-3 2-99,-5-1-54,-5 2-25,-3 2 13,-8 1 30,-3 2 46,-2 4 48,-4 1 30,-2 2 27,-3 4-5,1 0-18,2 1-46,2 0-59,2-2-54,4 0-52,4 1-45,5-2-33,5 2-19,4-4-13,4 1-7,5 1-3,6-4-6,2-1-11,3-2-21,2 0-42,4-5-74,1 0-118,0 0-108,1-3-67,0-2-33,1 1-82,-2-1-110,-1 2-10,0-2 40,-1 0 41,1 0 38,-3 0 109</inkml:trace>
  <inkml:trace contextRef="#ctx0" brushRef="#br0" timeOffset="197145.5674">29818 18358 408,'-11'2'553,"0"-1"98,-3-1 78,4 0-31,-2 0-174,5-1-100,2 1-99,-1-2-85,3 2-71,3 0-55,4-2-42,2 1-25,2-1-14,2 0-9,4 2-9,-1-2-11,4 1-43,-3-1-87,1 0-84,4 1-62,-4 1-40,0 0-53,2-2-89,-6 4-112,-1-2-20,0 3 7,-6-1 11,4 1 42,-2 1 120</inkml:trace>
  <inkml:trace contextRef="#ctx0" brushRef="#br0" timeOffset="197347.8873">29923 18432 109,'-11'8'450,"-3"1"60,4 0 45,-4-3 39,4 1-152,-2 0-119,3-2-61,1-2-40,4 0-32,1 0-20,3 0-21,3-3-23,5 0-21,1 0-16,4-3-9,5 3-14,1-4-21,0 1-24,2-1-24,-3 1-43,1 0-54,1-1-52,-4 1-44,-1 1-28,-2-2-9,2 3 15,-2-2 5,0-1-42,-2 1-86,-2-1-107,2 4-50,-7-2-16,6 1 26,0-1 78</inkml:trace>
  <inkml:trace contextRef="#ctx0" brushRef="#br0" timeOffset="198001.274">31092 18071 146,'0'-10'406,"0"-2"57,-1 0 38,1 0-25,-5 0-135,4 2-105,-4 2-58,2 0-22,-3 3 19,1 1 43,-3 2 45,-3 6 43,0 3 33,-3 4 6,-2 7-19,-1 4-37,3 5-43,-1-1-43,1-3-38,4 1-41,3-1-34,5-3-26,2 0-17,0-1-6,6-2-5,2 0-1,1-2 2,5-2 1,1-1-4,0-3-1,4 0 1,1-3 2,-1-1 1,2-4 2,0 2-2,-2-3 3,-1-3 0,0 2-2,-4-2 5,1-2 4,-1 2 4,-5-5 2,0 2-1,-3-1 1,-1-4-10,-1 2-2,-3-3-11,-1-2-6,0 0-6,-1-2-4,-3-1-3,-1-1-4,-1 2-2,-2-1-1,-1 0-1,2-1-3,-3 3 0,-1 1-1,-1 2-5,3 2-5,0 0-7,-1 1-14,1 0-15,0 3-26,0 0-36,2 3-56,-4 0-99,4 0-151,1 1-101,3 2-76,-1 2-141,0 2-133,4 1 1,2 4 108,2 1 88,4 1 85,1 1 176</inkml:trace>
  <inkml:trace contextRef="#ctx0" brushRef="#br0" timeOffset="198157.4539">31309 18178 62,'23'7'442,"-5"0"63,-1-3 46,-5 0 45,0-1-98,-3-1-108,1-2-35,-2 0-8,-5-2 1,3 2-11,-5 0-34,1-2-63,1 2-58,-3-1-52,0-1-48,0 0-69,0 1-118,-3 1-127,3-2-95,0 1-88,0 1-191,0 0-143,3 0-2,-2 1 68,7-1 59,-1 2 74</inkml:trace>
  <inkml:trace contextRef="#ctx0" brushRef="#br0" timeOffset="198624.5687">31868 18153 304,'-15'-3'491,"1"-2"55,-1-2 44,-3-1 6,2 1-147,1-2-65,1 3-6,4-3 6,0 1 5,2-1-20,2-1-55,5 3-48,1-4-56,1 1-45,9-1-38,0 3-26,4-2-12,3 3-14,2 0-12,-1 4-12,1 1-11,0 2-6,-4 3-11,2 1-5,-2 5-6,-6 0-2,1 5-2,-4 2-4,-3 1 0,-3 2-3,-3 3-2,-3 0-2,-2 2 0,-3-1 1,0 0-3,-2 2 3,-5-3 1,3-1 1,0 1 0,1-3 1,-1 0 2,4-4 3,-1 2 1,5-1 2,-1-2 2,4-3-2,3 0 0,1-4 2,1 1 2,3 0 3,5-4 5,3 1 0,1-1 3,4-2-5,4 1-1,-5-1-7,7-2-4,-4 0-3,1 0-2,-1-2-2,-5 2-12,1-1-23,0 1-44,-1-2-69,-3 0-140,0-2-140,1 1-86,1-2-51,-1-2-117,1 2-124,1-1 26,-3 0 85,2 1 66,3-4 58,-3 1 151</inkml:trace>
  <inkml:trace contextRef="#ctx0" brushRef="#br0" timeOffset="199035.8093">32500 18111 102,'14'-15'457,"-5"4"67,-2 0 53,-4 3 60,2-1-101,-5-1-80,0 1-12,-5 1 11,4 1 7,-5 2-18,1 0-48,-5 2-71,1 1-65,-3 4-65,-3 1-48,1 4-35,-3 3-26,-1 6-19,-1 3-16,0 1-12,2 4-6,2 2-5,0 0-8,4-1-1,2 1-7,0-2-1,4 0-2,4 0-3,1-2 5,1-1-2,7-2-1,-1-1 2,3 0-1,4-4-1,-1-2-2,5 2-1,-2-6-3,4 2 2,-2-3-1,-3-3-1,4-1 3,-4-1 3,0-2-1,-2-2 7,-2-1 4,-1-1 5,-1-1 4,-4-1 8,0-2 1,0 2 7,-5 0 6,0-2 1,-5 1-2,2 0 1,-3-2-4,-1 2-9,-2 1-6,-3-3-10,1 4-7,0 0-8,-4 0-9,2 1-13,-2 3-22,1-2-22,-1 1-31,3 2-46,-3-2-52,4 2-84,2 0-141,-2 0-122,10 0-70,-2-2-145,3 2-146,1 0-15,1 0 100,4-1 115,1 0 83,1-2 182</inkml:trace>
  <inkml:trace contextRef="#ctx0" brushRef="#br0" timeOffset="199482.0903">32755 18171 322,'0'0'669,"-5"-3"133,1-1 85,-2 1 52,2 0-247,-1 0-160,0 0-185,1 1-123,4 1-80,3-1-52,3-2-39,3 0-23,1 0-15,8 0-7,3-1-3,-2 2-3,4-3 1,2 3-3,-3 0 0,0 0 0,-1-1 0,-3 0 0,1 1 1,-4 0 0,-3 0 1,-1-1 3,-4 0 15,1 1 15,-3-1 19,0-1 19,-4 0 16,1-2 17,-2 2 8,2-2 5,-2 4-2,0-3-5,-2 3-7,2 1-8,-2-1-9,2 3-10,0-2-6,-1 2-7,1 0-2,-3 2-7,1 1-9,-2 4-9,-1 2-5,1 7-10,-3 1-3,-1 5-6,2 4 1,-3-1-1,4 3 0,-3 1-2,1 2-4,1-3-1,1 2-4,1 1-2,0-3 0,0-1-1,3-1-1,1 0 1,1-1-4,3-3-5,-2-2-12,1-2-16,2 0-23,-2-4-26,1 1-40,-1-2-45,1-4-59,2 2-95,-1-5-129,-1 0-84,4-3-41,-2 0-104,-3-1-143,3-2-5,-6-2 92,1 1 81,-1-1 65,0-1 146</inkml:trace>
  <inkml:trace contextRef="#ctx0" brushRef="#br0" timeOffset="199684.0093">32906 18550 131,'-13'-2'498,"-3"2"160,-5-2 124,-2 2 94,-2 0-112,6 0-136,1 0-85,3 0-138,6 0-114,2 0-83,5-1-65,4-1-48,5 1-25,7-3-16,0-1-13,7 0-4,2-3-9,5-1-9,-3 1-6,3-3-13,1 2-23,0-3-41,0 2-71,-4-2-136,2-1-124,-1-1-73,0 0-94,1 0-155,-5-2-88,0 2 48,1 1 81,-3 0 56,3-1 101</inkml:trace>
  <inkml:trace contextRef="#ctx0" brushRef="#br0" timeOffset="200364.4743">34187 18296 196,'-17'-17'462,"1"-3"43,-3 0 29,-4 0 19,3-1-230,2 6-96,0 0-14,5 3 19,0 3 36,3 3 28,1 3 14,2 3-25,-1 9-45,1 2-56,0 9-56,-1 5-35,1 6-19,1 0-8,-2 2-2,2 1-1,2-3-5,-2 0-9,2-5-6,-2-1-6,3-1-6,-2-1-7,2-6-4,-1-2-3,1-1-4,1-2-5,-1-3-3,2-3-1,1 0 5,0-1 6,0-2 6,0-1 5,0-1 5,0-1 0,0-3-2,1 0-8,2-4-5,-1-3-2,1-4-3,1-3-2,-1-5-1,3-1-2,-2-2-2,0-3-2,0 0 0,-3 0-2,-1-3 2,2 3-1,-2-1 3,0 0 1,0 5 2,0 0-3,0 3 4,3 3-1,-3 4 2,0 5 3,0 0 8,0 2 11,0 1 5,0 0 5,0 1 3,0 2-3,0 3-5,0 0-5,1 1-3,1 6 2,2 2 1,-1 4 5,3 1 4,2 2 3,-3 3-2,5 1 1,-1 3-4,1 0-6,0 0-6,2 1-4,-1 0-4,0-2-6,0 1-2,1 1-8,-2-4 4,0 1-6,-1 0 0,1-4-2,-3 0 4,0 0-2,4-3-2,-7 0-2,4-3-5,-4 0-16,-1-1-17,1-3-28,-2 1-36,0-3-60,0-1-102,0-2-120,0 2-79,2-2-40,-3-2-64,4-2-85,-5 2-62,0 0 46,0 0 51,0-2 42,0 0 86</inkml:trace>
  <inkml:trace contextRef="#ctx0" brushRef="#br0" timeOffset="200582.2165">34088 18520 227,'-11'-2'515,"-1"-3"112,0 0 94,-1 0 79,-1 0-190,1-1-85,2 0-61,4 1-78,-3 2-72,5 0-66,1-1-60,2 2-59,2 1-45,2-1-35,4-2-20,3 3-15,4-2-7,3-1-19,4 1-33,0-3-74,3 3-117,-1 0-114,2-2-72,2-1-45,0 2-84,1-1-99,-3-1-20,1-2 39,-3 4 33,2-3 42,1-4 102</inkml:trace>
  <inkml:trace contextRef="#ctx0" brushRef="#br0" timeOffset="201025.9826">34460 18183 231,'-11'-2'517,"0"1"141,-1-1 125,2 2 90,0-2-198,2 1-103,1-1-79,2 0-125,-1 2-110,3 0-79,3-1-57,5 1-36,4 0-25,1-2-13,6 0-11,2 0-11,6 2-7,1 0-7,3-3-7,2 2-2,4-1-5,-2 2 0,0 0-14,-5 0-21,2 0-31,-5 0-46,0-2-70,-4 2-83,-4-1-61,-3 1-40,-2 0-12,-1 0 22,-5-2 55,1 2 71,-5-1 70,-1 1 56,-1-2 38,-2 2 25,-3-1 16,-2-1 10,1 2 8,-1-2 7,-2 2 2,0 0 5,1 2 4,-1-2 12,2 2 15,-3-1 24,1 2 33,1 4 42,0 1 60,-2 4 56,1 3 37,1 4 29,-1 0 11,1 2-15,2 4-42,-1 0-47,1 3-48,1 0-44,3-1-37,-1 2-30,0-1-24,3-1-16,-3-1-11,2-3-6,-1 0-3,3-2-11,0-1-22,0-3-38,0-2-66,5-2-104,-1-1-108,-1 0-73,3-4-26,1-1-9,4-1-13,1-4-21,1 0-46,2-2-15,-2-4-3,2-1 17,2-3 66</inkml:trace>
  <inkml:trace contextRef="#ctx0" brushRef="#br0" timeOffset="201288.0775">35064 18250 21,'23'-38'424,"-4"1"65,-1 3 36,-5 2 31,-1 5-110,-3 4-136,-2 2-41,1 4 30,-7 4 55,4 3 45,-4 2 22,-1 2-2,-3 6-31,-3 6-68,-1 3-70,-5 10-53,-1 3-35,0 6-27,0 4-18,-2 4-18,2-1-17,0 4-17,-1-1-16,4 0-13,-2-1-12,1 0-8,4-1-6,-1-5-4,-2 1-4,6-2-2,-2-1-8,0-2-8,-2-1-18,3-4-27,1 2-36,-2-3-50,2-2-70,3-5-118,-1 1-110,2-1-56,2-5-20,-2 1-21,5-5-31,-1 1-9,2-4-9,-1 0 15,1-4 15,2-3 51,1-2 99</inkml:trace>
  <inkml:trace contextRef="#ctx0" brushRef="#br0" timeOffset="202143.4663">35231 18420 293,'11'-16'468,"2"1"49,-6 3 31,2 1-36,-5 3-171,1 1-87,-4 0-25,1 4-3,-1 2 1,-1 1 12,0 0 17,-1 4-1,-1 1-11,1 2-10,1 1-13,-3 2-22,1-1-32,2-1-28,0 2-30,0-3-29,2 2-22,2-2-15,-1-1-11,3 1-8,2-2-6,2 0-2,0-1-1,4-1 4,-4 1-3,4-3 4,-1-1-3,-1-1 0,-2-1-3,2-1-4,-4-1 1,-1 2-2,0 0 4,-3 2 3,-2-1 4,0 1 1,-1 0 1,-1 0 4,0 1-5,0-1-5,0 0-3,0 2 0,0-2-5,0 0-3,0 2-2,2-2-1,1 2-2,-2-2-2,5 0 2,-1 0-2,5 0 2,-1-2 0,3 0 6,-2-1 4,4-2 4,-4 0 5,4-2 4,-3 2 6,-2-4 4,1 1 2,0-1 2,-3-2-1,-2 1-3,1-2-5,-6 0-4,0-1-10,-2-2-5,-4 2-4,-1-3-10,-4 1-10,-1 1-20,-2 1-31,0 0-40,-1 0-62,2 1-94,1 1-100,0 1-76,3 0-31,2 2 3,2 1 40,5 0 82,2-1 103,4 2 82,1-3 60,7 2 34,-1-1 23,3-1 19,3 1 12,0-4 11,0 1 9,1 0 4,-1 0 5,1-3 2,1 2 4,-2-3 8,-2 1 14,-1 1 19,-1-2 33,-2 0 46,1 3 55,-4-2 50,0 3 38,0 0 27,-5 4 5,0-1-7,-1 2-26,1 3-26,-5 1-32,0 2-32,0 2-34,-5 5-34,1 6-34,-1 5-27,-5 7-18,3 5-9,-1 1-6,-1 1-2,2 3-2,1-3-6,3 1-4,-1-2-4,2 0-6,0-3-2,4-1-4,0-2-3,2-1-1,-3-4 0,4-4 0,-1-1 2,1-1-2,1-3 1,-2-1 1,4-4 2,-1 0 2,3-1-1,-2-4 4,1-1 0,0-1 3,3-2 2,-3-2-1,2 1 1,-2-1-3,0 0 0,2 0-1,-4 1-4,-2 1 2,1-1-1,-2 3-2,-1-1-5,1 2 2,-4 0 2,2 0-1,0 2 6,-2-1 1,0 1 4,0 1 4,0 1 3,0 0 1,0-1 0,-4 2 3,3 0 0,-4-1 6,4 4 1,-3-5 0,-2 2-2,1-2 1,-1 0-5,-1 3-7,1-5-5,-2 1-6,-1-1-7,2-1-17,-5-1-24,2 1-44,-2-2-64,-1 1-107,4-5-174,-1 3-119,6-4-87,3 0-138,1-1-135,3 0 2,4 2 124,3-2 102,4 3 93,4 1 175</inkml:trace>
  <inkml:trace contextRef="#ctx0" brushRef="#br0" timeOffset="202278.8403">36022 18355 672,'26'0'773,"-6"1"148,13 1 1023,-20-2-1181,-4 0-156,-2 0-193,-1 0-139,-3-2-94,0 1-68,-1-3-54,-4-1-58,-1 0-82,2-2-189,-1 0-182,-2-2-275,1 1-217,-1-3-90,-2 3 0,1-1 146,1 1 156,-2 3 265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00:27.50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F75C4B1A-CBA7-4496-9A1E-A5CA920DD765}" emma:medium="tactile" emma:mode="ink">
          <msink:context xmlns:msink="http://schemas.microsoft.com/ink/2010/main" type="writingRegion" rotatedBoundingBox="26002,16861 26920,16861 26920,17209 26002,17209"/>
        </emma:interpretation>
      </emma:emma>
    </inkml:annotationXML>
    <inkml:traceGroup>
      <inkml:annotationXML>
        <emma:emma xmlns:emma="http://www.w3.org/2003/04/emma" version="1.0">
          <emma:interpretation id="{FE691880-99F0-40E8-B063-025B4C3E0B17}" emma:medium="tactile" emma:mode="ink">
            <msink:context xmlns:msink="http://schemas.microsoft.com/ink/2010/main" type="paragraph" rotatedBoundingBox="26002,16861 26920,16861 26920,17209 26002,17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56D707-BFEF-4DAE-B734-AB1F0E9E7BE2}" emma:medium="tactile" emma:mode="ink">
              <msink:context xmlns:msink="http://schemas.microsoft.com/ink/2010/main" type="line" rotatedBoundingBox="26002,16861 26920,16861 26920,17209 26002,17209"/>
            </emma:interpretation>
          </emma:emma>
        </inkml:annotationXML>
        <inkml:traceGroup>
          <inkml:annotationXML>
            <emma:emma xmlns:emma="http://www.w3.org/2003/04/emma" version="1.0">
              <emma:interpretation id="{7F45FE80-F376-4182-AF3F-A063B5F4FC16}" emma:medium="tactile" emma:mode="ink">
                <msink:context xmlns:msink="http://schemas.microsoft.com/ink/2010/main" type="inkWord" rotatedBoundingBox="26002,16861 26920,16861 26920,17209 26002,17209"/>
              </emma:interpretation>
              <emma:one-of disjunction-type="recognition" id="oneOf0">
                <emma:interpretation id="interp0" emma:lang="" emma:confidence="0.5">
                  <emma:literal>w</emma:literal>
                </emma:interpretation>
                <emma:interpretation id="interp1" emma:lang="" emma:confidence="0.5">
                  <emma:literal>N</emma:literal>
                </emma:interpretation>
                <emma:interpretation id="interp2" emma:lang="" emma:confidence="0">
                  <emma:literal>n</emma:literal>
                </emma:interpretation>
                <emma:interpretation id="interp3" emma:lang="" emma:confidence="0">
                  <emma:literal>m</emma:literal>
                </emma:interpretation>
                <emma:interpretation id="interp4" emma:lang="" emma:confidence="0">
                  <emma:literal>u</emma:literal>
                </emma:interpretation>
              </emma:one-of>
            </emma:emma>
          </inkml:annotationXML>
          <inkml:trace contextRef="#ctx0" brushRef="#br0">23737 16604 990,'0'0'290,"0"0"-266,13 90-19,-5-48 9,-8-4 3,0-2-5,0-1-4,0-7-8,-5-13-75,1-10-19,2-5-40,2-20 39,0-11 11,8-13 84,11-1 55,0 4 15,3 1 21,-2 12 45,-5 12-22,-2 12-10,5 4-42,4 22-52,2 17 26,3 5-30,-4 1-6,-6-2 17,-5-6-14,-3-6-3,1-11 0,-1-11 2,4-9 6,5-1-3,2-24-4,0-13 24,-4-4-14,-6-4 12,-3 0-23,-4 2 11,-1 5-25,4 11-8,0 13-71,10 15-86,12 0-198,14 10-336</inkml:trace>
          <inkml:trace contextRef="#ctx0" brushRef="#br0" timeOffset="493.0527">24447 16757 792,'0'0'305,"34"-101"-235,-17 62 25,4 10 17,2 13-65,4 10-45,3 6-4,-3 18-128,-7 16-158,-11 4-153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1:40.143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Group>
    <inkml:annotationXML>
      <emma:emma xmlns:emma="http://www.w3.org/2003/04/emma" version="1.0">
        <emma:interpretation id="{35B44E7A-DAF9-4127-8A99-A8B563BB8833}" emma:medium="tactile" emma:mode="ink">
          <msink:context xmlns:msink="http://schemas.microsoft.com/ink/2010/main" type="writingRegion" rotatedBoundingBox="24246,7508 22701,8811 22413,8470 23958,7167"/>
        </emma:interpretation>
      </emma:emma>
    </inkml:annotationXML>
    <inkml:traceGroup>
      <inkml:annotationXML>
        <emma:emma xmlns:emma="http://www.w3.org/2003/04/emma" version="1.0">
          <emma:interpretation id="{7FBDC7C4-6F6A-42EE-9C91-527EC2B7B14A}" emma:medium="tactile" emma:mode="ink">
            <msink:context xmlns:msink="http://schemas.microsoft.com/ink/2010/main" type="paragraph" rotatedBoundingBox="24246,7508 22701,8811 22413,8470 23958,71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4C5025-F88D-4204-9C24-DFE17369E043}" emma:medium="tactile" emma:mode="ink">
              <msink:context xmlns:msink="http://schemas.microsoft.com/ink/2010/main" type="line" rotatedBoundingBox="24246,7508 22701,8811 22413,8470 23958,7167"/>
            </emma:interpretation>
          </emma:emma>
        </inkml:annotationXML>
        <inkml:traceGroup>
          <inkml:annotationXML>
            <emma:emma xmlns:emma="http://www.w3.org/2003/04/emma" version="1.0">
              <emma:interpretation id="{37B72FB8-4214-4BB8-9502-5A728A937A84}" emma:medium="tactile" emma:mode="ink">
                <msink:context xmlns:msink="http://schemas.microsoft.com/ink/2010/main" type="inkWord" rotatedBoundingBox="24238,7500 23813,7859 23536,7530 23961,7171"/>
              </emma:interpretation>
            </emma:emma>
          </inkml:annotationXML>
          <inkml:trace contextRef="#ctx0" brushRef="#br0">21974 7205 193,'0'0'14,"0"0"-5,0 0 63,0 0 28,0 0-1,0 0-9,-75-16 58,71 16-19,0 0-16,2 0-15,-5 0-20,-2 0-2,-5 5-35,-4 0-18,-6 1 11,-7 0-25,-8 0-1,-5 0 2,0-2 2,2 0 16,3 0-8,2 2-3,5-4 19,-2 2-24,0-1 4,0-3-1,1 0-9,6 3 13,9-3-9,8 0 0,6 0 24,2 0-17,2 0 7,0 0-3,0 0-15,0 0 2,0 0-8,0 0 0,0 0-6,0 2 2,0-2-16,0 3-23,0 0-41,0 1-34,0 5-112,0 2-211</inkml:trace>
          <inkml:trace contextRef="#ctx0" brushRef="#br0" timeOffset="1373.9116">21486 7054 833,'0'0'116,"0"0"-13,0 0 10,0 0-24,0 0-7,0 0-58,9 9-20,6 6 28,1 2-10,4 3 18,-1-2-1,-2-2-6,-4-4-7,-1-2-17,0 1-2,-2-3 12,3-1-17,0 1 3,-1-2 3,0 0-6,3 2 4,-4-2-6,-3 0 0,-4-2 5,-4 0 0,0-2-5,0 0 12,0-1-1,0 4 12,0 2-14,0 5-4,0 0 18,0 3-21,0 1 3,-2-2-1,-10 0-3,-8-2-1,-2-3 0,-2-1 0,6-4-6,6-1-24,6-1-41,-1 1-82,-1 1-67,4-4-174,1 0-426</inkml:trace>
        </inkml:traceGroup>
        <inkml:traceGroup>
          <inkml:annotationXML>
            <emma:emma xmlns:emma="http://www.w3.org/2003/04/emma" version="1.0">
              <emma:interpretation id="{FD5BB323-F2A7-4109-88B6-5B69117BB2CF}" emma:medium="tactile" emma:mode="ink">
                <msink:context xmlns:msink="http://schemas.microsoft.com/ink/2010/main" type="inkWord" rotatedBoundingBox="22506,8351 22939,8284 22989,8605 22556,8673"/>
              </emma:interpretation>
              <emma:one-of disjunction-type="recognition" id="oneOf0">
                <emma:interpretation id="interp0" emma:lang="" emma:confidence="1">
                  <emma:literal>2000</emma:literal>
                </emma:interpretation>
                <emma:interpretation id="interp1" emma:lang="" emma:confidence="0">
                  <emma:literal>200</emma:literal>
                </emma:interpretation>
                <emma:interpretation id="interp2" emma:lang="" emma:confidence="0">
                  <emma:literal>200°</emma:literal>
                </emma:interpretation>
                <emma:interpretation id="interp3" emma:lang="" emma:confidence="0">
                  <emma:literal>2,000</emma:literal>
                </emma:interpretation>
                <emma:interpretation id="interp4" emma:lang="" emma:confidence="0">
                  <emma:literal>22000</emma:literal>
                </emma:interpretation>
              </emma:one-of>
            </emma:emma>
          </inkml:annotationXML>
          <inkml:trace contextRef="#ctx0" brushRef="#br0" timeOffset="7708.6021">20298 8049 414,'0'0'831,"0"0"-787,0 0 149,0 0-121,0 0-11,0 0-24,0 0-37,0 0 15,9 102-14,-9-54 5,-5-5-9,-4-7 3,3-7-34,4-9-26,2-10-104,0-10-66,0 0-129,9-8-147</inkml:trace>
          <inkml:trace contextRef="#ctx0" brushRef="#br0" timeOffset="7907.5752">20325 8090 775,'0'0'105,"0"0"84,0 0-17,0 0-46,0 0-48,0 0-42,77 36 14,-44-4 7,3-1-33,2-1-12,-5-4 1,-2-5-10,-5-5-6,-6-3-19,-6-7-70,-5-6-78,-4 0-130,-1-8-171</inkml:trace>
          <inkml:trace contextRef="#ctx0" brushRef="#br0" timeOffset="8088.576">20674 8031 834,'0'0'152,"0"0"27,0 0 4,0 0-46,0 0-31,0 0-50,0-42-49,0 74-1,1 9 28,2-1-25,-3 1-9,0-2 0,0 1-48,0-1-43,0-7-187,-7-6-374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09:51:49.079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E1F164E8-CF53-422C-BBF2-81639D44DF37}" emma:medium="tactile" emma:mode="ink">
          <msink:context xmlns:msink="http://schemas.microsoft.com/ink/2010/main" type="writingRegion" rotatedBoundingBox="21419,8536 24867,9408 24683,10136 21234,9265"/>
        </emma:interpretation>
      </emma:emma>
    </inkml:annotationXML>
    <inkml:traceGroup>
      <inkml:annotationXML>
        <emma:emma xmlns:emma="http://www.w3.org/2003/04/emma" version="1.0">
          <emma:interpretation id="{F1AF6213-086D-4162-ABDA-E92F6E6EAD44}" emma:medium="tactile" emma:mode="ink">
            <msink:context xmlns:msink="http://schemas.microsoft.com/ink/2010/main" type="paragraph" rotatedBoundingBox="21419,8536 24867,9408 24683,10136 21234,9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250ED98-FDFD-44CC-99D5-E23B593F7CE0}" emma:medium="tactile" emma:mode="ink">
              <msink:context xmlns:msink="http://schemas.microsoft.com/ink/2010/main" type="line" rotatedBoundingBox="21419,8536 24867,9408 24683,10136 21234,9265"/>
            </emma:interpretation>
          </emma:emma>
        </inkml:annotationXML>
        <inkml:traceGroup>
          <inkml:annotationXML>
            <emma:emma xmlns:emma="http://www.w3.org/2003/04/emma" version="1.0">
              <emma:interpretation id="{2B1AC17E-CA65-43C7-A158-372B46BA413A}" emma:medium="tactile" emma:mode="ink">
                <msink:context xmlns:msink="http://schemas.microsoft.com/ink/2010/main" type="inkWord" rotatedBoundingBox="21278,9092 21518,9152 21477,9313 21238,9253"/>
              </emma:interpretation>
              <emma:one-of disjunction-type="recognition" id="oneOf0">
                <emma:interpretation id="interp0" emma:lang="" emma:confidence="1">
                  <emma:literal>=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F</emma:literal>
                </emma:interpretation>
                <emma:interpretation id="interp3" emma:lang="" emma:confidence="0">
                  <emma:literal>-</emma:literal>
                </emma:interpretation>
                <emma:interpretation id="interp4" emma:lang="" emma:confidence="0">
                  <emma:literal>¥</emma:literal>
                </emma:interpretation>
              </emma:one-of>
            </emma:emma>
          </inkml:annotationXML>
          <inkml:trace contextRef="#ctx0" brushRef="#br0">19013 8849 516,'0'0'295,"0"0"-212,0 0 111,0 0-87,0 0-7,0 0-48,0-2-25,5 2 14,11 0-1,4 0 1,3 0 1,3 0-30,-2 0-7,2 0-5,-6-2-63,-7 0-44,-5 2-87,-8 0-136,0 0-144</inkml:trace>
          <inkml:trace contextRef="#ctx0" brushRef="#br0" timeOffset="162.5624">18973 8958 556,'0'0'201,"0"0"-88,0 0 31,0 0-55,92-4-32,-50-1-57,1-1-81,1 0-107,-3-1-151</inkml:trace>
        </inkml:traceGroup>
        <inkml:traceGroup>
          <inkml:annotationXML>
            <emma:emma xmlns:emma="http://www.w3.org/2003/04/emma" version="1.0">
              <emma:interpretation id="{97C02CD9-CFC9-4EAF-B279-3D65BAE42DD5}" emma:medium="tactile" emma:mode="ink">
                <msink:context xmlns:msink="http://schemas.microsoft.com/ink/2010/main" type="inkWord" rotatedBoundingBox="22051,8696 23435,9045 23265,9715 21882,9365"/>
              </emma:interpretation>
              <emma:one-of disjunction-type="recognition" id="oneOf1">
                <emma:interpretation id="interp5" emma:lang="" emma:confidence="1">
                  <emma:literal>N</emma:literal>
                </emma:interpretation>
                <emma:interpretation id="interp6" emma:lang="" emma:confidence="0">
                  <emma:literal>n</emma:literal>
                </emma:interpretation>
                <emma:interpretation id="interp7" emma:lang="" emma:confidence="0">
                  <emma:literal>"</emma:literal>
                </emma:interpretation>
                <emma:interpretation id="interp8" emma:lang="" emma:confidence="0">
                  <emma:literal>.</emma:literal>
                </emma:interpretation>
                <emma:interpretation id="interp9" emma:lang="" emma:confidence="0">
                  <emma:literal>/</emma:literal>
                </emma:interpretation>
              </emma:one-of>
            </emma:emma>
          </inkml:annotationXML>
          <inkml:trace contextRef="#ctx0" brushRef="#br0" timeOffset="739.9077">19741 8765 313,'0'0'166,"0"0"-100,0 0 67,0 0-32,0 0-2,0 0-26,-27-24-6,27 18 9,0 2-16,0-2-7,0 0-4,0-3-20,0-2-8,0 2 16,3 1-10,2 3 8,-2-1 2,2 4-10,-1 2 17,5 0-19,7 16-18,6 16 20,-4 9-13,-4 4-2,-9 5-7,-5-5-3,0 2 0,-15-5-2,-2-4-16,-2-8 4,2-10-25,1-6-11,3-9 5,2-5 1,3-3 38,-1-18 1,5-8 3,2-1 19,2 0-2,0 3 21,3 6-4,10 7 0,6 4-4,5 7-17,4 3-8,3 0 12,1 9-17,-7 9 1,-6-2-1,-5 4-5,-4-4-2,-1-2-35,3 1-41,3-7-24,3-4-91,6-4-93,7 0-160</inkml:trace>
          <inkml:trace contextRef="#ctx0" brushRef="#br0" timeOffset="1356.5778">20490 8779 813,'0'0'93,"0"0"57,0 0-8,0 0-47,0 0-73,0 0-21,-4 54 15,4-17-5,0-1-5,13-5 11,18-6-17,2-9 9,3-7 1,-2-9 4,-4-2 24,-6-17 3,-9-8-10,-7-3 19,-8-5-27,0-4-3,-7 5-16,-9 3-2,-2 11-4,-6 7-8,-3 11-29,0 2-8,2 8-46,5 11-6,7 2-77,13-2-83,0-7-146</inkml:trace>
          <inkml:trace contextRef="#ctx0" brushRef="#br0" timeOffset="1053.9294">20203 8803 669,'0'0'84,"0"0"37,0 0 0,0 0 17,0 0-60,0 0-63,-18-41-14,14 76 7,4 3 12,0-3-8,9-2-12,11-7 22,5-6-20,-1-10 10,0-4-3,2-6-5,-5-3 15,-1-16-6,-7-3-12,-5-4 18,-8-4-17,0 0 8,-5 1-7,-14 2 4,-2 6-7,0 10-6,3 7-4,0 4 6,4 0-23,5 10-16,4 4-63,5 0-103,1-1-203</inkml:trace>
          <inkml:trace contextRef="#ctx0" brushRef="#br0" timeOffset="1662.0064">20951 8774 556,'0'0'154,"0"0"-11,0 0 0,0 0-65,0 0-3,0 0 3,-29 80-11,25-48-43,4-3-1,5-2-1,19-10-6,6-7 9,3-10-4,3 0 21,-5-11 21,-2-13-24,-9-4-3,-7-4 3,-7-3-14,-6 3-6,0 2-11,-18 3-8,-10 10 0,-4 9-2,3 8-14,1 0-22,3 22-71,3 5-99,5-7-259</inkml:trace>
        </inkml:traceGroup>
        <inkml:traceGroup>
          <inkml:annotationXML>
            <emma:emma xmlns:emma="http://www.w3.org/2003/04/emma" version="1.0">
              <emma:interpretation id="{8B4BCD35-5C18-4570-BC13-4EC637E2FD60}" emma:medium="tactile" emma:mode="ink">
                <msink:context xmlns:msink="http://schemas.microsoft.com/ink/2010/main" type="inkWord" rotatedBoundingBox="23788,9612 24754,9856 24683,10136 23718,9893"/>
              </emma:interpretation>
            </emma:emma>
          </inkml:annotationXML>
          <inkml:trace contextRef="#ctx0" brushRef="#br0" timeOffset="-9872.4754">22361 9582 166,'0'0'154,"0"0"-111,0 0 40,0 0-48,0 0-35,0 0-7,-11-23-52,4 21 6,2-2 4,1 0 18,1 2 25,1-2 6,2 0 39,0 2 14,0-1 25,0 0-2,0 1-1,0 0 17,0 1-31,0 0-15,0-1 21,0 2 2,0 0 16,0 0 10,0 0-1,0-2-8,0 2-37,0 0-8,0 0 4,0 0-24,0 0 0,0 0-5,0 0-15,-2 0 21,-14 0-15,-5 0 4,-14 0 22,-11 0-22,-10 9 7,-10 0-6,-6 3-8,-5 0 9,-4 0-13,-2-4 0,4-1 19,9-2-15,14-3 9,12-1 0,10-1 1,14 0 13,7 0-25,8 0-1,5 0 14,0 0-14,0 0 0,0 0-1,0 0-8,0 0 8,0 0-37,0 0-26,2 0-58,13-5-134,0-3-172</inkml:trace>
          <inkml:trace contextRef="#ctx0" brushRef="#br1" timeOffset="75399.8167">23070 8579 396,'0'0'401,"0"0"-330,0 0 92,0 0-114,0 0 8,0 0 4,0 64-50,0-38 5,0-1-16,0 0-14,-5-1-11,1-2-82,0-1-35,2-4-111,2-1-116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05:54.73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Group>
    <inkml:annotationXML>
      <emma:emma xmlns:emma="http://www.w3.org/2003/04/emma" version="1.0">
        <emma:interpretation id="{DC58A3B6-99E3-4D31-9A95-CEE58ACA3B40}" emma:medium="tactile" emma:mode="ink">
          <msink:context xmlns:msink="http://schemas.microsoft.com/ink/2010/main" type="writingRegion" rotatedBoundingBox="22267,12771 24072,12771 24072,12871 22267,12871"/>
        </emma:interpretation>
      </emma:emma>
    </inkml:annotationXML>
    <inkml:traceGroup>
      <inkml:annotationXML>
        <emma:emma xmlns:emma="http://www.w3.org/2003/04/emma" version="1.0">
          <emma:interpretation id="{7CFE7D60-F340-43FF-8C47-D14BADBAB03E}" emma:medium="tactile" emma:mode="ink">
            <msink:context xmlns:msink="http://schemas.microsoft.com/ink/2010/main" type="paragraph" rotatedBoundingBox="22267,12771 24072,12771 24072,12871 22267,12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B0A819-7F74-41F4-A191-48DAD15AB91D}" emma:medium="tactile" emma:mode="ink">
              <msink:context xmlns:msink="http://schemas.microsoft.com/ink/2010/main" type="line" rotatedBoundingBox="22267,12771 24072,12771 24072,12871 22267,12871"/>
            </emma:interpretation>
          </emma:emma>
        </inkml:annotationXML>
        <inkml:traceGroup>
          <inkml:annotationXML>
            <emma:emma xmlns:emma="http://www.w3.org/2003/04/emma" version="1.0">
              <emma:interpretation id="{AABF6ED8-0FEF-41CC-B64B-6086B49905F3}" emma:medium="tactile" emma:mode="ink">
                <msink:context xmlns:msink="http://schemas.microsoft.com/ink/2010/main" type="inkWord" rotatedBoundingBox="22267,12771 24072,12771 24072,12871 22267,12871"/>
              </emma:interpretation>
            </emma:emma>
          </inkml:annotationXML>
          <inkml:trace contextRef="#ctx0" brushRef="#br0">20002 12572 778,'0'0'188,"148"-12"-104,-39 4 117,25 0-112,8 4 6,14-4-15,4 0-45,-2-4-1,-2-3-30,-14 4 5,-22 5 18,-30 2-25,-34 4 9,-28 0-11,-15 0 0,-13 0-6,0 4-20,-16 1-15,-17 3 33,-17-4-42,-18 3 1,-14-5-9,-18 0-16,-11 0 10,-9 1-33,-5 2 12,-5 3 49,2 0-23,4 0 38,15 0 9,17-1 12,16-2 6,20-1-5,19-1 19,13 0 64,17-3-24,7 2 53,16 0-11,35-2-17,34 0-2,39 0-22,25 0-13,21 0 18,3 0-42,-6 0 9,-9 0 2,-11 0-23,-15 0 15,-17 0-27,-26 0 3,-29 0 2,-27 0-5,-21 0-1,-12 0-7,0 0-41,0 0 17,-12 0-22,-9-2-12,-10-3 12,-5 1-66,3 0 8,0 0-81,2-1-103,4 1-179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02:17.168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2299 1737 547,'0'0'201,"0"0"-181,0 0 73,0 0-4,0 0-46,0 0-1,0 0-31,0 0-4,10-40 18,-18 33-13,-6-2 0,-4-2-7,-2 4-1,-6-2 10,5 5-13,-3 4 3,3 0-3,-1 0 0,4 11 0,0 3-1,4 4 0,2 0-4,5 2 0,3-1-8,4-2-10,0 1 7,0-2 10,0-3 3,0-2 2,8-3-4,3 0 10,7-2-2,6-2 25,4 2 1,-1-4-1,4 2 6,-7 2-20,-2 3 12,-4 3-20,-4 0-1,-4 4 1,-4-1-4,-3 1 0,-3 0 2,0 0 6,-4-3 11,-7 2-10,-5-2-2,0-2-3,-4-1 1,-1-3 0,-2-4-8,1-3 3,-1 0 3,-1 0-5,1-3-1,1-6 6,4-1-4,6 1 2,3-2-4,5 6-1,4-2-14,0 5-43,0 2-56,0 0-54,9 0-213</inkml:trace>
  <inkml:trace contextRef="#ctx0" brushRef="#br0" timeOffset="1401.0362">2473 2029 302,'0'0'102,"0"0"-37,0 0 26,0 0-31,0 0-10,0 0-19,2-2-1,-2 2 7,0 0-17,0 0 11,0 0 14,0 0-9,0 0-4,0 0-3,0 0-9,0 3 5,0 8 21,0 3-5,0 4 15,0 3-5,0 0-31,-5 2 20,2 1-19,-3-3-11,3 2 3,-4-6-4,5-1 13,-1-4-15,0-2 9,3-2-2,-4 1-5,4-5 13,0 1-17,-2-2-5,2 1 5,0-3-5,-2-1-3,1 0-31,0 0-29,-2 0-52,3-12-80,0-6-253</inkml:trace>
  <inkml:trace contextRef="#ctx0" brushRef="#br0" timeOffset="2039.7068">3350 1921 646,'0'0'156,"0"0"9,0 0-12,0 0-19,0 0-39,0 0-23,24 0-30,-4 0-5,5 0 8,3 0-15,2 0-5,-2 0-21,1 0-2,-4 0-3,2 0 1,-6 0-33,-3 0-44,-2 0-56,-6 0-103,-2 0-110,-8 6-139</inkml:trace>
  <inkml:trace contextRef="#ctx0" brushRef="#br0" timeOffset="2274.829">3369 2085 748,'0'0'167,"0"0"-52,0 0 63,0 0-48,0 0-24,0 0-42,10 5-14,9-1-9,4 3-17,5-5 5,6 1-29,2 0-1,4-3-20,2 0-78,-5-6-163,-4-11-549</inkml:trace>
  <inkml:trace contextRef="#ctx0" brushRef="#br0" timeOffset="4801.879">12681 586 906,'0'0'43,"0"0"-19,0 0 40,0 0-26,0 0-14,-86-53-14,50 53-10,2 4-6,0 12 6,8 5-1,3-1-4,10 1 2,6-1-3,7-1 3,0-4 2,12-3 1,9 0 10,6-3 14,8 0 43,1 3 3,0 2-14,-4 3-14,-7 2-13,-9 2-4,-12 0-12,-4 2-9,-8 0 3,-19-6-7,-6-4 0,0-5 1,-3-4 1,5-4-4,6 0 2,2-1 0,4-10-3,2 3 3,2-1-12,5 4-7,4-2-43,6-2-72,6 2-78,20-4-315</inkml:trace>
  <inkml:trace contextRef="#ctx0" brushRef="#br0" timeOffset="5035.9045">13017 807 828,'0'0'309,"0"0"-148,0 0-62,0 0-33,88 0-23,-67 0-18,3 0-25,-3 0-3,1 2-61,-6 0-68,-2-2-132,1 0-301</inkml:trace>
  <inkml:trace contextRef="#ctx0" brushRef="#br0" timeOffset="5221.4932">12962 929 915,'0'0'214,"0"0"-40,0 0-50,0 0-41,87 0-43,-41-3-40,4 0-15,0-2-137,-2-3-200,4-5-548</inkml:trace>
  <inkml:trace contextRef="#ctx0" brushRef="#br0" timeOffset="5955.2532">14251 665 560,'0'0'220,"0"0"16,0 0-77,110-71-60,-62 40-27,-2-2-7,2-3 9,-5-3-43,-4-1-7,-5-5-17,-10-7-2,-4-4-5,-8 8-11,-6 8-1,-5 17 11,-1 18 0,0 5-6,0 7-4,-12 30-23,-15 20-5,-5 17 23,-2 3 9,3-5-1,8-9-33,14-13 16,9-10 9,1-9-15,21-10-2,3-6-53,0-4-41,-7-7-55,-5-3-150</inkml:trace>
  <inkml:trace contextRef="#ctx0" brushRef="#br0" timeOffset="6219.3881">14046 823 599,'0'0'261,"0"0"-102,0 0-24,0 0-9,119 18-22,-35-13-13,22-2-26,18-3-40,12 0-17,-2 0-8,-9 0-23,-13-2-112,-24 0-166,-31 0-659</inkml:trace>
  <inkml:trace contextRef="#ctx0" brushRef="#br0" timeOffset="6732.0951">13942 1081 801,'0'0'310,"0"0"-191,0 0-49,-31 110 21,11-54 14,-4 4-38,2-2-37,-1-4-3,7-12-26,4-9-2,5-8-17,5-9-56,2-9-45,0-7-100,2-5-174,10-17-215</inkml:trace>
  <inkml:trace contextRef="#ctx0" brushRef="#br0" timeOffset="7089.8615">13869 1197 778,'0'0'142,"0"0"6,0 0-72,0 0-13,0 0-32,0 0-4,66 9-4,-44-4-9,3-5 15,2 0-19,-2 0-3,-1-5 4,0-10-8,-3-3 0,-2 0-3,-4 1 0,-6 2 3,-4 6 0,-2 4-3,-3 2 7,0 3 2,0 0 13,0 3-22,0 10 0,-8 7-4,-1 3 4,-1 6 0,4-2 3,0-3-2,4-4-1,2-8 0,0-3-9,0-2-38,14-7-61,9 0-107,5 0-241</inkml:trace>
  <inkml:trace contextRef="#ctx0" brushRef="#br0" timeOffset="7372.9051">14335 1221 901,'0'0'287,"0"0"-211,0 0-19,0 0-55,0 0 5,-33 97-7,25-54 0,7-7 3,1-10-7,0-6-8,17-12-13,3-6 12,3-2 13,1-18 6,-2-11 8,-2-12-1,-4-1 16,-8 0-7,-6 6-2,-2 8 0,0 8-20,-4 9-8,-6 7-39,1 4-22,4 0-117,5 4-199</inkml:trace>
  <inkml:trace contextRef="#ctx0" brushRef="#br0" timeOffset="7616.92">14717 1078 1137,'0'0'126,"0"0"-38,0 0-46,-55 97 13,30-33 51,6 4-29,6 2-48,5-4 7,2-10-35,1-6 3,1-10-4,1-10-19,-1-10-33,4-10-65,0-10-67,0-12-127,0-19-154</inkml:trace>
  <inkml:trace contextRef="#ctx0" brushRef="#br0" timeOffset="7959.7082">14690 1257 675,'0'0'194,"0"0"-59,0 0-44,0 0-25,0 0 13,83 36-27,-55-31-25,2-5-4,-3 0-13,-2-5 0,-1-14-5,-2-5-2,-2-3 11,-8-2-12,-4 5-1,-6 7 9,-2 3-6,0 8 9,0 6 9,0 0-5,0 0-8,0 13-9,-5 8-12,-6 5 11,2 2 2,0-2 3,1 1-4,5-6 0,2-3-2,1-4 2,0 1-6,0 0-26,0 1-19,0-4-51,8-4-128,2-4-122</inkml:trace>
  <inkml:trace contextRef="#ctx0" brushRef="#br0" timeOffset="8213.1524">15095 1323 131,'0'0'879,"0"0"-747,0 0-18,0 0-44,0 0-30,0 0-28,70 67 8,-70-42-19,0 1 7,-6-6-1,-7-7-5,1-5-2,0-5-7,4-3-10,4 0 12,4-12 3,0-10 2,0-3 4,12-4-4,9-6-2,1 4-19,6 1-36,8 3-105,0 14-194</inkml:trace>
  <inkml:trace contextRef="#ctx0" brushRef="#br0" timeOffset="9173.5323">15678 1167 825,'0'0'125,"0"0"16,0 0-75,0 0 10,0 0-56,0 0-19,-95-36-1,67 43-1,6 10-4,6 10 0,4 6 1,5 6 4,4 2 0,3-3 1,0-5 2,0-6-3,10-9 0,-1-8 3,0-5-2,1-5-1,0 0 7,4-5 0,2-10 7,0-5-6,0-3-5,-4-1 9,-3 3-11,-2 4 11,-2 3 9,-2 8-6,-2-1 11,0 4-16,1 2 0,0 0 7,2-1-15,2 0 8,-2-1 3,1 0-9,-1 1 13,1-1-12,-2 0 4,-2 2 19,3-4-9,-1-3 4,0-2-10,2 1-11,-1 0 12,1 1-10,-2 0 4,-2 2 14,1 4-15,-2 2 5,0 0 2,0 0-11,0 0 7,0 0-10,0 0 0,0 0-1,0 0 1,0 0 0,0 0-1,0 2 0,0 6-2,0 3-6,0 2 9,-2 1 4,0-2-4,-1-3 0,-1 2-1,3 1 3,-2-2-2,2 6 0,1 0 0,0 2 1,0-4-1,0 4 0,1-8-1,16 1 2,14-8-3,12-3 1,5 0-31,1-8-150,-8-18-333</inkml:trace>
  <inkml:trace contextRef="#ctx0" brushRef="#br0" timeOffset="90626.4994">4890 1551 632,'0'0'438,"97"-89"-347,-46 37-17,2-9-13,5-3-5,-9-3-18,-13-1-11,-12 4 10,-21 5-23,-3 9 8,-20 16-14,-14 14-8,-3 18 0,-2 2-2,-1 32-3,6 25 0,7 18 2,7 13 0,11 0 3,9-6-14,0-6-2,9-17-44,19-12-37,4-11-91,7-11-90,-2-10-122</inkml:trace>
  <inkml:trace contextRef="#ctx0" brushRef="#br0" timeOffset="90913.307">5262 1527 797,'0'0'78,"0"0"3,0 0 34,0 0-31,96-45-6,-76 45-50,-1 17-20,-3 7 5,-10 4-13,-6 4 0,-4 4-1,-22-1-11,-12-2-9,-4-6-31,3-4-7,14-10 37,11-8 16,14-1 6,0-4 27,19 0 48,13 0-20,8 0-36,5-2-13,-2-2-6,-3-3-40,-4 2-184,-9-2-323</inkml:trace>
  <inkml:trace contextRef="#ctx0" brushRef="#br0" timeOffset="91213.4227">4494 1974 689,'0'0'216,"0"0"-141,0 0 98,0 0-21,100 17-10,8-10-23,39-6-64,33-1-14,9 0-34,-4 0-7,-21-1-7,-33 0-47,-26 1-123,-25 0-215</inkml:trace>
  <inkml:trace contextRef="#ctx0" brushRef="#br0" timeOffset="97289.1097">4391 2265 889,'0'0'130,"0"0"-1,0 0 34,0 0-84,0 0-31,-4 90 16,-8-10-17,-2 7 14,-5 1-54,0-7-3,-2-6-2,5-10-2,8-10-40,8-14-88,0-17-123,13-17-249</inkml:trace>
  <inkml:trace contextRef="#ctx0" brushRef="#br0" timeOffset="97946.9054">4442 2478 1008,'0'0'80,"0"0"-14,0 0 32,0 0-81,0 0-6,0 0 9,37 83-8,-22-58-5,6-9-7,3-7 2,0-6 7,0-3-6,2-9-3,-6-18 8,-2-9-6,-4-7 7,-10 1-4,-4 4 10,0 10 19,0 11-28,-6 12 6,-2 5-12,-1 5 0,0 19-5,-1 7 0,5 1 3,4 0-4,1-6-31,0-3-2,0-7-12,2-4-64,8-4 9,8-5 16,0-2-6,6-1 45,-2 0 25,-2 0 26,-4 0 1,-4 0-1,-2 0 20,-2-7 24,-4-2 50,-2-2 27,0 5-25,-2 2 5,0 4-19,0 0-44,0 0-36,0 8-2,0 8 0,-7 0-5,4 1 5,3 0-9,0-2 8,0-3 1,8-3 0,6-1 0,0-6 0,6 0 18,-1-2-10,-2 0 9,-2-2 1,-6-8-7,-3-6 6,-4-4-4,-2-4-8,0-1 17,0 0-19,0 3 5,0 4-8,-2 6-1,-12 1-33,-6 7-83,-8 4-130,-2 0-183</inkml:trace>
  <inkml:trace contextRef="#ctx0" brushRef="#br0" timeOffset="98211.9331">5151 2374 829,'0'0'528,"0"0"-467,0 0 35,0 0-15,0 0-27,-12 107 0,-12-38 8,-2 0-48,2-2-8,1-6-4,8-7-2,6-9-19,5-9-31,4-8-38,0-9-47,8-15-100,12-4-187,3-22-397</inkml:trace>
  <inkml:trace contextRef="#ctx0" brushRef="#br0" timeOffset="98509.3452">5166 2514 695,'0'0'255,"0"0"-176,0 0 74,0 0-54,0 0-73,0 0-10,92-25-1,-56 25-7,-5-10 0,-3-3-7,-4-7 3,-4-1 24,-7-3-23,-1 0 5,-4 4 5,-4 6 0,-4 5 0,0 9-2,0 0-5,0 12-8,0 16 4,0 13-4,-12 5 6,0-4-6,-1-6 0,5-10-5,5-9-64,3-6-6,0-5-93,0 0-32,12-6-214</inkml:trace>
  <inkml:trace contextRef="#ctx0" brushRef="#br0" timeOffset="98772.5609">5534 2501 998,'0'0'120,"0"0"5,0 0-36,0 0-35,85 32-19,-77-2-17,-4 2-18,-4-2 2,0-4-7,-6-4-12,-6-6-8,0-8 9,6-7-5,6-1 14,0-3 7,0-18 5,0-7 12,19-4-15,4-4-2,7 3-31,4 2-90,6 3-170,8 5-220</inkml:trace>
  <inkml:trace contextRef="#ctx0" brushRef="#br0" timeOffset="99267.1861">6162 2477 420,'0'0'106,"0"0"61,0 0 21,0 0-47,9-83-18,-9 67-24,-5 3-50,-11 1-9,-3 2-16,-5 10-15,-4 0 0,-4 14-7,2 23-2,8 10 3,6 6-3,11-2 1,5-7-1,5-10-17,17-11 11,6-10-30,2-13 12,4 0 21,-4-18 3,-3-12 14,-2-7 2,-7-4 17,-6 2 20,-4 6-7,-4 13 7,-4 8-12,0 12-11,0 4-22,-4 24-8,-7 13 0,4 6-2,6-5 2,1-2-2,1-8-29,11-5-79,7-6-9,0-9-106,5-8-113,0-4-96</inkml:trace>
  <inkml:trace contextRef="#ctx0" brushRef="#br0" timeOffset="99478.754">6447 2647 443,'0'0'838,"0"0"-721,0 0 19,0 0-76,0 0-32,0 0 26,7 90-34,-10-53-19,-7-1-1,2-3-38,1-2-124,7-15-158,0-11-504</inkml:trace>
  <inkml:trace contextRef="#ctx0" brushRef="#br0" timeOffset="99973.5031">7278 2023 365,'0'0'111,"0"0"59,0 0-2,0 0-31,0 0 1,0 0-16,-52 0-12,52 0-34,0 0-6,0 0-18,9 0-18,5 0-7,4 0-19,5 4-7,0 0 1,5-2-2,-4-2-39,-2 0-65,2 0-54,-1 0-108,1 0-159</inkml:trace>
  <inkml:trace contextRef="#ctx0" brushRef="#br0" timeOffset="100191.5444">7255 2183 1037,'0'0'49,"0"0"53,118-18-32,-76 18-44,4 0-26,-16 0-42,-6 5-199,-17 3-357</inkml:trace>
  <inkml:trace contextRef="#ctx0" brushRef="#br0" timeOffset="100887.5146">6666 2602 192,'0'0'28,"0"0"-18,0 0 81,0 0 5,0 0 11,0 0-4,-19 12-16,17-4-33,-2-4-26,0 4-8,0 0 7,0-1-20,-2-1 3,1 1-2,-2-4 1,1-3 5,0 2 2,0-2 17,-1 0 10,4 0-16,1 2-11,-1 2-16,0 1 5,3 2-6,-4 2 1,4 3 0,-2 5 13,-4 2-8,0 4 8,-9-5-9,-1 2-3,-3-4 0,1-5-1,0-6-19,1-5 17,4 0 2,1-12 5,9-6 25,3-5 56,0 0 33,12 5-45,4 4 7,-4 6-4,0 8-43,-1 0-24,-2 8-10,-5 16 0,-4 7-4,0 5 2,-17-5-37,-11-2-1,-4-10-20,5-11 14,7-8 14,7-8 32,10-16 23,3-10 39,0-4 20,7 4 8,11 4-31,5 7-16,2 10-36,13 6-7,6 7-18,5 0-100,-1 7-174,-3 6-424</inkml:trace>
  <inkml:trace contextRef="#ctx0" brushRef="#br0" timeOffset="103897.2487">9054 1453 814,'0'0'257,"0"0"-77,0 0-49,0 0-31,0 0-37,-27 74 10,14-12 6,-2 2-52,1 1-2,-5-4-19,2-5-4,3-12-4,5-10-53,9-9-86,16-14-170,13-11-342</inkml:trace>
  <inkml:trace contextRef="#ctx0" brushRef="#br0" timeOffset="104039.9157">9215 1803 206,'0'0'1052,"0"0"-1000,0 0 35,0 0-31,0 0-56,0 0-6,20-21-111,-12 33-180,6 0-366</inkml:trace>
  <inkml:trace contextRef="#ctx0" brushRef="#br0" timeOffset="104418.9928">9651 1741 369,'0'0'695,"0"0"-677,-2-99 32,-21 76 4,-5 5 2,-3 8-24,-1 10-27,0 0-5,6 7-4,3 12 1,6 6 0,5 0-4,9-2-2,3-6-29,0-5 12,17-9 21,5-3 5,7-4 19,6-13 13,-3-3 27,-2 5-9,-10 4 10,-9 6 10,-7 5-16,0 0-20,0 23-24,-3 7 8,-1 10 18,0 4-21,-4 0-4,-10-1-7,0-3-4,0-5-5,2-6-41,5-8-97,4-7-30,3-13-134,3-1-233</inkml:trace>
  <inkml:trace contextRef="#ctx0" brushRef="#br0" timeOffset="104688.0831">9991 1601 805,'0'0'216,"0"0"-21,0 0-96,0 0-52,0 0 9,-2 82-1,-17-42-31,-5 2-24,5-9-5,5-5-6,3-7-39,7-5-10,4-5 25,0-6 24,17-1 11,11-2 15,8-2 0,2 0 10,0 0-25,1 0-2,-4 0-45,-5-2-150,-6-7-145,-9-3-230</inkml:trace>
  <inkml:trace contextRef="#ctx0" brushRef="#br0" timeOffset="104849.9931">10177 1750 938,'0'0'333,"0"0"-214,0 0 31,0 0-76,0 0-32,0 0-11,-64 63-9,45-23-10,4 0-12,7-4-10,8 0-21,0-6-89,8-6-124,14-12-203</inkml:trace>
  <inkml:trace contextRef="#ctx0" brushRef="#br0" timeOffset="105036.5011">10626 1705 1204,'0'0'129,"0"0"-63,0 0-3,0 0-25,-59 72 34,18-31-32,4-2-38,6-2-4,7-4-45,7-5-94,5-9-92,8-8-239</inkml:trace>
  <inkml:trace contextRef="#ctx0" brushRef="#br0" timeOffset="105225.5934">10446 1693 1117,'0'0'193,"0"0"-104,0 0 21,0 0-37,0 0-33,37 76 20,-27-27-28,-1 0-27,-4-2-2,2-3-3,1-5-42,-1-5-52,2-10-149,6-16-206</inkml:trace>
  <inkml:trace contextRef="#ctx0" brushRef="#br0" timeOffset="105410.9613">10857 1769 245,'0'0'1098,"0"0"-1030,0 0 17,0 0-23,0 0 1,0 0-26,-34 105-20,29-69-17,1-1-18,1-2-71,3-5-121,0-9-117,6-13-236</inkml:trace>
  <inkml:trace contextRef="#ctx0" brushRef="#br0" timeOffset="105687.3542">11033 1854 470,'0'0'761,"0"0"-699,0 0 40,0 0-42,0 0-46,0 0-4,-3 67 4,3-27-14,0-2 0,5-6 0,14-10 0,2-9-5,3-12 3,0-1 4,3-20 6,-8-13-2,-6-7-4,-5-7 17,-8-1-17,0 4 3,-7 12-5,-13 6-4,-5 14-16,-2 12-10,2 0-32,2 9-18,9 10-129,6-2-72,8-4-233</inkml:trace>
  <inkml:trace contextRef="#ctx0" brushRef="#br0" timeOffset="105945.4913">11518 1521 1066,'0'0'131,"0"0"-31,0 0-13,0 0-6,0 0-81,0 0-9,88 4-85,-48 1-166,-4-2-263</inkml:trace>
  <inkml:trace contextRef="#ctx0" brushRef="#br0" timeOffset="106302.564">11919 1414 964,'0'0'88,"0"0"-72,47-83 25,-40 69 30,-5 4-18,2 10-31,-2 0-13,2 0-9,5 20 0,4 12 8,2 11 19,-6 5 10,-7 3-33,-2-5-3,-14-2-1,-11-6-5,-8-10-35,-1-10-46,5-12 2,6-6 29,9-11 55,10-9 23,4-1 97,0 3 16,4 5-8,8 6-54,0 5-43,6 2-26,1 8-5,1 17-34,-7 11-94,-5 5-84,-6-1-237</inkml:trace>
  <inkml:trace contextRef="#ctx0" brushRef="#br0" timeOffset="106947.2659">8847 2367 28,'0'0'433,"-92"-10"-378,55 4 44,4 4 20,5 0-25,6-2 18,13 4-25,5 0 3,4 0 45,23-2 8,55-2-35,61 0-31,73 0-8,59-2-15,39 2-3,14 0-4,-10 3 12,-30 1-28,-32 0 4,-39 0-14,-30 1-18,-33 7 2,-38 3-5,-33-2-62,-30-1-32,-27 0-47,-17-2-174,-5-4-361</inkml:trace>
  <inkml:trace contextRef="#ctx0" brushRef="#br0" timeOffset="108395.1923">8391 2718 1086,'0'0'36,"0"0"3,0 0 55,0 0-48,0 0 7,0 0-28,-78 29-4,55 17 13,-2 3-14,1-1-19,0-3 6,5-3-7,2-8-7,5-7-17,5-10-1,6-7 8,1-8-13,0-2 24,5 0 6,12 0 12,10-9 0,1 1-5,3 0-6,2 4 0,0 1-1,-2 3-27,0 0-45,-5 0-87,-6 0-9,-4 0-102,-10 0-38</inkml:trace>
  <inkml:trace contextRef="#ctx0" brushRef="#br0" timeOffset="108568.9874">8442 2919 680,'0'0'268,"0"0"-90,0 0-3,0 0-65,0 0-6,0 0-49,-32-22-28,20 58 2,-4 9 6,3 2-18,1-1-17,2-6-4,6-1-18,2-8-82,2-9-110,6-14-205</inkml:trace>
  <inkml:trace contextRef="#ctx0" brushRef="#br0" timeOffset="108765.9423">8963 2839 206,'0'0'1060,"0"0"-1026,0 0 32,0 0-38,0 0 23,0 0 9,-97 104-35,52-62-15,5-6-10,12-7-68,12-10-61,9-10-168,7-9-229</inkml:trace>
  <inkml:trace contextRef="#ctx0" brushRef="#br0" timeOffset="108949.2917">8790 2854 679,'0'0'415,"0"0"-327,0 0 48,0 0-69,0 0-13,0 0 56,79 85-54,-59-46-46,0-2 1,-6-2-11,1-6-29,-8-3-78,-1-8-96,1-8-187,4-10-501</inkml:trace>
  <inkml:trace contextRef="#ctx0" brushRef="#br0" timeOffset="109176.7866">9221 2849 1053,'0'0'137,"0"0"-2,0 0-29,0 0 0,0 0-55,0 0-22,28 65 8,-28-26-20,0-1-6,0-3-11,0-6-11,0-2-30,0-6-111,0-6-63,0-11-202,0-4-354</inkml:trace>
  <inkml:trace contextRef="#ctx0" brushRef="#br0" timeOffset="109418.4274">9477 2851 893,'0'0'59,"0"0"69,0 0-36,0 0 29,0 0-21,0 0 9,-30 72-11,28-37-44,2 1-21,0-3-15,0-1-17,0 0-2,0-4-9,0-4-48,0-6-41,0-6-76,0-7-55,0-5-92,0-9-53</inkml:trace>
  <inkml:trace contextRef="#ctx0" brushRef="#br0" timeOffset="109658.5092">9275 2781 986,'0'0'92,"0"0"44,0 0-47,0 0-28,0 0-25,94-36-24,-42 36-5,9 0-7,12 0-22,6 0-19,0 0-72,2 0-101,-9 0-100,-7 0-194</inkml:trace>
  <inkml:trace contextRef="#ctx0" brushRef="#br0" timeOffset="109815.1031">10137 2861 982,'0'0'141,"0"0"-68,0 0 49,-58 93-49,22-56-16,0 2-36,-1-2-21,4-2-50,2-6-75,4-9-139,9-10-258</inkml:trace>
  <inkml:trace contextRef="#ctx0" brushRef="#br0" timeOffset="110017.0921">9886 2863 1119,'0'0'116,"0"0"36,0 0-39,0 0-54,0 0-24,0 0-2,63 91-5,-45-44-12,-6-3-16,0 2-10,0-4-26,0-5-95,4-5-93,6-11-218,2-13-305</inkml:trace>
  <inkml:trace contextRef="#ctx0" brushRef="#br0" timeOffset="110227.3234">10407 2926 1403,'0'0'59,"0"0"-4,0 0-44,0 0 14,0 0-4,0 112-11,-8-67-10,2-1-41,2-5-75,1-8-80,3-10-195,9-16-325</inkml:trace>
  <inkml:trace contextRef="#ctx0" brushRef="#br0" timeOffset="110532.4603">10623 2994 1101,'0'0'72,"0"0"49,0 0-40,0 0-66,0 0-11,0 0 7,-20 88-8,19-47 2,1-7 4,0-9 0,15-8 14,6-11-12,8-6 10,9-7 22,-2-18-20,-3-9-3,-6-3 5,-11 2-11,-14 3 19,-2 6-24,-9 2-1,-18 4-8,-3 5-2,0 8-11,9 5-11,8 2-27,5 0-10,8 8-46,0 2-36,2 0-82,20-5-167</inkml:trace>
  <inkml:trace contextRef="#ctx0" brushRef="#br0" timeOffset="110788.8523">10869 2691 637,'0'0'217,"0"0"-43,0 0-5,0 0-29,0 0-27,0 0-58,30-13-33,5 13-22,9 0-17,4 0-67,-1 0-104,-3 0-142,-7 0-355</inkml:trace>
  <inkml:trace contextRef="#ctx0" brushRef="#br0" timeOffset="111163.9291">11326 2623 357,'0'0'574,"0"0"-523,0 0 60,0 0-10,0 0-17,0 0-58,57-29-20,-34 26-4,4 2-1,5-3 13,-3-1-4,-2 2 2,-3-4 9,-12 5-2,-3-2 5,-9 4 5,0 0-10,0 0-6,-5 0-13,-10 16 0,-6 9 8,-5 11 12,5 5 22,4 3 2,7-2-25,6-1 3,2-2-22,-1-7 0,3-3-3,0-6-42,-3-3-92,-3-4-75,-6-11-160,5-5-280</inkml:trace>
  <inkml:trace contextRef="#ctx0" brushRef="#br0" timeOffset="111346.7934">11323 2755 1237,'0'0'70,"0"0"-6,0 0-14,83-14 9,-54 14-58,1 0-1,2 6-107,-2-3-139,0-3-371</inkml:trace>
  <inkml:trace contextRef="#ctx0" brushRef="#br0" timeOffset="111839.2994">12186 3015 779,'0'0'262,"0"0"-205,0 0 108,0 0-116,0 0-2,0 0 23,-73 27-22,37 0-18,-2 3-13,2-2-17,4-2-4,6-4-53,6-4-65,10-6-92,10-7-145,0-5-62</inkml:trace>
  <inkml:trace contextRef="#ctx0" brushRef="#br0" timeOffset="112025.2701">12010 3014 559,'0'0'174,"0"0"22,0 0-23,0 0 27,0 0-33,0 0-62,12-28-56,1 45-13,3 7-1,6 6-7,0 2-23,4 1-5,-5 2-2,2 1-85,-1-2-154,1-6-236</inkml:trace>
  <inkml:trace contextRef="#ctx0" brushRef="#br0" timeOffset="112599.0731">12549 2913 1024,'0'0'132,"0"0"-17,0 0-4,0 0-24,0 0-2,0 0-41,10-34-22,-10 66-19,-1 11 19,-11 8 1,-3-1-12,-2-3 7,4-7-18,3-9 0,1-6-19,9-6-67,0-9-111,0-6-94,9-4-228</inkml:trace>
  <inkml:trace contextRef="#ctx0" brushRef="#br0" timeOffset="113178.9393">12801 2953 902,'0'0'115,"0"0"1,0 0 15,0 0-66,0 0-32,0 0-19,-55 72 21,40-23-33,11-1 0,4-4-2,0-9 0,18-9-14,2-7-6,5-12 14,2-7 3,-3-4 3,0-20 0,-6-8 13,-3-8-7,-3-3 3,-9 0-1,-3-1-8,0 3 0,0 5-2,-6 12-20,2 8 5,-1 9-6,5 7 15,0 0-5,4 0-4,17 7 16,9 1 2,6 1 12,-2 3 15,-3 2-5,-10 3 5,-7 6-10,-12 6-10,-2 0 16,-2 7-22,-13-1-2,0-3 5,6-4-4,6-5-2,3-6-2,0-8 3,15-5 2,6-4-1,6 0 3,4-6 11,-3-12-12,-4-2 0,-6 2 1,0-6-1,-9-2 1,-6-4-4,-3-1-9,0 0 1,0 7-8,0 3 9,0 8-2,-3 7-27,0 4-2,1 2-37,-2 0-100,-6 12-5,0 2-33,-2 0-71</inkml:trace>
  <inkml:trace contextRef="#ctx0" brushRef="#br0" timeOffset="113595.745">13538 2974 703,'0'0'197,"0"0"-64,0 0-29,0 0-17,0 0-45,0 0-1,-17 83 9,6-43-14,6 0-15,5-7-4,0-1-12,0-8 14,13-8-18,2-8 5,5-8 20,0 0 4,4-7 1,-3-15-10,-2-6-14,-3-4 25,-6-6-25,-4 1-3,-6-2 10,0 11-14,0 7 0,-11 8-3,-2 10-20,-2 0-8,-6 3-77,-3 0-40,2 12-165,4-1-285</inkml:trace>
  <inkml:trace contextRef="#ctx0" brushRef="#br0" timeOffset="114075.3898">14311 2997 903,'0'0'195,"0"0"-63,0 0-2,0 0-60,0 0-24,0 0-32,-69 24 9,33 10-20,-7 2-2,2 0-1,4-4-30,3-4-23,6-9-51,6-6-98,8-13-44,9 0-232</inkml:trace>
  <inkml:trace contextRef="#ctx0" brushRef="#br0" timeOffset="114269.397">14109 2913 429,'0'0'391,"0"0"-242,0 0 44,0 0-59,0 0-21,0 0-55,33 30 3,-16 9 11,2 4-41,2 1-6,-2-2-25,0 4-3,2-2-22,6 0-97,9-10-86,10-7-274</inkml:trace>
  <inkml:trace contextRef="#ctx0" brushRef="#br0" timeOffset="114749.9523">14653 2759 1070,'0'0'163,"0"0"-22,0 0-58,0 0-40,0 72 48,0-16-6,-4 0-51,-2 0-20,0-8-2,-1-4-12,4-4-22,1-5-42,2-11-121,0-12-153,5-12-322</inkml:trace>
  <inkml:trace contextRef="#ctx0" brushRef="#br0" timeOffset="115055.1785">14915 2861 805,'0'0'230,"0"0"-164,0 0 94,0 0-101,0 0-30,0 0-29,-56 44 3,35 10-5,9 2 2,12-2-3,0-9 2,11-12 1,13-11 0,6-13 8,1-9-8,-2 0 22,2-19-11,-6-10 12,-6-7 16,-8-3-10,-7-1 0,-4 3-9,0 0-17,-11 6-3,-8 6-5,-1 10-36,-2 11-8,2 4-21,0 4-89,6 12-76,6 0-157</inkml:trace>
  <inkml:trace contextRef="#ctx0" brushRef="#br0" timeOffset="115348.8139">15174 2546 927,'0'0'228,"0"0"-84,0 0-51,0 0-61,0 0 31,107-13-50,-57 15-13,5 9-19,2-2-102,1-6-188,-4-3-352</inkml:trace>
  <inkml:trace contextRef="#ctx0" brushRef="#br0" timeOffset="115691.2293">15783 2314 970,'0'0'141,"0"0"-91,0 0-18,0 0-13,-25 84 27,5-23 7,4 7-31,5-6-18,9-8 1,2-8-5,6-9 1,14-12 5,3-6-6,0-11 0,-2-8 2,0 0-1,-3-12 6,-4-12-4,-4-3-2,-9 1 13,-1 2-12,0 4 0,-15 9-2,-3 6-4,-6 5-1,-4 2-9,-2 16-2,5 3 6,6-1-30,9-1-57,10-2-53,0-6-186</inkml:trace>
  <inkml:trace contextRef="#ctx0" brushRef="#br0" timeOffset="123477.0398">17496 2201 695,'0'0'127,"0"0"-21,0 0 18,0 0 17,0 0-7,0 0-43,0 0-10,-6-12-3,9 12-31,9 0-3,7 0-11,7 0-12,13 0-3,1 0-18,-1 6-5,-7 0 2,-6-1-40,-4-2-22,-2 1-44,0 1-65,1-4-62,-2 3-108,-3-1-146</inkml:trace>
  <inkml:trace contextRef="#ctx0" brushRef="#br0" timeOffset="123680.0253">17541 2341 783,'0'0'300,"0"0"-132,0 0-43,0 0 2,0 0-38,0 0-29,33 0-24,-18 0-33,6 2 9,7-2-12,8 0-46,10 0-57,2-10-193,1-5-390</inkml:trace>
  <inkml:trace contextRef="#ctx0" brushRef="#br0" timeOffset="160202.4889">18789 2070 9,'0'0'32,"0"0"13,0 0-18,0 0-16,0 0-4,0 0-7,0 0 0,0 0 6,0-1-4,0 1 0,0 0-1,0-2-1,0 1 0,0 0-7,0-3-11,3 1 1,-1-2 1,2 2 6,2-1 9,-6 1 1,2-3 18,-2 0 15,0 0 6,0 0 40,0 0-22,0 0 38,0 1 18,0-2 25,0 2 6,0 0-30,0 2-36,0 2 27,0-2-27,0 3 5,0 0-39,0 0-12,0 0 2,0 0-34,-2 13 1,-5 10 33,-2 8-18,-3 6-2,-2 3 5,1 0-16,-6 0 5,1-3-8,3-6 0,0-4 1,3-9-1,8-6-2,2-5-14,2-4-29,0-3 8,0 0-60,0-4-58,0-14-80,1 0-244</inkml:trace>
  <inkml:trace contextRef="#ctx0" brushRef="#br0" timeOffset="160756.4175">19048 2073 443,'0'0'288,"0"0"-252,0 0 49,0 0-11,0 0-16,0 0-14,-14-6-44,-7 22 0,0 3 7,-2 2-2,8 3-5,3-2 0,7-2 3,0-2-11,3-3 8,0-4-2,2-5-9,0-6 6,0 3 0,0-3-9,0 0 14,4 0 27,6-5-27,4-3 0,-2-2 13,2 0-9,4 2 0,0-2 9,2 8 2,0-4 26,2 6-23,-2 0 3,0 0 34,-3 10-35,-2 4 9,-3 6-14,-4 2-15,-7 3 29,-1 3-28,0 1-1,-11-3 16,-7 2-10,-6-7 3,-2-4-2,-3-5-1,-2-4-12,3-6 1,4-2-47,3 0-7,6-8-82,3-11-4,11-6-178</inkml:trace>
  <inkml:trace contextRef="#ctx0" brushRef="#br0" timeOffset="161011.8258">19048 2029 395,'0'0'520,"0"0"-465,0 0 22,97-32-10,-57 28-9,0 1-33,-3 0-13,-2 3-12,-4 0-80,-6 0-52,-1 0-168,-5 2-173</inkml:trace>
  <inkml:trace contextRef="#ctx0" brushRef="#br0" timeOffset="161292.3163">19457 2275 1131,'0'0'58,"0"0"-14,0 0-11,0 0-33,0 0 7,0 0-8,-13 24 1,-1-13-53,5-10 18,5 2-3,4-3 38,0 0 18,0-9-8,4-6-10,9-1-6,6 1-35,2 5-62,-1 0-189,2 2-229</inkml:trace>
  <inkml:trace contextRef="#ctx0" brushRef="#br0" timeOffset="161722.794">19778 2041 1170,'0'0'88,"0"0"-76,0 0 51,0 0-62,0 0-1,0 0 33,15 97-31,-24-53-1,-3-7-1,2-5 3,5-5-8,4-8-28,1-9-3,0-3 30,16-7-50,13 0 36,8-17-2,5-6 0,-4-2-17,-6-1-22,-8-2 5,-10-2 40,-9 2-45,0 2 12,-3 5 49,-2 10 12,0 5 62,0 6 39,0 0-14,0 4-22,0 20-65,-4 9 36,-14 8 6,0 3-38,-4-5 7,6-2-23,4-5 0,4-4-12,6-6-17,2-8-55,0-8-141,8-6-194</inkml:trace>
  <inkml:trace contextRef="#ctx0" brushRef="#br0" timeOffset="162180.7424">20257 2103 1047,'0'0'95,"0"0"-2,0 0-61,0 0 20,0 0-20,0 0-4,-24 56-11,13-26-14,1 3 31,3-4-34,2-1 0,1-1 8,4-6-8,0-5-3,0-4 2,12-6 1,9-6 1,10 0-1,2-2-9,0-14 3,-6-4-32,-7-2 20,-3-6-2,-5-3-6,2 2 19,-5 2-4,0 6 11,-2 3 12,-3 12-7,-1 3 24,-3 3-2,0 1-26,0 19 2,0 10-3,-4 3 0,-10 3 34,0 1-33,0-3 11,5-4-12,5-2 6,1-5-13,3-3-17,0-4-113,0-11-150,4-5-429</inkml:trace>
  <inkml:trace contextRef="#ctx0" brushRef="#br0" timeOffset="162401.4724">21033 2101 1273,'0'0'96,"0"0"-88,0 0 8,0 0-16,0 0 34,-81 82-12,38-46 2,7-6-24,5-5-16,7-4-46,6-2-142,3-10-78,8-5-252</inkml:trace>
  <inkml:trace contextRef="#ctx0" brushRef="#br0" timeOffset="162600.5008">20834 2101 1121,'0'0'135,"0"0"-35,0 0-31,0 0-19,0 0-32,0 0-1,46 74 45,-36-36-58,0 0 1,2-3-5,0-2-6,2-5 6,2-4-90,-1-8-74,1-9-145,-1-7-321</inkml:trace>
  <inkml:trace contextRef="#ctx0" brushRef="#br0" timeOffset="162812.8499">21342 2050 1187,'0'0'103,"0"0"-37,0 0-29,0 0-14,0 0 10,-20 107 31,3-61-64,-2 0 0,6-5-10,4-8 5,6-2-59,3-8-86,3-10-165,15-13-494</inkml:trace>
  <inkml:trace contextRef="#ctx0" brushRef="#br0" timeOffset="163142.9067">21549 2130 1183,'0'0'46,"0"0"-32,0 0-14,0 0 7,-43 93 17,34-54 15,6-2-39,3-2 0,0-4-1,19-11 7,12-4 5,2-11-7,8-5-1,2-8 23,-3-19-23,-7-7 10,-5-5 15,-6-5-8,-10-3 50,-10-2-70,-2 1 4,-6 5 9,-21 9-13,-4 14-12,2 12 5,4 8-11,5 0 12,4 17-74,2 4-47,0 2-67,-2-3-247</inkml:trace>
  <inkml:trace contextRef="#ctx0" brushRef="#br0" timeOffset="163511.7838">22153 1569 959,'0'0'177,"0"0"-136,0 0-38,0 0 2,0 0 32,-100 68-1,76-19-15,9 2-21,7-6 0,8-8-1,0-6 1,10-12-9,15-6 4,3-12 5,1-1 11,-3-9-11,-9-11 9,-8 1 40,-9-1-23,0 6 5,-13 2-30,-16 2 9,-5 8-20,2 2 2,4 0-39,6 13-15,7 0-124,2-1-158</inkml:trace>
  <inkml:trace contextRef="#ctx0" brushRef="#br0" timeOffset="165081.6522">22834 2069 1094,'0'0'133,"0"0"-35,0 0-66,0 0-27,0 0 1,0 0 0,-54 88 16,22-52-22,0-3 0,4-10-15,5-5-15,11-10-14,9-8-4,3 0 45,0-17-8,23-14 11,14-7 0,10-6 36,8 2-23,-6 6 13,-6 10 12,-14 8-16,-10 12 36,-7 6-20,0 0-27,2 10 11,0 16-15,-1 4-7,-6 6 0,-7 0 3,0-2-5,0-4 2,-12-3-13,0-8 12,0-2-88,0-5-32,-3-5-111,-1-5-170</inkml:trace>
  <inkml:trace contextRef="#ctx0" brushRef="#br0" timeOffset="165242.0003">22745 2239 869,'0'0'246,"0"0"-214,81-50 36,-46 38-14,1 4 10,3 0-41,-1 4-23,2 1-53,6 0-132,-4-1-77,4-4-148</inkml:trace>
  <inkml:trace contextRef="#ctx0" brushRef="#br0" timeOffset="165422.7893">23416 2066 982,'0'0'251,"0"0"-216,0 0 20,0 0-49,0 0 29,-14 76 52,0-40-76,0-1-4,4-6-7,0-4-7,4-7-10,3-4-74,0-7-123,3-7-38,-2 0-272</inkml:trace>
  <inkml:trace contextRef="#ctx0" brushRef="#br0" timeOffset="165622.948">23325 1994 945,'0'0'231,"0"0"-187,0 0 18,121-37-33,-70 37 29,-4 0-54,-6 1-4,-8 15-3,-9 4-129,-2 0-84,-9 7-122,2-7-203</inkml:trace>
  <inkml:trace contextRef="#ctx0" brushRef="#br0" timeOffset="165841.9572">23765 2269 996,'0'0'44,"0"0"34,0 0 17,-143 89-10,61-34 0,-13 1-42,-10 8-28,-10-6-7,7-2-4,8-2-8,13-8-11,18-10-107,14-9-76,15-11-286</inkml:trace>
  <inkml:trace contextRef="#ctx0" brushRef="#br0" timeOffset="166517.5903">23216 2806 659,'0'0'429,"0"0"-364,0 0 78,0 0-56,0 0-67,0 0-18,5 17-2,-14 14 8,-3-3-9,4 1 1,5-3-33,3-8-5,0-2-45,0-10 1,20-6 23,8 0 42,11-18 17,1-6 6,2-1 7,-7 5 57,-10 5-43,-13 9 30,-6 6-36,-6 4-21,0 18-8,0 6 2,-11 2 6,6-1 0,5-9 0,0-7-32,10-6 9,16-7 23,7-1 25,2-23 7,2-7 22,-4-6 49,-5-2-41,-6 0-24,-10 7-5,-7 3-33,-5 9 0,0 7-15,-1 11-56,-13 2-19,-2 2-118,2 10-44,6 1-290</inkml:trace>
  <inkml:trace contextRef="#ctx0" brushRef="#br0" timeOffset="166915.1262">23944 2647 948,'0'0'229,"0"0"-190,0 0-35,0 0 6,-7 119 62,-14-59-43,-3-4-16,2-5-13,5-10-25,8-12-35,5-10-10,4-10 9,0-9 24,1 0 16,14-9 21,5-14 62,4-2-12,2 1 38,1 1-36,0 6-27,-2 2 36,-4 7-49,-1 8 22,-5 0-11,-2 10-23,-3 12 3,-8 5-3,-2-2 0,0 1-12,-18-4 14,-9-3-4,-6-6-17,-5-6-40,2-7-12,6 0-111,10-11-86,13-9-538</inkml:trace>
  <inkml:trace contextRef="#ctx0" brushRef="#br0" timeOffset="190462.2927">11858 1639 72,'0'0'77,"0"0"-26,0 0-14,0 0 9,0 0-11,0 0 5,0 0-15,5-9-23,-5 9 7,0 0-2,0 0 14,0 0 35,2 0-32,-1 0 2,3 0-1,-1 0-18,1 0 0,1-1 1,-2 1-4,1 0 30,0-2-29,1 2 6,-2 0 8,-1 0-7,1 0 1,-3 0-13,3 0 4,-2 0 0,2 0-4,-1 0 0,2 2 4,2 2-1,-4 0 3,5 1 4,-2 0-10,-1-1 28,2 2-26,-2 0 5,1-2 2,-1 2-6,1-1 11,1 0-8,0-1-2,0 3 16,-1-3-13,-1 0-7,1 0 9,-1 1-4,3-2 7,0 4-8,2 1-3,4-3 37,-1 2-28,-1-2 5,0-2 5,-2 1-13,0-2 5,1 0-4,-1 0-7,-1-2 17,4 0-18,0 0-2,1 0-2,-7 0-47,0 0-157,-3-6-336</inkml:trace>
  <inkml:trace contextRef="#ctx0" brushRef="#br0" timeOffset="195570.451">2033 4001 772,'0'0'41,"0"0"-12,0 0 85,0 0-10,0 0-14,0 0-31,0 0-25,12-63-29,-22 52 18,-4-1-22,-8 3 2,-4 2 6,-10 2-9,-6 2-2,1 3 2,4 0 0,6 2-8,7 11 8,11 6-14,5 1 11,6 0-23,2 1 5,0-4 11,0-2 7,0-3-5,10-3 4,7 2 4,11 0 13,4-3 4,-1 1 10,-6 2-8,-8-2-18,-5 4 2,0 5-3,-6 4 0,-2 5 6,-4-2-2,0-1-4,0-1 0,-3-3 4,-9-1 4,-4-7-7,-3 0-1,-5-7 27,-4-2-23,0-3 6,-4 0-5,8-6-3,3-8 6,6-4-8,9 0-23,3 0 4,3 1-55,0 4-48,0 5-45,15 2-214</inkml:trace>
  <inkml:trace contextRef="#ctx0" brushRef="#br0" timeOffset="196185.2525">2181 4362 806,'0'0'25,"0"0"15,0 0 41,0 0-67,0 0-2,0 0-12,-64-44-6,37 60-23,10 4-14,3-1 12,6 3-43,8-4-42,0-4 38,8-4 16,11-4-17,0-6 61,5 0 16,-3 0 2,3-5 47,-3-7-16,1-1 13,-8-1-20,0 0 34,-5 4-2,-6 0-3,-3 4 8,0 1-16,0 0 8,0 5-6,0 0-20,-3 0-1,-2 0-12,-3 17-2,5 16 16,-4 18-1,5 13 17,-1 13 32,-4 10-62,-2 0 56,-6-9-50,3-11 1,0-16 4,-1-13-25,2-11 0,2-10 1,0-7 4,-1-8-5,-4-2 4,-2-5 7,-4-16 15,1-11-26,6-10 0,7-15-3,6-10-17,4-2-35,26-3-53,12 7-73,10 9 8,6 8-141</inkml:trace>
  <inkml:trace contextRef="#ctx0" brushRef="#br0" timeOffset="196486.7031">2863 4279 620,'0'0'369,"0"0"-340,0 0 78,0 0 10,0 0-41,0 0-41,86 0-10,-65 0-25,3 0-16,1 0-57,2 0-112,-6 0-95,-5 0-294</inkml:trace>
  <inkml:trace contextRef="#ctx0" brushRef="#br0" timeOffset="196650.7194">2858 4413 896,'0'0'297,"0"0"-284,0 0 94,0 0-98,112-15-9,-63 12-110,-1-2-337</inkml:trace>
  <inkml:trace contextRef="#ctx0" brushRef="#br0" timeOffset="197430.6075">4282 4173 493,'0'0'69,"0"0"-17,0 0 57,0 0-13,0 0-9,0 0-36,27-8 5,-13 1-27,1-1 19,4-5 18,6-5-13,4-4 4,-2-6-27,5-3 1,-5-6 21,-2-5-26,-5-4-6,-4-6 0,-1-6-13,-3-3 4,-7-3-10,2 9-1,-2 15 25,-2 15-24,-3 13 2,1 9 5,-1 3-8,0 12-15,0 24-5,-9 15 20,-6 10 5,-1 5-4,1-1-1,6 0 0,6-2 4,3-7-6,0-8 2,11-12-15,2-7 6,2-5-49,6-10-46,7-8-58,4-6-156</inkml:trace>
  <inkml:trace contextRef="#ctx0" brushRef="#br0" timeOffset="198585.1056">5091 4087 164,'0'0'664,"0"0"-652,0 0-9,0 0 4,0 0-6,-85-45-1,52 64-4,1 3-1,6 2-81,10 0-11,14-5-1,2-3 19,6-7 3,16-9 54,2 0 22,6 0 57,1-8-11,-2-6 16,2 0 11,-10 2 0,-1-1 8,-9 8-53,-6-2-10,-3 7 32,-2-1-50,0-2 2,0 2 6,0-1-7,0 1 13,0-2-13,0 2 4,0-2 46,0 2-27,0 0 7,0 1 4,0 0-9,0 0 8,0 0-19,0 0-11,-2 0 8,-3 16-2,1 14-10,-1 14 30,-2 12 19,-1 7-8,-1 5-7,-3 0-22,-4-4 15,-3-8-18,0-9-2,2-7-2,2-11-3,3-9 4,6-5-6,2-13 0,1-2 9,-2 0-3,-2-8 12,-1-14 1,-1-9-18,2-6 9,4-11-10,3-8-10,0-7 2,22-2-29,11 6-15,8 7-23,3 11-97,-1 11-25,-10 9-267</inkml:trace>
  <inkml:trace contextRef="#ctx0" brushRef="#br0" timeOffset="199146.7091">4123 4698 603,'0'0'168,"0"0"-62,0 0 19,0 0 19,0 0-15,112 16 4,-14-11-24,28-2-38,21-3-20,8 0-16,-1 0-16,-2 0 14,-9 0-29,-16 0-4,-18 0 0,-24 0-12,-21 0-20,-24 0-66,-17 0-88,-16 0-125,-7 0-360</inkml:trace>
  <inkml:trace contextRef="#ctx0" brushRef="#br0" timeOffset="199774.1563">4309 5019 1192,'0'0'70,"0"0"-31,0 0 3,-35 87 51,15-26-9,1 6-1,-2 1-61,4-7-5,1-6-9,4-6-8,2-10-14,5-7-8,4-12-126,1-12-65,0-8-103,9-7-187</inkml:trace>
  <inkml:trace contextRef="#ctx0" brushRef="#br0" timeOffset="200295.6114">4218 5191 786,'0'0'110,"0"0"-86,0 0 31,0 0-36,0 0 33,0 0-16,48 38-32,-36-25 15,0-4-18,-1-1-1,-1-4 20,6-4 4,4 0 15,4 0-1,2-4-25,-2-9 22,-7-2-31,-4-1 1,-2 2 9,-4 2-12,-3-3 12,-2 2-7,1 2-1,-3 0 36,0 5-38,1 0 15,-1 5 1,0 1-13,0 0 1,0 0-8,0 0 2,0 0-13,0 0 11,0 0-8,0 0 5,0 0 5,0 0-3,0 0 1,0 0 0,0 0 1,0 0-1,0 0 0,0 4-3,0 3 8,0 2-5,0-1 0,0 1 0,0 2 4,0-2-4,0 1 0,6-2 6,3 4-5,3-2 4,-1-2-5,-2 6-32,-2-2-47,-5 0-153,-2-6-164</inkml:trace>
  <inkml:trace contextRef="#ctx0" brushRef="#br0" timeOffset="200702.8003">4721 5278 532,'0'0'369,"0"0"-348,0 0 65,0 0-32,0 0-14,0 0-7,-43 9-31,31 11 5,4 2-7,5 0 2,3 2-2,0-2 1,0-5 4,11-5-5,1-5 0,1-5 3,2-2 23,4 0 0,-2-9 5,2-11-1,-5-1-9,-2-3 11,-5 0-4,-4 1-2,-3 6 24,0 1-49,-7 2 3,-4 2-4,-2 4-11,2 3-32,2 5-68,-2 0-114,1 0-241</inkml:trace>
  <inkml:trace contextRef="#ctx0" brushRef="#br0" timeOffset="201682.5163">5189 5125 160,'0'0'533,"0"0"-485,0 0 64,0 0-28,0 0 10,0 0-45,17-75-23,-17 68 2,-8-2-10,-5 4 8,-1 1-11,-3 4-11,0 0 13,1 0-17,1 8 0,0 12-1,6 6 4,1 4-4,4 2 1,4-2 0,0-3-7,0-3 7,0-7-5,12-5-4,0-4 11,3-5-2,-2-3 4,-1 0 4,3-1 23,-7-13-30,2-4 3,-2-2 12,-1 0-8,0 2 19,-2 2 1,0 2-9,-1 4 37,0 5-38,-2 4 11,-2 1-1,0 0-22,0 0-5,0 0-1,0 0 0,0 0-10,0 6 10,1 5 0,2 4 21,-1 1-5,1 0 19,1-2-8,-4 1-18,3-4 18,-1-1-27,2 0 0,-1-4 2,5 0 2,5-2 0,11-4-4,7 0-22,9 0-15,-3-8-148,-5-10-146,-1-3-671</inkml:trace>
  <inkml:trace contextRef="#ctx0" brushRef="#br0" timeOffset="202367.2456">6333 4657 793,'0'0'211,"0"0"-133,0 0 47,0 0-39,0 0 57,0 0-75,2 0-31,13 0 4,4 0-27,2 0-1,8 0-13,2 0 7,4 0-22,-5 2-8,-3-2-57,-3 0-41,-9 0-106,-3 2-151,-10 0-324</inkml:trace>
  <inkml:trace contextRef="#ctx0" brushRef="#br0" timeOffset="202506.7317">6338 4801 565,'0'0'710,"0"0"-689,0 0 70,81-28-54,-49 18-32,-5 6-5,-6 2-99,-6 2-186,-11-6-468</inkml:trace>
  <inkml:trace contextRef="#ctx0" brushRef="#br0" timeOffset="211234.4559">8186 4009 385,'0'0'115,"0"0"-5,0 0 21,0 0-18,0 0-27,0 0-35,0 0-14,-39-30-24,25 46 11,-4 11-17,-2 10 5,4 6 38,6 2-24,6-1 1,4-4-15,9-6-11,18-9 7,7-8-8,8-9 0,-5-8 17,-2 0-8,-9-14 3,-6-8 17,-12-7 7,-2-6 1,-6-2-18,0-4-7,0 2 28,-11 2-38,-6 3 2,-2 5-4,2 10-9,-2 6-2,4 6-26,2 7-25,1 0 9,4 4-82,8 10-31,0 0-129,5 0-61</inkml:trace>
  <inkml:trace contextRef="#ctx0" brushRef="#br0" timeOffset="211479.0557">8538 4182 1292,'0'0'47,"0"0"56,0 0-49,0 0 11,0 0-22,0 0-42,7 7-1,-7-2-15,0-4-32,0 2-8,0 0-61,0-3-54,0 0-75,8-4-246</inkml:trace>
  <inkml:trace contextRef="#ctx0" brushRef="#br0" timeOffset="211767.1153">8802 3966 1123,'0'0'45,"0"0"66,0 0-70,0 0-7,0 0 44,0 97-7,-9-46-16,-1-2 0,2-1-45,2-5 6,-2-7-15,4-7 3,4-7-8,0-6-36,0-7-71,0-4-15,0-5-104,9 0-112,3-17-264</inkml:trace>
  <inkml:trace contextRef="#ctx0" brushRef="#br0" timeOffset="212287.9821">9331 4075 524,'0'0'313,"0"0"-192,0 0 23,0 0-80,0 0 14,0 0-11,-80 52-21,56-28-1,3 3-34,4-4-11,2-1 16,7-3-16,-4-4-4,9-3-18,-1-4-45,2-3-40,-1-2-78,-1-3-111,4-3-133</inkml:trace>
  <inkml:trace contextRef="#ctx0" brushRef="#br0" timeOffset="212554.7292">9202 3995 670,'0'0'150,"0"0"-24,0 0-27,0 0 20,0 0 4,0 0-70,0-2-14,4 26 4,5 5 6,2 6 26,2-2-46,-3-1-3,2 0-18,-3-4-4,-1-3-8,-1-3-2,2-2-49,-4-6 4,2-3-96,0-2-48,1-7-42,4-2-199</inkml:trace>
  <inkml:trace contextRef="#ctx0" brushRef="#br0" timeOffset="212833.8443">9626 3965 881,'0'0'117,"0"0"-13,0 0 9,0 0-76,0 0 24,0 0 13,-23 98-36,17-60 21,3-5-54,3 0 5,0-5-8,0-4-2,0-4-20,0-4-65,9-4-80,3-12-69,4 0-267</inkml:trace>
  <inkml:trace contextRef="#ctx0" brushRef="#br0" timeOffset="213154.6875">9843 4015 277,'0'0'495,"0"0"-390,0 0 16,0 0-103,0 0 62,0 0-29,-57 99-8,49-60-13,7-5 4,1-4-1,0-5-15,10-8-5,9-3 34,9-6-23,-1-8 7,1 0 9,-4-2-18,-3-15 2,-4-4-24,-7-6 6,-6-9 6,-4-5-12,0-1-3,-11 5 1,-4 6-8,2 14 9,2 6-13,3 7-13,2 4 10,-1 0-78,2 0-96,-5 6-129,1-1-340</inkml:trace>
  <inkml:trace contextRef="#ctx0" brushRef="#br0" timeOffset="213507.774">10189 3803 659,'0'0'110,"0"0"34,0 0-55,0 0 81,0 0-43,0 0-27,16-6-6,-2 2-49,10-2-27,0 1-18,10 4-14,3-1-27,4 0-168,-1-2-161</inkml:trace>
  <inkml:trace contextRef="#ctx0" brushRef="#br0" timeOffset="214017.4587">10719 3673 890,'0'0'30,"0"0"21,0 0-16,0 0 54,0 0-59,0 0-24,26-40-6,-14 33 2,5-1 23,7 4 7,1 4-1,-1 0 32,-2 0-44,-2 9-11,-7 11-3,-10 6-5,-3 3-4,-7 4-28,-16 1-38,-2-6 23,1-4-33,8-10-2,7-4 41,7-10 38,2 0 3,0 0 58,8-12-7,3 0 27,2-2-17,-3 4-1,-4 2-7,1 4-27,1 2 7,1 2-11,3 0-17,7 4 25,-2 11-30,-2 1 13,-6 1 7,-5 2-20,-4 0 5,0-1-5,-17 1 0,-8-2 3,-2-2-3,-4-3-10,2-7-13,4 2-43,1-6-56,-2-1-111,0 0-263</inkml:trace>
  <inkml:trace contextRef="#ctx0" brushRef="#br0" timeOffset="214812.5519">8083 4645 26,'0'0'105,"0"0"-35,-97 4-14,66-4 13,3 0 0,-1 0 1,-4 0-9,-3 1-17,-2 2 11,-2 1-31,3 0 2,5 1 40,11-1-2,9-1 27,5-3-20,7 0-13,0 0 40,4 0-6,29 4-9,22 0 12,26-2-18,38 1 1,30-3-7,37 0-27,28 0 40,22-3-36,3-7-7,-12 0 22,-25 4-39,-35 4 5,-35 2-16,-32 0-11,-28 0 17,-21 0-19,-21 4-11,-11-4-4,-10 0-54,-2 0-8,-2 0-21,-5-8-83,0-4-135,-5 0-303</inkml:trace>
  <inkml:trace contextRef="#ctx0" brushRef="#br0" timeOffset="221255.112">7617 4905 1022,'0'0'202,"0"0"-50,0 0-37,0 0-64,0 0-17,0 0-29,0 0 3,-28 66-8,4-23 0,-2-2-7,8 1 7,6-9-26,4-8-23,5-6-11,3-10 40,0-3-9,4-6 29,12 0 8,12 0-8,7-10 17,3-2-10,5-2-3,-4 0-2,-11 2-2,-6 3-3,-8 0-10,-9-1 4,-1 0 1,-1 0 1,-3 1 7,0 2 14,0 2-3,0 2 15,0 1 30,0 2-19,-3 0 2,-1 2-17,-1 20-20,-5 7 35,-4 4-35,-2 2 1,5 0-4,-2-7 1,3-2-59,5-2-39,5-8-112,0-9-159,15-7-292</inkml:trace>
  <inkml:trace contextRef="#ctx0" brushRef="#br0" timeOffset="221467.4467">8277 5002 1175,'0'0'77,"0"0"25,0 0-37,0 0-31,0 0-4,0 0-6,-96 89-10,50-54 1,4-4-15,8-5-58,9-6-62,8-8-164,7-5-198</inkml:trace>
  <inkml:trace contextRef="#ctx0" brushRef="#br0" timeOffset="221654.5002">8098 4978 1193,'0'0'73,"0"0"52,0 0-29,0 0-56,0 0-20,0 0 22,55 101-27,-42-58-3,-4-3-12,2-4-16,-2-4-24,3-8-102,0-7-107,0-13-235</inkml:trace>
  <inkml:trace contextRef="#ctx0" brushRef="#br0" timeOffset="221863.065">8483 5059 1216,'0'0'111,"0"0"0,0 0-24,0 0-28,0 0-35,0 0 24,7 87-45,-7-54-1,-9 2-2,-3-2-44,2-5-80,4-2-137,6-14-147</inkml:trace>
  <inkml:trace contextRef="#ctx0" brushRef="#br0" timeOffset="222067.5543">8683 5083 1127,'0'0'106,"0"0"45,0 0-79,0 0-22,0 0 8,0 0-52,-8 78 21,-2-41-16,-1-4-5,4-3-12,5-6-7,-2-6-107,2-3-29,1-10-156,1-5-221</inkml:trace>
  <inkml:trace contextRef="#ctx0" brushRef="#br0" timeOffset="222282.5127">8454 4989 1197,'0'0'71,"0"0"38,0 0-51,0 0 27,91-15-79,-37 19-6,6 8-3,2 0-74,-1 3-91,-2-5-150,-2-7-397</inkml:trace>
  <inkml:trace contextRef="#ctx0" brushRef="#br0" timeOffset="222495.9939">9234 5094 1135,'0'0'262,"0"0"-262,0 0 0,0 0 16,-63 97 37,30-57-8,-3 0-45,-3-1-27,7-6-30,6-5-75,6-8-121,6-10-206</inkml:trace>
  <inkml:trace contextRef="#ctx0" brushRef="#br0" timeOffset="222741.5693">9123 5082 237,'0'0'651,"0"0"-570,0 0 123,0 0-109,0 0 3,0 0-18,19 57-9,-4-22-12,2 0-53,0 1 1,-2 0-14,2-3-24,-5-1-142,-4-5-159,3-9-394</inkml:trace>
  <inkml:trace contextRef="#ctx0" brushRef="#br0" timeOffset="223168.9721">9530 5101 1071,'0'0'186,"0"0"-102,0 0-11,0 0-70,0 0 62,-15 104-6,9-58-40,-4 4 1,4-8-20,3-4-42,3-4-75,0-11-120,7-12-232</inkml:trace>
  <inkml:trace contextRef="#ctx0" brushRef="#br0" timeOffset="223449.9533">9727 5198 1107,'0'0'79,"0"0"-17,0 0-11,0 0-35,0 0 12,-42 84 11,35-37-39,7-5 4,0-6-1,19-8-3,6-12 0,3-9 3,1-7-2,-2-5 16,1-19 12,-11-6-7,-2-6 33,-11 3-55,-4 4 0,-5-1-4,-19 8-2,-2 2-20,-2 4-30,6 6-33,6 5-57,10 5-70,6-3-125,10 3-102</inkml:trace>
  <inkml:trace contextRef="#ctx0" brushRef="#br0" timeOffset="223688.2901">9997 4966 857,'0'0'254,"0"0"-158,0 0 3,0 0-20,0 0 15,0 0-73,40-7-15,-4 7-6,5 0-84,4 0-70,7 0-182,-1-2-424</inkml:trace>
  <inkml:trace contextRef="#ctx0" brushRef="#br0" timeOffset="224001.0945">10474 4838 645,'0'0'371,"0"0"-350,0 0 45,0 0 6,0 0 27,0 0-80,73-23 14,-41 23-29,-4 2 30,-9 2 33,-7 1-37,-4 4-8,-5 5-14,1 8-7,-4 8 46,0 8-31,0 4 17,-6 4-1,-3-3-21,-3-2 0,5-5-11,-1-5-11,0-6 5,0-5-118,2-6-67,0-6-121,2-8-241</inkml:trace>
  <inkml:trace contextRef="#ctx0" brushRef="#br0" timeOffset="224165.8074">10414 5017 956,'0'0'272,"0"0"-91,0 0-42,0 0-88,0 0-50,105-22-1,-47 24-25,6 6-220,4-3-300</inkml:trace>
  <inkml:trace contextRef="#ctx0" brushRef="#br0" timeOffset="224691.6152">11217 5181 906,'0'0'123,"0"0"53,0 0-80,0 0 12,-99 56-7,55-28-20,-4 5-71,-1-2-9,2-2-2,7-5-16,9-5-98,10-6-68,12-9-154,9-4-205</inkml:trace>
  <inkml:trace contextRef="#ctx0" brushRef="#br0" timeOffset="224893.3859">10975 5145 969,'0'0'149,"0"0"49,0 0-99,0 0-7,0 0-58,0 0 14,63 116 12,-54-64-37,-2-6 0,2 0-23,2-5-16,5-8-24,11-7-126,6-13-211,4-12-590</inkml:trace>
  <inkml:trace contextRef="#ctx0" brushRef="#br0" timeOffset="225133.553">11689 5146 966,'0'0'450,"0"0"-393,0 0 34,0 0-45,0 0-38,0 0-6,-38 93 25,24-49-25,4-2-4,8-4-26,2-4-80,0-5-28,5-9-127,14-12-117,3-8-177</inkml:trace>
  <inkml:trace contextRef="#ctx0" brushRef="#br0" timeOffset="225424.5753">11861 5290 653,'0'0'209,"0"0"-101,0 0 31,0 0-52,0 0-38,0 0-42,0 51-6,-7-13 28,7 1-27,0-8 11,3-7 0,13-11-11,5-6 36,4-7-22,1-2 0,0-20 21,-3-6-30,-4-7 21,-10-2-1,-5-2-17,-4 4 8,0 2-18,-13 8 0,-10 6-11,-4 7-12,3 7-14,4 5-19,7 0-55,6 12-64,5 0-93,2-6-203</inkml:trace>
  <inkml:trace contextRef="#ctx0" brushRef="#br0" timeOffset="225650.8487">12153 4855 1280,'0'0'53,"0"0"36,0 0-57,0 0 12,81-24-44,-57 24-3,4 15-115,4-6-161,1-1-226</inkml:trace>
  <inkml:trace contextRef="#ctx0" brushRef="#br0" timeOffset="225970.7315">12709 4630 1018,'0'0'83,"0"0"25,0 0-103,0 0 27,-54 108 8,37-44-13,9 3-18,8-5-6,0-6 0,19-6-3,9-12 0,-2-11 1,5-12 9,-6-13-7,-3-2 9,-8-10 6,-4-16 23,-10-7-41,0-2 5,-23 3-3,-9 4-2,0 10 0,-1 6-7,3 10-9,4 2 0,-1 7-62,2 8-114,1-1-205</inkml:trace>
  <inkml:trace contextRef="#ctx0" brushRef="#br0" timeOffset="226536.0198">14139 4689 45,'0'0'447,"0"0"-276,0 0 49,0 0-66,0 0 30,0 0-14,-12-6-68,16 6-18,11 0-29,9 0-22,19 0-6,14 0-27,7 0-12,-1 0-20,-7 0-111,-11 0-213,-6 0-300</inkml:trace>
  <inkml:trace contextRef="#ctx0" brushRef="#br0" timeOffset="226761.5808">14121 4831 980,'0'0'261,"0"0"-199,0 0 55,0 0-63,0 0 69,0 0-70,53 12-35,12-5-17,35 2-1,19-2-102,10-3-151,3-4-736</inkml:trace>
  <inkml:trace contextRef="#ctx0" brushRef="#br0" timeOffset="231258.1756">1878 6493 302,'0'0'133,"0"0"-33,0 0 68,0 0-25,0 0 1,0 0-54,0 0 55,8-4-57,-8-8-32,0-2 4,0 1-36,-4-3-19,-15 3-5,-6 1 0,-6 6-2,-1 6-4,6 0-21,0 6 25,5 10-16,6 2 14,2 2-4,4 0-1,7-1 7,2-4 1,0-2-7,2-4 2,19 2 2,7-3 4,8 1 15,1-1-10,-1 4 11,-2 0-5,-8 3-9,-4 2 4,-6 2-6,-8 4-3,-8-2-1,0-1 4,0-3 0,-12-3-3,-6-5 6,4-1 4,-5-7-3,-2-1-4,-3 0 25,0 0-25,-7-4 9,6-2-7,-2-2 1,6-2-6,2 2 0,8-1-28,5 1-4,4 4-106,2 1-100,7 1-292</inkml:trace>
  <inkml:trace contextRef="#ctx0" brushRef="#br0" timeOffset="231872.6089">2099 6843 525,'0'0'225,"0"0"-211,0 0 41,0 0-11,0 0 43,0 0-36,-12-21-2,12 16 24,0-2 4,3 0 1,9-1-51,1 6-3,2-1 11,5 3-23,1 0-4,2 11-8,-4 6 6,-9 4-12,-3 1 3,-7 2-19,0 0 13,-9-4-21,-13-3 14,-2-1 1,-2-7 7,2-3 4,4-4 1,2-2 3,6 0 14,3 0-9,0 0 20,3 0 3,2 0-16,2 0 5,2 0-17,0 0 0,0 0 14,0 0-13,0 0 17,0 0 14,0 0-20,6 0 11,0 0-20,0 3 2,2 0 27,0 1-22,3-2 3,2 6-2,2-1-5,0 2 15,6-1-21,-2-1 1,7-2 11,2-3-12,4-1-1,0-1-67,-5 0-148,-6 0-181</inkml:trace>
  <inkml:trace contextRef="#ctx0" brushRef="#br0" timeOffset="232543.4643">3163 6750 570,'0'0'309,"0"0"-241,0 0 53,0 0 15,0 0-13,0 0-39,19 0-20,6 3-23,9-2 1,2 2 10,-3-3-50,0 0-4,-2 0-44,-7 0-141,-11 0-147,-10 0-276</inkml:trace>
  <inkml:trace contextRef="#ctx0" brushRef="#br0" timeOffset="232698.9962">3167 6887 166,'0'0'1218,"0"0"-1161,0 0 38,0 0-18,0 0-69,0 0-4,107-5-8,-55 5-113,8 3-239,13-3-390</inkml:trace>
  <inkml:trace contextRef="#ctx0" brushRef="#br0" timeOffset="254603.5202">15551 4410 353,'0'0'101,"0"0"-13,0 0 8,0 0 6,0 0-2,0 0-23,0 0-2,0 0-29,-25 0-15,25 0 33,0 0-35,15 4 1,13 0 4,14-3-5,9 2 3,1-3-23,-3 0-4,-6 0 25,-8 0-26,-5 0 7,-8-3-9,-6 2 2,-7-3 1,-6 3-5,-1 1 0,-2 0 11,0 0-8,0 0 2,0 0 10,0 0-10,-2 0 15,-9 0-16,-6 9 1,-2 8 29,-4 10-23,2 9 7,0 7 3,-2 7-2,3 5 18,-1 0-31,5-5-5,-2-6 13,2-8-11,4-9-3,3-8 0,4-10 1,2-6-6,3-3-44,0 0-23,0-7 18,0-13-120,0-3-64,13-3-105,7-1-18</inkml:trace>
  <inkml:trace contextRef="#ctx0" brushRef="#br0" timeOffset="255284.0388">16345 4650 659,'0'0'50,"0"0"63,0 0-41,21-72 29,-18 49 41,-3 1-97,0 0 5,0 5-20,-16 4-9,-7 5-17,-4 8-3,-3 0-1,-5 8 1,-1 16-1,7-2-1,5 8 0,13-8-9,8-3-2,3-7-17,6-8 13,11-4 15,4 0 2,3 0 8,2-12 12,-4-1 1,0 2 7,-8 2-10,-7 7 0,-4 2 37,-3 0-40,0 0-10,4 16-2,-2 11 8,1 9 18,0 4-7,-3 0-8,0-1 15,0-5-25,0-6-5,0-4 0,-3-5-41,-1-4-101,1-9-124,3-6-242</inkml:trace>
  <inkml:trace contextRef="#ctx0" brushRef="#br0" timeOffset="255468.0421">16521 4757 932,'0'0'312,"0"0"-261,0 0 27,0 0-70,0 0 47,0 0-55,16-8-12,-16 14 9,0-2-109,-3-4-81,-4 0-183,3-2-304</inkml:trace>
  <inkml:trace contextRef="#ctx0" brushRef="#br0" timeOffset="255923.1031">17021 4459 675,'0'0'314,"0"0"-230,0 0 42,0 0-61,0 0 14,0 0-74,-80 51 0,40 6 7,2 6-7,14-3-4,12-3-1,12-11 0,0-13-10,0-12 7,15-9-20,-2-8 22,5-4 1,0-4 14,-3-17 0,-4-4-10,-3-3 36,-8 0-36,0 5 5,0 3 1,-11 8-10,-2 8-10,-2 4-17,2 0-15,1 11 7,4 2-77,5 4-71,3-5-53,0-6-146</inkml:trace>
  <inkml:trace contextRef="#ctx0" brushRef="#br0" timeOffset="256127.1279">17350 4502 351,'0'0'789,"0"0"-692,0 0 60,0 0-111,0 0 7,0 0-11,-10 101 13,-13-45 20,3-1-75,3-7 3,2-5-10,6-10 0,3-4-89,6-7-145,0-10-166</inkml:trace>
  <inkml:trace contextRef="#ctx0" brushRef="#br0" timeOffset="256336.5678">17905 4571 1328,'0'0'124,"0"0"-102,0 0-17,0 0 2,0 0 61,-72 110-48,33-68-6,3 0-14,7-10-31,5-6-50,7-3-86,3-14-136,8-9-163</inkml:trace>
  <inkml:trace contextRef="#ctx0" brushRef="#br0" timeOffset="256534.0525">17702 4521 1258,'0'0'74,"0"0"18,0 0-46,0 0-35,0 0 72,79 106-35,-60-56-26,-6 0-22,-2-2 9,-3-5-18,0-6 5,2-6-77,4-7-65,3-9-172,2-13-247</inkml:trace>
  <inkml:trace contextRef="#ctx0" brushRef="#br0" timeOffset="256732.5078">18185 4581 1044,'0'0'337,"0"0"-321,0 0 35,0 0-44,0 0 7,1 114 41,-2-63-55,-3-6 0,0-5-4,4-8-70,0-5-39,8-10-120,16-10-64,9-7-169</inkml:trace>
  <inkml:trace contextRef="#ctx0" brushRef="#br0" timeOffset="257012.3879">18434 4673 903,'0'0'115,"0"0"14,0 0-19,0 0-28,0 0-78,0 0 7,-17 69-10,14-21 0,3-7 7,7-7-8,12-10 0,7-11-3,2-6 6,0-7 1,0-12 17,0-20-7,-2-10 39,-6-12-30,-6-6 19,-7 4-2,-7 8-33,0 12-7,-5 20-1,-15 13-15,-10 3 9,-6 15-38,-4 13-63,6 4-51,11-3-201,11-5-205</inkml:trace>
  <inkml:trace contextRef="#ctx0" brushRef="#br0" timeOffset="257348.7241">19101 4142 1028,'0'0'111,"0"0"-22,0 0-15,0 0-25,0 0-45,0 0 6,-109 108-6,78-43 4,16-2-14,15-8 6,0-11-2,6-16-3,11-12-28,6-12 31,-5-4 2,1-4 23,-4-18 22,-7-3-7,-8 0-22,0 2 3,0 10-19,-11 5-5,-5 8-11,-5 5-70,-7 19-29,-4 3-128,6-3-228</inkml:trace>
  <inkml:trace contextRef="#ctx0" brushRef="#br0" timeOffset="258077.5873">20033 4418 1115,'0'0'174,"0"0"-137,0 0-27,0 0 14,0 0 2,-16 76 18,0-40-21,3-3-12,-5-7-9,4-5-4,4-9-28,6-9-49,3-3 13,1-16 5,1-18-4,21-14 34,11-5 31,12-8 42,7-3 8,3 9 15,-4 15 14,-11 12-5,-14 16-15,-10 8-1,-5 4-32,-3 24-26,-3 15-3,-5 14 3,0 2 9,-21-3-8,-7-3-2,-1-6-1,2-10-76,4-6-46,7-10-75,-1-10-116,2-7-273</inkml:trace>
  <inkml:trace contextRef="#ctx0" brushRef="#br0" timeOffset="258237.465">19962 4466 781,'0'0'270,"0"0"-202,0 0 40,96-48-76,-49 43 31,6 5-63,9 0-15,3 0-143,3-3-158,-5-2-244</inkml:trace>
  <inkml:trace contextRef="#ctx0" brushRef="#br0" timeOffset="258423.5337">20674 4303 1279,'0'0'17,"0"0"56,0 0-25,0 0-17,-29 74 49,2-25-26,1 0-46,2-6 4,6-3-12,4-5-8,7-6-51,2-9-114,5-9-142,0-11-218</inkml:trace>
  <inkml:trace contextRef="#ctx0" brushRef="#br0" timeOffset="258579.1175">20630 4215 890,'0'0'85,"0"0"-45,107-34-30,-62 31 7,3 3-17,-1 0-73,-6 11-310</inkml:trace>
  <inkml:trace contextRef="#ctx0" brushRef="#br0" timeOffset="258764.7558">21098 4466 620,'0'0'633,"0"0"-627,-88 92 30,16-36 48,-16 11-22,-13 7-10,-2 2-47,5-2 0,10-13-10,16-8-60,10-9-65,14-10-147,8-14-230</inkml:trace>
  <inkml:trace contextRef="#ctx0" brushRef="#br0" timeOffset="259402.6034">20610 5101 866,'0'0'102,"0"0"103,0 0-95,0 0-28,0 0-65,0 0-7,-33 52-6,22-23-4,5-1-15,4-4 9,2-7-37,0-5-7,15-5-5,6-7 48,9 0 7,0-19 2,1-2 0,-4-4 18,-3 2-12,-7 3 21,-8 5 2,-5 9-6,-4 3 8,0 3-33,0 0-23,0 8 17,0 7-1,-2 5 7,0 0 0,2 0 2,0-6 3,2-2-5,10-5 0,4-6 11,5-1-8,0-1 19,-1-16-4,-1-5-2,-4-4 13,-6-5-29,-2-1 1,-5-3 3,1 3-4,-3 3-32,0 9-34,0 11-76,0 9-55,0 0-200</inkml:trace>
  <inkml:trace contextRef="#ctx0" brushRef="#br0" timeOffset="259799.453">21134 4927 1104,'0'0'64,"0"0"28,0 0-59,0 0-30,0 0 20,-21 78-23,2-37 2,6 0-2,-2-3-4,6-9-7,4-8-57,2-7-12,3-12 72,0-2 16,0 0 1,12-12 35,5-6 15,2-2-2,-3 2-7,1 1-11,-2 4 16,-2 6-34,1 4 7,-1 3-4,3 0-21,1 14 4,-1 6-7,-6-2 0,-5 2 4,-5-1-4,0-2-1,-9-3 1,-13-1 1,-7-2-1,-2-5 0,3-2-14,2-1-21,4-3-91,1 0-92,8 0-324</inkml:trace>
  <inkml:trace contextRef="#ctx0" brushRef="#br0" timeOffset="306248.6961">4417 6491 946,'0'0'28,"0"0"-11,85-84 108,-38 39-48,6-8-8,0-6-24,-7 2-24,-12 3 12,-12 6 2,-13 7-31,-9 9 20,0 8-12,0 12-7,0 7-5,0 5-5,-8 10 5,-4 21-39,-9 18 39,-5 17 13,0 6-12,3-2-1,3-2 0,8-8-21,8-12-17,4-6-71,0-13 15,13-10-8,7-6-108,6-8-34,-2-5-78</inkml:trace>
  <inkml:trace contextRef="#ctx0" brushRef="#br0" timeOffset="306619.8398">4811 6427 805,'0'0'144,"0"0"-104,0 0 30,98-32 1,-76 32-40,-4 6-27,-6 11-4,-3 2-18,-9 1 14,0 2-46,-12-2 0,-9-1-7,-3-2 3,5-3 23,3-8-44,9-2 30,7-4 45,0 0 6,0 0 88,7 0 2,9 0-33,3 0 8,5 4-19,-3 3-24,-4 5 14,-5 3-42,-5 2 2,-7 0-2,0-1 1,-12 2-1,-19-4 0,-2-4-22,-4-4 14,2-6-93,4 0 12,10-6-33,9-12-101,9-3-84</inkml:trace>
  <inkml:trace contextRef="#ctx0" brushRef="#br0" timeOffset="306870.1319">5279 6442 840,'0'0'188,"0"0"-162,0 0 77,0 0-34,86-12-17,-60 12-24,-4 0-28,3 0-37,-1-3-82,0-2-86,-3-4-147,-7-5-177</inkml:trace>
  <inkml:trace contextRef="#ctx0" brushRef="#br0" timeOffset="307040.1506">5498 6259 912,'0'0'278,"0"0"-186,0 0 7,0 0-33,0 0-36,0 0-29,-12 95 38,5-46-39,2-5 3,1-4-14,4-5 7,0-3-65,0-5-58,3-5-151,3-7-191</inkml:trace>
  <inkml:trace contextRef="#ctx0" brushRef="#br0" timeOffset="307327.9623">5723 6546 879,'0'0'212,"87"-84"-206,-44 32 49,-3-4-7,-4-8 22,-6-4-58,-6 3-11,-5 7 9,-7 12-8,-9 14 12,-3 10-11,0 14 4,0 8-13,-3 3 6,-12 29-14,-5 17 14,-2 15 2,6 3-1,4 2-1,5-6-51,7-7-27,0-7-81,0-9-43,12-8-161</inkml:trace>
  <inkml:trace contextRef="#ctx0" brushRef="#br0" timeOffset="307716.1803">6077 6467 439,'0'0'387,"0"0"-320,0 0 30,0 0-31,0 0-49,0 0-17,9 0 0,-9 14-2,0-2-7,0 0 8,0 1 1,0-1 3,0-3-2,7 1-1,5-5 0,6 0 4,1-1 1,4-4-5,-2 0-2,4-4-3,-1-9 0,-5-6 5,-2 1 9,-7 2-1,-5 4 51,-4 5-4,-1 7 13,0 0 2,0 0-63,0 21 2,-4 11 0,-5 7 5,-2 1 11,-2-1-25,4-3 0,1-6-5,1-7-57,-2-6-95,-1-9-29,-2-8-234</inkml:trace>
  <inkml:trace contextRef="#ctx0" brushRef="#br0" timeOffset="308412.1483">5479 6413 219,'0'0'117,"0"0"-53,0 0 2,0 0-8,0 0-10,0 0-12,-26 14 38,26-14-32,0 0 36,0 0 20,0 0-19,0 0 23,0 0-26,0 0-13,2 0 6,8 0-40,4 0-10,5 0-14,4 0 1,1 0-7,-2 0 1,1 0-57,0 0-113,-2 0-167</inkml:trace>
  <inkml:trace contextRef="#ctx0" brushRef="#br0" timeOffset="309111.0698">6687 6634 907,'0'0'85,"124"-107"-33,-62 47 37,-17 0 9,-13-1-1,-19 5-44,-6 7-36,-7 11-4,0 18 10,0 12-23,0 8-1,-7 8-23,-6 26 17,-6 15 5,-1 11 2,-1 4 0,4 0 3,1-3 5,1-3-9,12-12 1,3-4-14,10-9 3,22-6 3,8-9-14,-3-3 22,-8-2-48,-10-6 16,-11-4-81,-8-3-45,0 0-94,-3 0-46</inkml:trace>
  <inkml:trace contextRef="#ctx0" brushRef="#br0" timeOffset="309510.0114">6511 6481 600,'0'0'112,"0"0"13,0 0-17,0 0-49,0 0-23,0 0-36,86-2-6,-54 2 2,-7 0-165,-1-2-96,-11-4-45</inkml:trace>
  <inkml:trace contextRef="#ctx0" brushRef="#br0" timeOffset="309680.1337">6657 6369 512,'0'0'339,"0"0"-241,0 0-17,0 0-14,0 0 51,-24 85-58,20-50-44,-4 1-16,1-6-10,2 2-67,-5-5-156,4-10-256</inkml:trace>
  <inkml:trace contextRef="#ctx0" brushRef="#br0" timeOffset="317843.0506">24838 4657 875,'0'0'77,"0"0"-23,0 0 26,75-75-17,-56 75-63,2 0-59,-5 19-140,-7 7-264</inkml:trace>
  <inkml:trace contextRef="#ctx0" brushRef="#br0" timeOffset="346359.7436">7187 6546 48,'0'0'21,"0"0"26,0 0 28,0 0 67,0 0 32,0 0 16,0 0-8,0 0-57,0 0-25,0 0 0,0 0-71,0 0-21,0 0 4,0 0-11,0 0 0,0 0-1,0 0 0,0 0-5,0 0 5,0 0 0,0 0 5,0 0-4,0 0 7,0 0-8,0 0 3,0 0 3,0 0-6,0 0 0,0 0 1,0 0 4,0 0-1,0 0-4,0 0 0,0 0 20,2 0-19,0 0 4,6 0 6,8 0-9,6 0 12,2 3-4,-3-3-6,-8 1 15,-5 3-19,-5 1-3,-3 3 3,0 4-5,-17 2-2,-11 2-1,-3-3-20,-1 0 25,7-3-38,7-1-6,10-5 19,7-3 10,1-1 18,1 0 2,22 0 24,5 0 53,4 2-34,1 2-3,-2 4 1,-7 1-17,-11 4-6,-5 3-20,-8 3 6,0 0-14,-12-1 8,-17-2 0,-6-6-5,2-2 3,0-6-13,-2-2-22,3 0-38,1 0-9,-2 0-85,0 0-158,2 0-408</inkml:trace>
  <inkml:trace contextRef="#ctx0" brushRef="#br0" timeOffset="346960.8326">4858 7094 68,'0'0'89,"-125"-11"-18,65 9 26,5 2 1,10 0-7,5 0 17,16 0-26,9 2 22,11 2 21,4-1-10,32 2 31,28 1 16,43 0-48,39-2-9,52-4-39,36 0-14,32-2 16,23-18-41,6-7 2,3-5-6,-8 1-2,-21-1 3,-38 10-24,-42 6 0,-48 8 7,-43 5-3,-40 3-8,-30 0-14,-16 0-59,-8 0-2,-26 0-116,-30 0-162,-24 0-389</inkml:trace>
  <inkml:trace contextRef="#ctx0" brushRef="#br0" timeOffset="347525.1963">4661 7418 830,'0'0'285,"0"0"-181,0 0 30,0 0-43,0 0-37,0 0 6,-67 104-3,40-45-22,-1 2-12,7-5-23,5-5-2,4-7-3,9-8-108,3-11-100,3-16-206</inkml:trace>
  <inkml:trace contextRef="#ctx0" brushRef="#br0" timeOffset="348048.4568">4590 7541 368,'0'0'669,"0"0"-605,0 0-10,0 0-33,0 0 55,0 0-30,92 72-27,-61-58-15,7-8 2,2-6 13,2 0-17,-8-20-1,-3-6 13,-11-3 2,-8 0 22,-5 5-9,-7 2-5,0 10 12,0 7-36,0 5-6,-6 1-5,-3 19 0,5 7 6,4 4 3,0-1 2,0-3 3,5-3-3,3-8 0,0-5-3,-1-6-4,1-1 7,7-4 0,1 0 0,2 0 23,1-7-23,-2-2 14,2-2-4,-7 2-8,-3 0 8,-3 1-10,-2-4 0,-4-2 6,0 4-6,0 0 0,0 5 0,0 1-2,0 4 0,0 0-24,-3 0-20,-4 0 23,-6 0-14,-4 4 10,5 1 1,0-5-30,6 3-17,6-3-32,0 0-44,0 0-135,10 0-279</inkml:trace>
  <inkml:trace contextRef="#ctx0" brushRef="#br0" timeOffset="348321.5503">5351 7442 1236,'0'0'167,"0"0"-63,0 0-28,0 0-36,-2 103 34,-20-35-11,-2 2-29,-6-2-34,-1-1 5,4-8-11,1-10 5,10-13-72,5-12-57,4-17-156,7-7-260</inkml:trace>
  <inkml:trace contextRef="#ctx0" brushRef="#br0" timeOffset="348634.4286">5331 7591 1009,'0'0'73,"0"0"-21,82 0 27,-46 0 9,4 0-52,-3 0-14,-5-5-22,0-10 0,-8-2 11,-9-4-10,-6-1 12,-4 2-7,-5 7 6,0 2 24,0 7-35,0 2 8,0 2-9,-2 2-12,-8 17 12,1 6 0,-6 6 0,6-2-1,2-2 1,5-4-6,2-7-37,0-4-106,0-4-69,0-3-116,9-5-123</inkml:trace>
  <inkml:trace contextRef="#ctx0" brushRef="#br0" timeOffset="348875.312">5762 7587 768,'0'0'128,"0"0"17,0 0-23,95-8-23,-78 20-48,-8 6-47,-1-1 14,-6 4-18,-2-1 0,-3-4-5,-13-1 4,-3-4-32,2-7-13,8-4-28,3 0 50,6-10-1,0-10 3,8-4 14,18 0-19,3 0-51,4 0-175,-2 4-253</inkml:trace>
  <inkml:trace contextRef="#ctx0" brushRef="#br0" timeOffset="349354.2344">6366 7509 655,'0'0'85,"0"0"57,0 0 22,0 0-25,0 0-60,0 0-46,-33-22-30,5 46 0,-6 11 3,4 6-5,6 5 7,9-6-8,8-7-19,7-8-19,7-10-38,14-11 42,6-4 26,6-9 8,1-17 26,-1-6-25,-2-6 29,-6-1 34,-5 0-27,-1 10-9,-11 4 17,-4 11-14,-4 12 29,0 2-60,0 2 4,-7 17-4,-5 10 3,3 5 15,5-2-8,4 0-5,0-7 8,1-5-13,11-7 0,7-3-8,-1-4-21,12-4-49,4-2-143,2-2-398</inkml:trace>
  <inkml:trace contextRef="#ctx0" brushRef="#br0" timeOffset="349897.7831">8103 6995 179,'0'0'643,"0"0"-488,0 0 74,0 0-59,0 0-26,0 0-40,102 0-36,-50 0-34,0-6 4,-4 3-38,-8 2-12,-14 1 8,-11 0-91,-11 4-62,-4 6-174,-11 1-198</inkml:trace>
  <inkml:trace contextRef="#ctx0" brushRef="#br0" timeOffset="350023.3801">8217 7074 899,'0'0'167,"0"0"-16,0 0-63,0 0-43,0 0-16,0 0-29,36 0-101,2 0-138,12-20-291</inkml:trace>
  <inkml:trace contextRef="#ctx0" brushRef="#br0" timeOffset="352053.3716">7993 7231 325,'0'0'442,"0"0"-359,0 0 44,0 0-30,0 0 18,0 0-32,85 0-3,-46 0-30,3 0-6,4 0 8,-2 0-24,2 0 2,-6 0-5,-4 2-21,0-1 18,-5-1-22,-10 0 0,-3 0 10,-12 0-4,-2 0-11,-4 0 5,0 0-35,0 0 4,0 0-88,-9 0-108,-12 0-74,-3-1-371</inkml:trace>
  <inkml:trace contextRef="#ctx0" brushRef="#br0" timeOffset="353488.0055">4633 2623 343,'0'0'42,"0"0"-33,0 0 7,0 0-16,0 0-4,0 0-68,4-1-37,-2 1 6</inkml:trace>
  <inkml:trace contextRef="#ctx0" brushRef="#br0" timeOffset="357816.1556">9603 6282 689,'0'0'130,"0"0"-69,0 0 25,0 0-67,0 0 20,0 0-15,0 0-18,-18 0-3,-2 0 1,1 0 6,3 0 7,11-7 2,1-5 26,4 0 33,0 3-17,1 4-8,14 5-13,3 0-19,6 14-2,4 20-19,-4 7 0,-12 4 2,-12 5 3,-10-2-10,-26-3-3,-10-9-36,-6-5 11,-1-13-27,1-8-25,3-10 42,13 0 25,9-20 18,12-6 40,9-2 37,6 2 22,0 3-17,16 6-25,6 9 13,10 8-45,10 0-6,0 16-11,4 12-6,-6 2 8,-11 4-10,-5 2 0,-12-6-10,-5-2-6,-7-6-38,0-8-26,2-7-69,10-7-110,7 0-161</inkml:trace>
  <inkml:trace contextRef="#ctx0" brushRef="#br0" timeOffset="358015.0997">10230 6457 1054,'0'0'108,"0"0"35,0 0-87,0 0 10,0 0 26,-87 102-69,31-71-14,-2-4-9,3-5-14,11-6-50,12-8-66,11-6-146,14-2-166</inkml:trace>
  <inkml:trace contextRef="#ctx0" brushRef="#br0" timeOffset="358193.4593">10034 6430 968,'0'0'88,"0"0"13,0 0 26,0 0-9,0 0-72,0 0-30,45 61 54,-23-19-56,0 0 1,8 0-15,0 0-11,-2-2-47,-1-1-104,-8-4-98,-1-7-132</inkml:trace>
  <inkml:trace contextRef="#ctx0" brushRef="#br0" timeOffset="358455.4037">10435 6817 801,'0'0'236,"0"0"-171,118-99 44,-73 56-17,4-5-2,-1-6-50,-2-6-4,-13-6-33,-2 1 21,-17 4 1,-4 9-7,-10 14 13,0 20-27,0 14 3,-12 4-14,-12 32-3,-6 22 10,-4 18-3,10 8 7,5-2-10,10-4 6,9-10-61,0-9-26,4-8-134,16-13-87,1-11-276</inkml:trace>
  <inkml:trace contextRef="#ctx0" brushRef="#br0" timeOffset="358829.6216">10893 6783 775,'0'0'142,"0"0"-8,0 0-14,0 0 0,92-44-42,-78 43-29,1 1-20,0 0-26,-3 0 8,-4 9-11,-3 6-8,-5 0 0,0 3-23,-19 0 7,-7-2-14,-2-2-18,1-3 14,8-6-40,10-1 52,9-1 30,0-3 2,9 0 78,15 1 15,12 5-19,0 0 22,-2 5-45,-8 4 2,-6 1-16,-8 4-26,-12 2-1,0 1-12,-14 0 0,-20-2-12,-8-8 3,-6-6-48,-6-7-70,2-7-105,8-14-256</inkml:trace>
  <inkml:trace contextRef="#ctx0" brushRef="#br0" timeOffset="359356.5022">11275 6658 1043,'0'0'82,"0"0"36,0 0-4,120-20-48,-66 20-6,0 0-33,0 1-27,-5 6-2,-9 1-54,-5-4-66,-11-3-59,-8-1-100,-10-2-241</inkml:trace>
  <inkml:trace contextRef="#ctx0" brushRef="#br0" timeOffset="359522.4455">11611 6437 1113,'0'0'124,"0"0"10,0 0-69,0 0-6,0 0 12,-22 97-24,11-38-24,2 1-10,1-4-13,8-3-6,0-8-75,2-9-107,17-6-89,5-13-260</inkml:trace>
  <inkml:trace contextRef="#ctx0" brushRef="#br0" timeOffset="359766.4346">11903 6777 565,'0'0'273,"91"-94"-222,-40 41 53,-5-7-37,-4-3 54,-10-3-55,-11-1-24,-12 7 16,-9 11-40,0 13 24,-2 17-2,-14 14-40,-8 5 0,-4 34-8,-6 22 8,6 15-1,14 10 1,8 1-4,6-8-27,3-7-54,14-10-97,5-13-179,-1-16-326</inkml:trace>
  <inkml:trace contextRef="#ctx0" brushRef="#br0" timeOffset="360126.1701">12285 6674 947,'0'0'70,"0"0"28,0 0 1,0 0-54,0 0-31,0 0-14,-15 27-15,12 5 13,3-2-21,0-6 16,10-2-4,6-8-7,1-7 15,4-6 3,6-1 0,5 0 27,-3-10-27,2-6 12,-8-2-5,-5 1-4,-4 0 15,-9-1-17,-5 5 5,0 5 32,0 0-18,0 7 28,0 1 3,0 0-20,0 6 8,-5 18-30,-6 8 16,-1 8 22,1 2-43,2-4 1,5 1-5,4-2-22,0-1-79,0-2-164,0-9-310</inkml:trace>
  <inkml:trace contextRef="#ctx0" brushRef="#br0" timeOffset="360779.6143">9938 7178 336,'0'0'22,"-104"-8"35,61 8 52,5 0 24,3 0-14,6 0-34,2 3-21,7 3 19,5-2-39,6-1 17,9-2 22,0 1 3,0 2 9,28 2-5,31 4-10,37-1 27,49-1-54,47-5-4,40 3 8,29 1-12,14-2-1,2 2-26,-15-3 8,-25-4 12,-25 1-38,-36 2 0,-31 2 2,-35 1-1,-32-2 2,-26-2-3,-25-2-29,-14 0 16,-10 0-76,-3 0-2,0 0-4,-4-6-124,-16-5-121,-4 2-281</inkml:trace>
  <inkml:trace contextRef="#ctx0" brushRef="#br0" timeOffset="361616.5612">9679 7441 1187,'0'0'127,"0"0"0,0 0-45,0 0 8,0 0-60,0 0-23,-4 105 36,-9-34-23,-3-2-12,0-6-8,-1-5 3,3-11-10,9-14-67,5-11-107,0-14-100,3-8-156,10-14-129</inkml:trace>
  <inkml:trace contextRef="#ctx0" brushRef="#br0" timeOffset="362272.2281">9643 7626 166,'0'0'558,"0"0"-469,0 0 65,0 0-103,0 0-11,0 0 41,19 51-33,1-27-11,7-7-17,5-6-10,2-9 17,2-2-26,-4 0-1,-1-12 38,-4-8-16,-7-2 12,-6-4-7,-6 1-16,0 1 20,-6 3-27,-2 3-4,0 10 13,0 3-13,0 5 0,-7 0-11,-1 17 11,0 10-7,0 1 7,4 1 0,3-3-2,1-8 2,0 0-5,0-4-28,10 0-8,9-4 31,2-3-8,3 0 13,0-6-2,-2-1 14,0 0-5,-2 0 7,-2-11 11,-2 2 11,-4-3-27,-4 1-2,-4 3 26,-3 2-28,-1 6 8,0 0-1,0 0-3,0 0-8,0 4 4,-4 9 0,1 4 12,3 1-11,0-4 3,7-2 1,13-4-3,5-5 22,3-3-16,0 0-5,-2-8 25,-5-7-26,-5-5 16,-5 2 1,-5-2-15,-6 1 12,0 4-16,-16 1 0,-6 2-8,-6 2 8,2 5-18,4 5-14,8 0-18,6 0 5,2 3-41,6 6-63,-3 0-7,3 3-66,0-1-80</inkml:trace>
  <inkml:trace contextRef="#ctx0" brushRef="#br0" timeOffset="362560.3374">10577 7541 1130,'0'0'115,"0"0"46,0 0-43,0 0-20,0 0-70,0 0 3,1 125-2,-17-60-14,-3 1 20,5-6-31,-1-10-8,3-7 1,3-11-57,6-11-55,0-11-113,2-10-153,-2 0-234</inkml:trace>
  <inkml:trace contextRef="#ctx0" brushRef="#br0" timeOffset="362886.664">10575 7726 909,'0'0'63,"0"0"69,0 0-72,0 0 20,0 0-4,90-4-71,-66 4 8,-3-5 4,-2-3 4,2-6 4,-8-3-8,-2 1-11,-4-4 26,-5 4-30,1 3 4,-3 6 7,0 3-10,0 4-3,0 0-1,0 9-10,-5 15 1,-7 10 11,-2 6-1,5-3 0,4-2 4,5-5-8,0-10 4,0-8-60,5-6 2,8-5-123,2-1-37,4-1-152,-2-11-118</inkml:trace>
  <inkml:trace contextRef="#ctx0" brushRef="#br0" timeOffset="363164.6519">10911 7743 384,'0'0'261,"0"0"-102,0 0 11,0 0-15,0 0-28,0 0-44,94-6-30,-78 23-25,-6 4 1,-2 3-19,-6 0-8,-2-1 7,0 0-9,-8-5-6,-6-4 4,0-4-22,6-8 1,4-2 0,4-4 23,0-15 12,2-6-10,20-6 5,3-1 14,6 0-15,1 4-6,2 5-27,6 7-74,2 14-126,-2 2-227</inkml:trace>
  <inkml:trace contextRef="#ctx0" brushRef="#br0" timeOffset="363666.3456">11837 7758 1028,'0'0'114,"0"0"7,0 0-41,-55-81 1,15 74-47,-5 7-34,-6 0 3,-1 23 1,4 10-6,11 8 2,18 1-16,19 0 11,3-6-56,29-10 7,9-12 26,8-8 6,-1-6 22,3-7-2,-6-16 5,-3-3 26,-6-8-5,-7 4-3,-10 2 24,-10 6-26,-6 9 5,-3 8-11,0 5-9,-18 0-5,4 13 1,-4 10 0,5 5 8,9 0-4,4-3-1,0-5-3,16-5-11,12-5 7,9-6-68,7-4-105,4 0-164,-5-10-431</inkml:trace>
  <inkml:trace contextRef="#ctx0" brushRef="#br0" timeOffset="364299.2693">13183 7333 837,'0'0'137,"0"0"88,0 0-84,0 0-24,0 0-3,0 0-53,0 0-17,74 0-44,-33 0 3,2 0-12,-3 0 8,-12 0-90,-6 0-110,-8 0-157,-12 2-292</inkml:trace>
  <inkml:trace contextRef="#ctx0" brushRef="#br0" timeOffset="364432.9146">13250 7451 788,'0'0'180,"0"0"-42,0 0 4,0 0-38,0 0-26,0 0-78,115 19-76,-59-19-318</inkml:trace>
  <inkml:trace contextRef="#ctx0" brushRef="#br0" timeOffset="365346.1954">14258 6691 821,'0'0'54,"0"0"79,0 0-22,0 0 29,0 0-45,0 0-30,0-62-39,0 62-21,0 0-7,0 0 2,0 0-4,0 0-1,0 0 10,0 0-4,0 0 1,0 0 0,0 0 19,0-2-19,0-6-2,0 0 7,0-4-3,0 2-1,0 2 4,0 2-4,0 6 40,3 0-37,1 6-3,4 16-3,-6 10 2,-2 6 6,-1 3-8,-26-4 1,-5-2 0,-8-4-1,-1-11-21,1-3-2,0-8-9,9-9 7,2 0 14,10 0 11,7-9 17,7-4-5,5-2 24,0 3 19,0 5-16,17 6 5,6 1-18,6 12-26,7 16 17,-1 4-17,-8 5 0,-6 1-1,-2-2 1,1-6-22,4-6-72,5-9-112,6-12-124,3-3-327</inkml:trace>
  <inkml:trace contextRef="#ctx0" brushRef="#br0" timeOffset="365535.9118">14795 6722 992,'0'0'124,"0"0"65,0 0-143,0 0 34,0 0-11,-60 87-19,26-53-18,3 1-30,0-4-4,7-7-1,2-4-83,4-7-39,2-8-154,7-5-152</inkml:trace>
  <inkml:trace contextRef="#ctx0" brushRef="#br0" timeOffset="365725.2863">14583 6759 979,'0'0'107,"0"0"108,0 0-87,0 0-43,0 0-3,0 0-52,60 54 14,-40-21 4,-2-4-43,-1 1 2,-2 0-7,-6-3-23,0 0-32,-3-3-155,-2-11-181,8-9-511</inkml:trace>
  <inkml:trace contextRef="#ctx0" brushRef="#br0" timeOffset="365943.9918">15155 6763 1089,'0'0'225,"0"0"-145,0 0 77,0 0-95,0 0 7,0 0-56,18 27-11,-24 12 15,-6 3-17,3 0 0,0-2-9,3-4-19,2-4-77,3-7-110,1-10-164,0-14-263</inkml:trace>
  <inkml:trace contextRef="#ctx0" brushRef="#br0" timeOffset="366313.9164">15413 6765 1059,'0'0'123,"0"0"43,0 0-128,0 0-11,0 0 17,0 0-32,-32 102-2,22-70-10,10 0-9,0-4 1,6-2-16,16-12 19,2-7 5,6-7 1,-1 0 22,-1-15-20,-1-7-2,-7-5 31,-6 2-26,-7-2 12,-7 3-10,0-3-5,-4-2 11,-11 2-14,-1 6 0,3 1-4,4 8 4,-2 3-25,0 6-32,-5-1-42,-2 4-102,0 0-128,6 0-481</inkml:trace>
  <inkml:trace contextRef="#ctx0" brushRef="#br0" timeOffset="371628.3056">14026 6586 294,'0'0'70,"0"0"33,0 0-2,0 0 11,0 0 14,0 0-40,0 0-6,-1-11 23,1 9-23,5-4-8,11 2-32,1 2-20,5-1 25,-2 3-31,-2 0-1,0 0 10,-1 0-21,-2 5 1,-6 5-3,-2-4 2,1 1-13,-3 2-13,3-1-43,0 3-33,1-3-115,-2-1-218</inkml:trace>
  <inkml:trace contextRef="#ctx0" brushRef="#br0" timeOffset="372875.6414">15229 6805 635,'0'0'245,"0"0"-70,0 0 5,78-19-86,-56 19 3,-4 0-45,-3 4-46,-3 11-4,-12 6-2,0-1-47,-33 1 14,-15-1-56,-10-9 3,6-4-25,12-7 33,16 0 74,18-18 4,6-6 73,16 2 71,24-1-57,16 4 6,8 5-37,0 8-21,-14 6 11,-14 0-22,-13 11-24,-18 12 5,-5 1-5,-17 2-11,-24 1-6,-19-4-7,-10-7-4,1-10 5,13-6 23,16 0-8,19-9 20,17-10 9,4 2 54,20 4-25,21 3-11,10 4-26,6 6-10,-4 0 8,-9 2-11,-12 13-6,-10 4 4,-10-1-38,-11-2-47,-1 0-65,0-5-111,0-7-107,0-4-424</inkml:trace>
  <inkml:trace contextRef="#ctx0" brushRef="#br0" timeOffset="373355.8642">15885 6874 521,'0'0'59,"0"0"7,0 0 7,0 0 65,-48-93 15,48 71-49,17 2-10,10 7 8,1 5-37,1 8 5,-1 0-50,-4 7-13,-7 13 0,-6 8-7,-11 1-8,0 3-10,-25-5-39,-7-1 32,-6-4-43,2-5 4,12-8 16,8-2 25,14-6 23,2-1 16,6 0 60,21 2 28,4 2-44,2 2 7,-5 5 7,-8 2-29,-8 5-11,-9 3-34,-3 3 11,-7 0-13,-20-3 2,-6-3-6,0-9-2,2-4-43,4-5-26,9 0-28,7-14-42,7-10-55,4-3-234</inkml:trace>
  <inkml:trace contextRef="#ctx0" brushRef="#br0" timeOffset="373569.4918">16534 6821 1062,'0'0'263,"0"0"-172,0 0-22,0 0-28,0 0 36,-80 97-19,33-56-43,3-1-6,11-4-10,4-5 1,7-6-61,4-5-79,8-6-169,6-12-297</inkml:trace>
  <inkml:trace contextRef="#ctx0" brushRef="#br0" timeOffset="373747.2072">16339 6875 960,'0'0'340,"0"0"-238,0 0 17,0 0-38,0 0-29,0 0-13,62 94-14,-57-48-24,-1-2 9,0-4-10,0-5-59,1-7-43,3-9-162,0-11-227</inkml:trace>
  <inkml:trace contextRef="#ctx0" brushRef="#br0" timeOffset="373928.9466">16761 6846 1129,'0'0'119,"0"0"32,0 0-94,0 0-32,0 0 15,-3 95-10,-6-47-22,-3-2-8,2-6-89,5-6-39,5-13-196,0-12-249</inkml:trace>
  <inkml:trace contextRef="#ctx0" brushRef="#br0" timeOffset="374190.5723">16898 6947 1040,'0'0'71,"0"0"77,0 0-57,0 0-67,0 0-15,15 75 18,-6-34-21,3-6-3,5-8-3,6-13-6,1-12 5,3-2-14,1-27 15,-5-12 8,-5-10-8,-8-2 31,-10 5 16,0 7-2,-10 12-10,-11 7-35,-3 14-9,0 6 0,1 0-17,3 14-48,0 9-68,1 0-163,1-3-239</inkml:trace>
  <inkml:trace contextRef="#ctx0" brushRef="#br0" timeOffset="374415.9013">17005 6489 1326,'0'0'140,"0"0"-2,0 0-100,0 0 8,91-23-46,-65 23-11,0 5-28,-2 6-122,1 0-119,0-7-132</inkml:trace>
  <inkml:trace contextRef="#ctx0" brushRef="#br0" timeOffset="374743.7212">17510 6315 813,'0'0'111,"0"0"48,0 0-33,46-81-3,-28 72-14,0 6-61,0 3-31,1 3 14,-3 21-31,-7 9-3,-6 8 1,-3 6-3,-15-2-5,-14-2-26,-6-8-22,-2-11 15,8-8-28,6-14-3,11-2 15,8-6 59,4-13 11,0 0 57,9 2 25,5 4 31,-1 6-64,-8 7-12,3 0-48,-1 13-7,1 17-50,-1 10-119,-3 0-206</inkml:trace>
  <inkml:trace contextRef="#ctx0" brushRef="#br0" timeOffset="375663.4153">17677 7063 629,'0'0'187,"0"0"21,0 0-84,0 0 17,0 0-78,0 0-33,107-18 15,-62 18-36,4 0-4,-1 0-5,-5 0-68,-10-3-92,-10-6-277</inkml:trace>
  <inkml:trace contextRef="#ctx0" brushRef="#br0" timeOffset="375841.7932">17886 6834 454,'0'0'1004,"0"0"-939,0 0 61,0 0-79,0 0-25,4 96 19,-5-35-6,-15 2-35,3-4-3,1-11-55,10-10-75,2-8-123,8-16-309</inkml:trace>
  <inkml:trace contextRef="#ctx0" brushRef="#br0" timeOffset="380272.4022">18464 6918 756,'0'0'63,"0"0"70,0 0-63,0 0-32,0 0-29,0 0-9,0 0-28,-56-51-5,53 45 20,3-1 13,0-1 19,3 1 14,13 2 42,5 5 41,4 0-28,2 12-28,-3 16-5,-8 7-22,-11 7-1,-5 1-32,-12 0 0,-18-6-3,-10-6 3,-3-11-28,2-11-26,5-9-6,13 0 47,7-17 2,9-10 11,6-1 58,1 3-2,0 3-2,4 12 9,7 4-19,5 6 2,8 10-46,8 18 0,4 4-1,1 2 1,-5-6-2,-3-4-34,-1-6-62,3-6-55,0-10-165,5-2-282</inkml:trace>
  <inkml:trace contextRef="#ctx0" brushRef="#br0" timeOffset="380452.7576">19070 6918 1006,'0'0'203,"0"0"-56,0 0-38,0 0-75,0 0 3,-33 81 15,-3-41-48,-4-4-3,1-6-1,5-8-84,6-4-63,4-13-145,9-5-233</inkml:trace>
  <inkml:trace contextRef="#ctx0" brushRef="#br0" timeOffset="380623.7765">18877 6959 969,'0'0'134,"0"0"67,0 0-72,0 0-22,0 0-55,0 0-19,87 74-9,-74-33-19,-2-2 15,-5-7-19,4-2-2,-2-8-51,2-8-103,6-7-151,2-7-372</inkml:trace>
  <inkml:trace contextRef="#ctx0" brushRef="#br0" timeOffset="380799.5066">19310 6966 1131,'0'0'123,"0"0"19,0 0-62,0 0-37,0 0-6,15 112-15,-15-65-3,0-10-19,0-4-6,0-9-77,0-5-114,4-11-201</inkml:trace>
  <inkml:trace contextRef="#ctx0" brushRef="#br0" timeOffset="381095.8456">19518 7002 1045,'0'0'111,"0"0"21,0 0-62,0 0-68,0 0 19,10 101-19,-10-63 5,4-8-2,10-6-3,4-12-2,2-8 1,2-4 0,1-2 14,0-17-10,-5-6-4,-4-6 40,-9-2-23,-5-2-2,0-1-10,-8 5-6,-11 6-5,-2 10-26,0 7-18,2 8 39,8 0-61,7 8-51,4 7-71,0 0-127,0-7-357</inkml:trace>
  <inkml:trace contextRef="#ctx0" brushRef="#br0" timeOffset="381295.609">19778 6722 1229,'0'0'34,"0"0"113,0 0-110,0 0 9,95-8-35,-60 20-11,2 0-90,-1 0-160,-3-3-271</inkml:trace>
  <inkml:trace contextRef="#ctx0" brushRef="#br0" timeOffset="381628.5675">20298 6602 1121,'0'0'84,"0"0"-31,0 0 11,86-77-10,-70 77 26,1 0-80,-1 10 0,-4 18-6,-5 6 6,-7 4-15,0 6 15,-8-2-29,-15-1 19,-2-10-12,-1-10 13,9-8-7,8-9-2,3-4 18,6 0 1,0-1 38,0-8 23,7-2-17,5 3 2,1 1-21,3 7-18,3 0-16,2 0-23,1 15-107,-10 5-204,-11 1-698</inkml:trace>
  <inkml:trace contextRef="#ctx0" brushRef="#br0" timeOffset="382362.9186">14251 7375 374,'0'0'347,"0"0"-185,0 0 12,0 0-77,192-8 53,-8 18-27,67-2-30,60-3-14,51 3-28,44-3 5,12 1-44,5 0 2,-15-3 8,-33 4-15,-38 5-1,-46 4-6,-52 1 2,-57 3-12,-51 0 9,-48-3-21,-42-1-5,-30-4-106,-15-4-139,-39-8-257</inkml:trace>
  <inkml:trace contextRef="#ctx0" brushRef="#br0" timeOffset="383255.8384">14125 7693 892,'0'0'106,"0"0"-11,0 0-2,0 0-79,0 0 52,0 0-11,-4 89-40,10-56 13,13-5-28,4-4-6,9-9-5,4-7-45,2-8-30,0 0 10,-2-19 4,-12-7 67,-6-4-2,-6-3 7,-8 5 70,-4 5 15,0 5-6,0 10-8,0 6-16,-1 2 17,-7 18-67,-5 15 0,-7 12 21,1 6-18,2 0-8,6-7 0,8-7-88,3-9-38,6-9-186,22-14-295</inkml:trace>
  <inkml:trace contextRef="#ctx0" brushRef="#br0" timeOffset="383445.8338">14675 7715 1152,'0'0'87,"0"0"84,0 0-121,0 0-5,0 0 13,2 102-20,-9-52-22,0-4-16,5-5-14,-2-8-20,2-6-118,2-10-121,0-10-222</inkml:trace>
  <inkml:trace contextRef="#ctx0" brushRef="#br0" timeOffset="383634.2195">14751 7787 454,'0'0'693,"0"0"-596,0 0 85,0 0-124,0 0 1,0 0-21,11 27-23,-11 5-5,0-1-10,0-1-9,0-4-19,0-5-101,-4-4-98,-5-7-124,1-10-374</inkml:trace>
  <inkml:trace contextRef="#ctx0" brushRef="#br0" timeOffset="383803.7705">14674 7683 1133,'0'0'44,"0"0"85,0 0-78,117-30 29,-70 30-45,9 9-35,-1 8-18,-3 2-148,-7-2-84,-5-5-172</inkml:trace>
  <inkml:trace contextRef="#ctx0" brushRef="#br0" timeOffset="383970.4165">15357 7741 1094,'0'0'243,"0"0"-188,0 0-8,0 0 2,-24 77 35,-7-30-54,-9 1-3,-3-3-27,3-4-2,6-6-44,8-6-121,6-10-114,7-14-374</inkml:trace>
  <inkml:trace contextRef="#ctx0" brushRef="#br0" timeOffset="384157.9556">15117 7766 1166,'0'0'165,"0"0"-112,0 0 30,0 0-56,78 92 53,-58-47-24,-1-1-54,1-1-2,-3-3-22,-5-4-92,-2-7-98,-4-10-226</inkml:trace>
  <inkml:trace contextRef="#ctx0" brushRef="#br0" timeOffset="384338.3076">15554 7867 1306,'0'0'64,"0"0"50,0 0-27,0 0-62,0 0-15,24 71 25,-24-23-34,-3-1-2,-3-1-46,-1 0-70,2-9-48,5-8-142,0-11-203</inkml:trace>
  <inkml:trace contextRef="#ctx0" brushRef="#br0" timeOffset="384644.5026">15733 8010 524,'0'0'472,"0"0"-443,0 0 92,0 0-56,0 0-1,0 0-51,5 76 1,-8-29 17,3-6-30,0-12 8,14-5-1,4-13-5,5-8 22,1-3 6,4-20-6,-1-12 22,-2-7-30,-5-2 14,-9 1 1,-6 4-11,-5 5-2,0 6-19,-5 9-10,-10 6 4,-2 10-34,-3 0-6,2 8-2,2 7-20,3 1-25,1-1-94,1-5-55,7-6-92</inkml:trace>
  <inkml:trace contextRef="#ctx0" brushRef="#br0" timeOffset="384863.5202">15979 7785 1162,'0'0'151,"0"0"-44,0 0-17,96-42-43,-72 42 23,-1 0-70,5 0-25,4 6-87,-3 3-195,-2-5-291</inkml:trace>
  <inkml:trace contextRef="#ctx0" brushRef="#br0" timeOffset="385094.637">16449 7666 981,'0'0'142,"0"0"-40,85-25 19,-53 25-38,-4 0 31,-3 17-92,-5 14-12,-4 7 18,-8 10-16,-8-1 16,0 0-27,-5-6 7,-6-5-2,-2-5-6,0-3-87,-5-6-122,-3-3-236</inkml:trace>
  <inkml:trace contextRef="#ctx0" brushRef="#br0" timeOffset="385246.6372">16485 7921 1256,'0'0'55,"0"0"5,114-22-22,-82 22-38,0 0-26,-4 8-232,3-5-328</inkml:trace>
  <inkml:trace contextRef="#ctx0" brushRef="#br0" timeOffset="385637.5476">17118 7969 582,'0'0'321,"0"0"-216,0 0 99,0 0-138,0 0 25,0 0 4,-111 80-42,77-46-11,-1 2-34,4-2 1,3-5-18,7-8-27,5-6-126,11-7-94,5-8-272</inkml:trace>
  <inkml:trace contextRef="#ctx0" brushRef="#br0" timeOffset="385823.9454">16958 7974 1067,'0'0'80,"0"0"107,0 0-70,0 0-48,0 0 2,0 0-61,12 68 29,-7-28-27,3 0-2,3-4-20,2-3-15,5-6-113,3-10-143,-1-10-351</inkml:trace>
  <inkml:trace contextRef="#ctx0" brushRef="#br0" timeOffset="386026.1972">17389 7923 1362,'0'0'60,"0"0"74,0 0-93,0 0-12,9 95 47,-9-38-57,0-3-16,0-2 5,0-6-8,0-8-51,0-8-85,4-12-205,11-13-329</inkml:trace>
  <inkml:trace contextRef="#ctx0" brushRef="#br0" timeOffset="386624.32">17690 7951 1260,'0'0'33,"0"0"33,0 0-41,0 0-22,-32 99 7,16-50-4,8 2-2,8-4-2,0-11-2,11-12 0,5-10 4,0-8 13,0-6-17,5-3 3,3-17 23,0-5-26,0-7-6,-6-4-10,-5 0-19,-8-3 22,1 3-19,-4-1 15,0 6 6,2 7 14,-2 4-3,1 5 11,1 5 0,1 6 14,-5 2-10,4 2-4,2 0 21,6 0-32,6 3 15,9 8 1,1 5-2,0 5 23,-5 3-28,-10 4-9,-6 4 18,-7 4-12,0 3-6,0-6 8,-8 0-6,2-7 5,6-6-7,0-7 0,3-5 7,16-7 0,5-1-7,4-6 0,0-18 7,-2-8-14,-6-7 7,-6-4 0,-2-1 9,-7 3-9,-2 6 0,-3 11-1,0 11-1,0 6 1,0 6-27,-2 1-31,-7 0 8,-6 1-55,2 10-69,-2-2-23,6 2-138,5-3 16</inkml:trace>
  <inkml:trace contextRef="#ctx0" brushRef="#br0" timeOffset="386907.4665">18158 7990 132,'0'0'275,"0"0"-22,108 0-13,-82 0-94,-12 0-6,-8 3-36,-2 1-52,-2 6 0,0 5-30,2 9 25,-4 11-5,0 3-4,0 5 2,0-4-19,-6-6-13,5-5 10,1-12-16,0-7-2,19-6 13,6-3-6,3-5 9,1-17-16,1-8 3,-8-9 14,-2-5-13,-6-7-4,-4 3 0,-6 4-4,-4 14-6,0 7-11,0 16-23,-12 7-14,-17 0-130,-12 16-81,-5 0-259</inkml:trace>
  <inkml:trace contextRef="#ctx0" brushRef="#br0" timeOffset="387301.153">19125 7942 736,'0'0'165,"0"0"-26,0 0 101,-41 72-93,3-33-18,-4 3-24,-4 4-87,2-4-12,6-4-6,6-8-1,5-7-64,7-12-152,4-11-217</inkml:trace>
  <inkml:trace contextRef="#ctx0" brushRef="#br0" timeOffset="387480.7844">18718 7977 1307,'0'0'95,"0"0"93,0 0-123,86 41-12,-58 7-14,-4 8 3,0 0-42,-3-4-3,2-8-3,-1-8-84,5-9-84,6-13-215,7-11-497</inkml:trace>
  <inkml:trace contextRef="#ctx0" brushRef="#br0" timeOffset="387646.5183">19352 8078 937,'0'0'465,"0"0"-378,0 0 54,0 0-105,0 0-13,0 0-4,-15 101-2,6-59-17,2-5-57,3-5-53,4-12-167,0-11-262</inkml:trace>
  <inkml:trace contextRef="#ctx0" brushRef="#br0" timeOffset="387927.8276">19546 8105 769,'0'0'235,"0"0"-178,0 0 142,0 0-102,0 0-20,0 0-74,67 20 2,-67 32-5,0-3 4,0-8-1,9-10 2,13-11-5,6-13 0,2-7 24,1-4-23,-2-22 11,-2-7 17,-8-8-5,-6 1 21,-6 4-16,-7 5-6,0 8-1,-20 5-22,-4 3-8,-2 10-16,8 3-32,4 2-29,12 7-45,2 8-108,0 1-137</inkml:trace>
  <inkml:trace contextRef="#ctx0" brushRef="#br0" timeOffset="388351.3014">19936 7781 772,'0'0'272,"0"0"-164,0 0 70,0 0-63,0 0-15,80-14-82,-31 14-18,3 0-2,-4 0-87,-8 3-170,-8-3-218</inkml:trace>
  <inkml:trace contextRef="#ctx0" brushRef="#br0" timeOffset="388671.8446">20526 7591 613,'0'0'696,"0"0"-694,0 0 92,0 0-90,0 0 14,0 0 14,-42 102-15,32-46-6,10-3-11,0-5 0,19-9 11,4-11-11,1-12 0,0-8-5,-7-8 10,-2 0 0,-6-14-5,-2-10 4,-7 0-5,0-1 1,0 2-11,-15 7 5,0 6-15,-1 6 8,-2 4-20,-4 0-4,-2 8-8,3 4-104,4 1-139,7-6-615</inkml:trace>
  <inkml:trace contextRef="#ctx0" brushRef="#br0" timeOffset="389371.1446">21137 7690 400,'0'0'165,"0"0"-31,0 0 40,0 0-42,0 0 13,0 0-20,0-1-38,0 1-33,3 0 23,6 0-54,12 0-3,10 0 3,10 0-23,9 0-16,-5 0-94,-12 0-142,-14 0-214</inkml:trace>
  <inkml:trace contextRef="#ctx0" brushRef="#br0" timeOffset="389525.7262">21142 7801 1111,'0'0'72,"0"0"83,0 0-58,0 0 12,0 0-78,88 8-31,-45 0-24,0 1-159,-3-4-179</inkml:trace>
  <inkml:trace contextRef="#ctx0" brushRef="#br0" timeOffset="408722.1654">22266 7494 722,'0'0'88,"0"0"-18,0 0 16,0 0 6,0 0 14,0 0-48,-61-73-27,25 73-19,-1 6 2,-2 24 19,2 15-24,3 11-1,8 4-1,8-1-5,10-5-2,8-7 0,0-10 0,8-7-12,7-8-1,5-12-7,0-8 15,0-2 5,1-8 18,-2-13-15,-7-6-3,-5-1 24,-7-1-21,0 0 5,-16 5 1,-6 4-9,-2 5 0,3 7-3,0 4-9,2 4 0,2 0-37,5 0-17,8 0-44,4 4-69,9-1-93,22-3-154</inkml:trace>
  <inkml:trace contextRef="#ctx0" brushRef="#br0" timeOffset="409113.7611">22362 7745 352,'0'0'0,"0"0"-59,0 0-33,0 0 19</inkml:trace>
  <inkml:trace contextRef="#ctx0" brushRef="#br0" timeOffset="410731.855">22442 7574 461,'0'0'375,"0"0"-358,0 0 51,0 0 25,0 0 57,0 0-72,12-36-63,-12 36-15,0 9 37,0 11-22,-4 2 13,-5 6-1,-6 5-19,-3 0 15,-6 6-23,-8 1 9,-2-1-3,2-5-6,8-7 0,10-10-4,10-3 0,4-6-3,4-6-2,25 4 9,8-6 22,9 0-18,-1 0-3,-5 0-1,-1-8-1,-9 1-78,-3 0-120,-6-1-158</inkml:trace>
  <inkml:trace contextRef="#ctx0" brushRef="#br0" timeOffset="410929.9253">22500 7805 320,'0'0'1099,"0"0"-1061,0 0 79,0 0-46,0 0-14,0 0-43,-2 30 7,-15 14-21,-2 4 0,-1-4 4,3-5-4,4-4-11,3-7-50,5-6-101,5-3-57,0-14-245</inkml:trace>
  <inkml:trace contextRef="#ctx0" brushRef="#br0" timeOffset="411461.2926">23178 7654 1041,'0'0'125,"0"0"-30,0 0 15,0 0-12,-96 80-16,62-41-72,0 1-4,1-4-12,0-2 4,1-7-91,2-7-67,6-9-173,10-11-259</inkml:trace>
  <inkml:trace contextRef="#ctx0" brushRef="#br0" timeOffset="411650.4263">22893 7635 1155,'0'0'132,"0"0"-44,0 0 29,0 0-37,0 0-35,99 60 3,-77-1-31,-7-2-16,-2-3 13,1-6-14,-4-3-2,4-9-52,3-5-119,3-10-106,3-14-333</inkml:trace>
  <inkml:trace contextRef="#ctx0" brushRef="#br0" timeOffset="411843.7382">23369 7678 1156,'0'0'163,"0"0"-117,0 0 52,0 0-66,0 0 26,0 0-46,8 115-5,-8-73-7,1-3-26,5-2-89,2-6-79,2-11-143,8-11-198</inkml:trace>
  <inkml:trace contextRef="#ctx0" brushRef="#br0" timeOffset="412149.732">23652 7741 986,'0'0'53,"0"0"51,0 0 19,0 0-83,0 0-30,-10 77 28,5-36-37,5-3-1,0-8 6,7-7-4,13-11 4,-2-7-3,4-5 1,-1-4 47,2-17-20,-3-10-2,-4-9 0,-6-2-13,-6 0 17,-4 1-21,0 8-10,-6 9-2,-13 6 0,-4 14-16,-5 4 6,-2 0-35,4 14-9,6 0-48,8 4-132,8-6-119,2-6-303</inkml:trace>
  <inkml:trace contextRef="#ctx0" brushRef="#br0" timeOffset="412854.1414">24302 7009 979,'0'0'155,"0"0"-103,0 0 10,0 0 0,-104 113-12,80-50-11,8-1-39,11 0 0,5-8 5,0-8-4,13-13-2,5-9-9,-4-12 3,1-9 3,-3-3 8,-3-4-2,-2-15 26,-2-8-25,-5-2 4,0 1-7,-5 0 6,-11 8-18,-7 7 1,-2 9-24,-6 4 9,-3 2-41,-4 16-78,4-1-99,4 0-260</inkml:trace>
  <inkml:trace contextRef="#ctx0" brushRef="#br0" timeOffset="417460.9872">24988 7599 1177,'0'0'82,"0"0"-45,0 0-20,0 0 4,0 0 36,12 91-24,-16-44-17,-10-3-16,-4-7 7,-4-5-18,4-9-15,4-10-54,6-13-21,8-9 4,0-25 63,10-12-17,14-8 51,8-3 36,0 1 18,-4 4 14,-2 9 18,-2 15-31,-1 8 5,0 14-13,-2 6-26,0 6 4,3 24-25,2 11 0,-6 6 13,-4 1-8,-10-3-5,-6-6-2,0-9-26,-6-2-29,-10-12-72,-6-5-102,-2-10-75,-2-1-247</inkml:trace>
  <inkml:trace contextRef="#ctx0" brushRef="#br0" timeOffset="417605.7881">25020 7719 956,'0'0'124,"0"0"-104,101-57 122,-56 40-57,7 2-62,3 6-23,0 1-58,-5 4-112,-8 4-107,-8-3-184</inkml:trace>
  <inkml:trace contextRef="#ctx0" brushRef="#br0" timeOffset="417770.8566">25648 7541 1147,'0'0'194,"0"0"-191,0 0 115,0 0-71,0 0-9,0 0-10,6 89-21,-12-50-3,-2-5-4,1 0-81,2-9-75,1-6-221,4-15-425</inkml:trace>
  <inkml:trace contextRef="#ctx0" brushRef="#br0" timeOffset="417923.3166">25576 7455 1076,'0'0'74,"0"0"-40,0 0 2,116-60-36,-74 60-1,6 10-138,-5 10-210,-6 1-329</inkml:trace>
  <inkml:trace contextRef="#ctx0" brushRef="#br0" timeOffset="418076.1362">26042 7641 1035,'0'0'253,"0"0"-251,-81 106 132,17-55-39,-12 5-44,-7 0-16,-1 0-35,11-3-12,13-1-18,15-4-98,17-9-127,18-8-300</inkml:trace>
  <inkml:trace contextRef="#ctx0" brushRef="#br0" timeOffset="419093.45">25904 8066 962,'0'0'307,"0"0"-296,0 0-11,-15 83 57,-10-34 4,-3 3-18,2-4-43,6-5 5,3-9-12,2-2 7,3-8-22,-1-1-28,2-6-1,3-3-6,4-10-19,4-4 51,0 0 20,4 0 5,10-7-1,3-6-15,-5-1-9,-4 4 9,-3 3-27,-1 0 4,-2 5 36,-2-1-20,0 2 22,1-1 0,0-2 2,1-2 10,2 2-10,0-3 3,0 3 13,-2 0-14,1 0-1,1 1 4,-4-1-5,1 2 11,1-2-1,0-2-11,2-2 26,2-1-22,3-4 12,0-3 1,1-2-11,-2 1 15,-2 1-2,0-1-6,0 2 25,0-1-25,0 1 7,1 2 14,-2 1-14,1 5 7,-2 3-6,0 2-7,-3 2 17,0 0-31,-1 0 0,0 0 0,0 0 2,0 0-4,0 0-2,0 0-4,0 5-1,0 4 9,0 5 0,0-1 3,0 2-1,-4 1-2,-1 4 0,-2 5 3,-2 4 5,-3 3-8,1 2 0,-2-1 3,2-2-1,3-6-1,3-5-1,5-7 0,0-7-4,0-2 5,5-4-1,13 0 16,2-4-14,4-10 3,1-6-5,3-1 0,0-7-4,4-3 4,-4-1-4,-5 6 4,-5 3 0,-7 8 10,-7 5 8,-1 4-9,-3 6 23,0 0-32,0 0-9,0 16-6,0 10 13,-7 7 2,2 0 0,2 1 5,3-8 5,0-2-7,1-4-3,13-8 24,0-6-20,5-6 17,2 0 5,3-14-15,2-10 28,-4-4-36,-4-6 16,-5-8 6,-4-2-23,-3 0 1,-5 7-3,-1 8-33,0 11-19,0 14-124,-7 4-177,1 0-322</inkml:trace>
  <inkml:trace contextRef="#ctx0" brushRef="#br0" timeOffset="419462.3144">26486 8154 1250,'0'0'230,"0"0"-230,0 0 0,12 84 40,-24-27-3,-9 5-14,-3-10-23,5-3-2,5-8-2,10-7-40,4-13-4,0-8 34,6-9 3,16-4 11,4-4 9,5-16-7,5-5 26,-4-2-15,-3 3 3,-5 6 29,-2 6-21,-8 9 9,-2 0-2,3 3-20,-2 6 6,1 11-17,-6 4 0,-6 5 5,-2-1-5,-8 3 0,-13-5 0,-10-3 3,1-3-11,-4-8-33,-6-9-75,-8 0-157,-4-17-424</inkml:trace>
  <inkml:trace contextRef="#ctx0" brushRef="#br0" timeOffset="420146.3052">17944 4770 922,'0'0'29,"0"0"-7,0 0-1,0 0-21,0 0 0,0 0-75,0 0-270</inkml:trace>
  <inkml:trace contextRef="#ctx0" brushRef="#br0" timeOffset="420620.9091">21902 1865 747,'0'0'0,"0"0"-113,0 0 47,0 0-67,0 0-44</inkml:trace>
  <inkml:trace contextRef="#ctx0" brushRef="#br0" timeOffset="423471.2145">1681 8734 385,'0'0'465,"0"0"-413,0 0 73,0 0 47,0 0-53,0 0-31,0 0-42,0-8-18,0 3 10,-3 1-32,-13-6-3,-5 0 2,-11 2-5,-3 4-9,-1 2-6,3 2-5,5 0 14,-2 12-19,5 6-1,1 4 25,9 4-23,10-1 2,5 0 6,0-3 16,5-2-5,10-2 5,13 0 0,8-2 14,1 1-10,2-1 27,-4 0-8,-7 1-6,-6 2 0,-10-4-17,-4 2 0,-4-1 11,-4 0-8,0-2-1,0-2 14,0-1-11,-6-6 9,-6 1-10,0 0-1,-8-3 17,-6-2-14,-7-1-3,6 0-1,-3 0 1,-8-4 0,2-10-3,3-1-10,6-1 5,9 1-21,8 5-15,5 3-28,5 5-33,0 2-81,5 0-109,17 0-235</inkml:trace>
  <inkml:trace contextRef="#ctx0" brushRef="#br0" timeOffset="423758.6859">1826 9132 980,'0'0'143,"0"0"-25,0 0 17,0 0-32,0 0-22,5 76-36,-5-42 11,0 2-46,0-2-7,0-3 4,-5-3-3,-4-7-8,9-6-16,-3-10-33,0 1 10,3-6-76,0 0 4,0 0-46,0-15-82,0-4-196</inkml:trace>
  <inkml:trace contextRef="#ctx0" brushRef="#br0" timeOffset="424087.3862">1743 9112 520,'0'0'192,"0"0"-47,0 0 32,0 0-6,0 0-57,0 0-58,2-1 19,6 1-10,5 0 10,6 5-5,3-1-31,4 0 2,0-1-11,-2 0-18,-2-1 12,-4-2-24,1 0 0,-4 0-3,2 0-19,2 0-23,-3-4-30,1-4-113,-1-1-108,-1 0-251</inkml:trace>
  <inkml:trace contextRef="#ctx0" brushRef="#br0" timeOffset="424770.6676">2597 9112 67,'0'0'621,"0"0"-531,0 0 49,0 0-12,0 0-49,0 0-29,-3 0-23,3 0 3,0 0 16,0 0-22,0 0-2,0 0 26,3 3-15,6-3 19,4 0 2,-1 0-12,3 0 13,4 0-41,-5 0-3,4 1 18,-2-1-27,0 3 5,1-2 2,-1-1-7,-3 0 15,6 0-16,-10 0 0,1 0 3,-4 0-3,0 0 0,-4 0-1,2 0-37,-1 0-18,-3 0-83,3 0-49,-3 0-78,2 0-125</inkml:trace>
  <inkml:trace contextRef="#ctx0" brushRef="#br0" timeOffset="425288.1473">2539 9280 682,'0'0'135,"0"0"46,0 0-21,0 0-30,0 0-45,0 0-31,0 2 26,3 2-15,9-3-3,4 4 23,3 1-39,2-5 11,-1 0-3,1 1-19,3-2 7,3 0-24,0 0-16,-2 0 28,-4 0-25,-2 0-5,-7 1 0,-3 0 4,-5 2-5,-1-3 1,-3 0 0,0 0-13,0 0 12,0 0-14,0 0 1,0 0-14,0 0 2,0 0-20,0 0-13,0 0 34,0 0-35,0 0 4,0 0-24,0 0-94,3 0-135,3-9-472</inkml:trace>
  <inkml:trace contextRef="#ctx0" brushRef="#br0" timeOffset="480325.878">4299 8814 805,'0'0'145,"0"0"-141,0 0 72,0 0-40,0 0-13,0 0-23,0 0-5,-96-13 1,74 13-51,3-2 17,14-6 38,2-4 2,3 0 7,3-2 21,15 0-1,10 4 31,4 3-7,2 7 5,-2 0-2,-6 12-33,-8 12-8,-9 5-10,-9 10-1,-12 2 2,-21 5-6,-13-4-5,-3-3 4,-6-4-38,1-10-18,2-9 16,9-12 21,11-4 20,13-4 6,13-16 56,6-1 13,0-1-16,12 2 1,10 8 10,6 7-26,4 5 0,2 0-39,-1 16-4,-4 5 8,-6 5-4,-8 1-8,-6-1 3,-2-4-12,-2-4-10,2-4-64,2-10-41,8-1-54,11-3-78,11-7-277</inkml:trace>
  <inkml:trace contextRef="#ctx0" brushRef="#br0" timeOffset="480521.5954">4834 8879 929,'0'0'80,"0"0"33,0 0 16,0 0-53,0 0-16,-4 98-16,-32-56-26,-4-3 10,1-7-28,9-11-9,10-5-25,5-7-77,6-5-79,1-4-123,8-8-232</inkml:trace>
  <inkml:trace contextRef="#ctx0" brushRef="#br0" timeOffset="480702.6844">4655 8887 725,'0'0'194,"0"0"-101,0 0 82,0 0-25,0 0-84,0 0-49,44 15 3,-25 20 17,1 2-21,-3 2-16,-2-2-10,0 3-44,-3-4-82,-3-3-66,-4 0-42,5-6-124</inkml:trace>
  <inkml:trace contextRef="#ctx0" brushRef="#br0" timeOffset="481189.1355">4909 9267 350,'0'0'387,"0"0"-288,0 0 47,113-72-29,-70 43-13,5-7-52,5-3-6,3-9-31,-8-5 23,-4-7 5,-12-1 13,-13 2-27,-6 6 1,-8 13 7,-5 12-14,0 14-3,-6 10-20,-16 4 2,-8 22-5,-4 20-6,-6 14 9,4 10-9,10-1 9,10-5-2,10-8-13,6-7-61,4-12-5,16-1-27,4-8-33,6-6-8,-2-9-27,8-4-28,-2-5 42,-3 0 41,-2-5-6,-7-7-23,-4 0 150,-6-1 13,-2 3 92,-5 2 59,-1 3 17,-3 2-1,-1 3 43,0 0-22,2 0-26,-2 0-39,2 0-50,-2 10-23,0 15 3,0 3-32,0 8 7,-2-1-41,-5-2 6,-1-4-12,1-3-28,1-4-63,0-6-109,6-9-160,0-7-513</inkml:trace>
  <inkml:trace contextRef="#ctx0" brushRef="#br0" timeOffset="481495.4264">6083 9040 983,'0'0'198,"0"0"-125,88-17 53,-52 17-50,-2 0-26,2 0-12,-4 7-38,-3-2-15,-4-2-79,-5-3-103,-5 0-167,-4-11-424</inkml:trace>
  <inkml:trace contextRef="#ctx0" brushRef="#br0" timeOffset="481669.1796">6345 8790 1153,'0'0'126,"0"0"-44,0 0 7,0 0-15,-38 113 24,24-45-50,2-1-37,2-5-3,4-6-16,4-1-10,2-10-107,0-11-92,11-9-135,10-17-202</inkml:trace>
  <inkml:trace contextRef="#ctx0" brushRef="#br0" timeOffset="482415.5889">6590 9198 148,'0'0'599,"0"0"-537,124-92 91,-69 49-24,-3-6-12,-3-7-41,-5-9-57,-13-2 38,-9 6-33,-12 7 7,-10 14 13,0 15-12,0 12 7,-4 10-13,-8 3-25,-4 24-1,-2 21 0,-2 19 0,0 10 12,2 2-8,-2-3-4,1-7 0,6-7-18,2-11-21,7-9-58,4-13-23,4-10-19,16-10 8,5-6 9,9-7 31,-1-13 60,3-7 31,-5-3 4,-6 0 42,-5 2 36,-4 4-1,-5 7 6,-5 4-7,-3 7-4,-2 5-2,-1 1-33,0 0-30,0 4 0,-1 12-10,-10 7 4,3-1-5,0 0 1,2 0-1,6-7 0,-3-4 0,3-3-2,0-3 4,0-1-2,15 4 4,1-5 1,-2 3-4,2-2-1,-1 2 0,-2-4-1,5-2 1,0 0 0,6-5-5,0-11 5,0-4-5,0-4 5,-5 4 0,-4 1 18,-6 5-3,-6 2 14,-3 1 1,0 4-12,0 1 15,-10 3-21,-4 3-11,-1 0 19,-1 8-9,-1 17 13,1 14 11,1 8-9,6 7 11,-1 0-37,5-5 0,1-2-3,3-11 2,-2-3-60,-1-6-95,0-6-77,-4-6-96,-4-9-515</inkml:trace>
  <inkml:trace contextRef="#ctx0" brushRef="#br0" timeOffset="483039.9528">4006 9723 611,'0'0'99,"0"0"-82,-92 0 101,85 0 39,7 0-12,28 0 1,43 0-45,44 5 2,54 2 5,50-3-35,45-1-4,37-1 8,14-2-40,2 0 5,-21 0-32,-23 0 23,-27 0-11,-34 0-21,-23-6 9,-33-5-18,-24 0 8,-33 1-16,-33 2-5,-30 1-29,-24-2-21,-12 1-26,-20 1-75,-22-2-85,-13 5-238</inkml:trace>
  <inkml:trace contextRef="#ctx0" brushRef="#br0" timeOffset="483596.9187">4311 10103 851,'0'0'277,"0"0"-196,0 0 43,0 0-5,-54 128 11,39-60-57,2 7-38,-2-1-7,3-3-26,3-12-2,-1-14 0,8-10-49,2-17-51,0-11-152,13-7-120,4-19-380</inkml:trace>
  <inkml:trace contextRef="#ctx0" brushRef="#br0" timeOffset="484193.9147">4275 10286 624,'0'0'301,"0"0"-277,0 0 29,0 0 6,0 0 23,0 0-5,64 85-30,-37-68-13,6-6-6,6-10-10,1-1-15,0-12 16,-4-12-8,-5-4 8,-7-1 15,-11 0-15,-5 5 11,-8 4-10,0 9-17,0 7-1,0 4-2,-3 7-21,-2 15 16,-2 14 2,6 6 3,1 3-2,0-4-1,9-5 2,7-6-30,2-14 6,0-11 23,6-5 2,-2-3 1,3-19 11,-5-9 6,1-5 22,-6 3-14,-2 1-10,-7 10 13,0 9-25,-3 8 7,-3 5-11,0 0-12,0 4-5,-3 10-8,-6 5 21,-2 1-4,3-5-6,3-3-2,5-4 1,0-7 1,0-1 12,0 0-7,15 0 9,10-8 22,4-8-18,2-1 14,-4-1 0,-9 5-18,-8 2 15,-5 6-15,-5 0 0,0-3-4,0 0-18,-12 0-5,1 0-1,1 0-44,-2 4-32,2 1-75,-2 0-143,0 3-168</inkml:trace>
  <inkml:trace contextRef="#ctx0" brushRef="#br0" timeOffset="484759.486">5246 10226 1213,'0'0'189,"0"0"-114,0 0 48,0 0-91,0 0 13,-49 138-16,3-54 0,-2 0-29,6-12 5,8-12-10,10-13-8,12-12-58,10-11-34,2-14-141,0-10-125,14 0-201</inkml:trace>
  <inkml:trace contextRef="#ctx0" brushRef="#br0" timeOffset="485124.4764">5231 10444 681,'0'0'209,"0"0"-140,0 0 81,87-32-55,-59 30-37,0-4-29,3-3-18,1-3 10,-4-4-9,-4-4-3,-3-1 25,-2 1-15,-9 0 5,-2 4 7,-2 1-19,-6 6 6,0 5-18,0 4 3,0 1-9,-4 22-21,-6 13 27,1 6 1,6 0 1,3-1-1,0-10-1,2-9 0,10-8-7,0-10-2,6-4 8,1 0-4,5-16 4,0-10-11,3-3-42,-1-3-36,5 1-17,-4 3-39,-2 8-86,-1 10-16,-3 3-38</inkml:trace>
  <inkml:trace contextRef="#ctx0" brushRef="#br0" timeOffset="485409.3132">5922 10299 426,'0'0'297,"0"0"-172,0 0 59,0 0-60,0 0-47,0 0-18,-21 45-32,-3-15-8,4 6-2,6 2-15,2-3-2,12-4 0,0-5 0,12-8 9,10-9-6,3-9 7,2 0 26,-3-12-9,-2-13 14,-3-7-10,-6-8-10,-7-3 17,-6 2-37,0 1 1,-12 5-4,-12 8-13,4 9-5,-3 10-36,6 8-31,2 8-41,2 16-105,10 1-163</inkml:trace>
  <inkml:trace contextRef="#ctx0" brushRef="#br0" timeOffset="485875.2344">6703 10243 650,'0'0'443,"0"0"-384,-1-80 80,-20 73-54,-13 7-46,-7 10-33,1 19 12,0 12-18,12 5 0,11 6-4,11-6 4,6-6-1,0-12-17,20-10-14,3-12 27,4-6-10,-1-4 15,0-20 14,-5-9-13,-4 0 3,-3-1 7,-4 8 6,-3 10 21,0 5-18,-7 10-3,0 1 11,0 0-28,0 17-2,-2 11-3,-6 4 10,8 0-2,0-4-3,0-1-9,3-10 9,13-6-61,1-6 1,7-5-50,4 0-100,3-19-213</inkml:trace>
  <inkml:trace contextRef="#ctx0" brushRef="#br0" timeOffset="487065.3113">5765 10219 470,'0'0'77,"0"0"20,0 0 40,0 0-34,0 0 9,0 0-55,36-41-26,-20 41 33,5 2-18,6 20 2,-2 4 0,-4 10-17,-6 3 5,-10 2-32,-5-1 1,0-1 3,0-6-8,-13-6-5,-2-8 5,2-5-12,0-7 1,2-6 2,2-1 9,-1 0 0,4-5 0,-4-7 0,8-5 12,2-2 0,0-4 10,0 2-5,0 0 1,5-3 29,11 1-23,5 0-7,7-1 25,7 2-29,5-1 3,5 2-16,5 3 6,3 1-8,-4 4 2,-3-2-80,-13 2-62,-2-1-236</inkml:trace>
  <inkml:trace contextRef="#ctx0" brushRef="#br0" timeOffset="487900.9577">8318 9624 709,'0'0'109,"0"0"54,0 0-17,0 0-18,0 0-14,0 0-46,32 0-22,0 0 1,3 0-2,1 0 8,-6 0-36,-2 0-16,0 0 7,-1 2-8,0-1-1,-1 0-38,-3 1-57,-2-1-58,-7 3-119,-6 1-123,-8 3-168</inkml:trace>
  <inkml:trace contextRef="#ctx0" brushRef="#br0" timeOffset="488102.4188">8417 9759 379,'0'0'584,"0"0"-479,0 0 65,0 0-78,0 0 13,0 0-49,6 7-46,14-6 9,8-1-19,8 0-7,10 0-20,11 0-143,2 0-126,-1 0-228</inkml:trace>
  <inkml:trace contextRef="#ctx0" brushRef="#br0" timeOffset="489219.4599">9894 9147 738,'0'0'134,"0"0"-85,0 0 44,0 0-21,0 0 7,0 0-51,-43 9 5,13 7-33,-4-2-4,0-6 3,3-3-77,6-5 3,6 0 24,8-5 51,7-13 5,4-2 5,0 0 30,22 4 30,2 2 2,4 7 0,0 7-15,-2 0-6,-2 12 6,-5 19-35,-10 10-5,-9 7 9,0 5-26,-25-2 8,-14-4-8,-6-9-6,-2-4 3,2-12-47,6-7-5,6-10 26,10-5 3,6-1 26,9-18 8,5-5 6,3-2 39,0 0-19,11 8 10,10 6 15,3 9-29,7 3-7,-3 12-7,1 15-13,-5 3 9,-5 1-12,-4 1 0,-2-3-8,-1-3-23,3-5-65,7-9-61,6-7-120,7-5-199</inkml:trace>
  <inkml:trace contextRef="#ctx0" brushRef="#br0" timeOffset="489407.4669">10383 9339 656,'0'0'394,"0"0"-293,0 0 48,0 0-92,0 0 69,0 0-67,-61 105-43,18-67 5,-2-2-21,5-6 0,8-7-66,13-8-116,13-15-157,3 0-277</inkml:trace>
  <inkml:trace contextRef="#ctx0" brushRef="#br0" timeOffset="489592.9686">10193 9287 363,'0'0'607,"0"0"-470,0 0 81,0 0-112,0 0-49,0 0 17,56 77-16,-32-26-29,-2-2-5,0-1-23,-8-4-2,1-2-7,-6-8-80,3-6-76,-2-10-158,3-14-287</inkml:trace>
  <inkml:trace contextRef="#ctx0" brushRef="#br0" timeOffset="489775.4808">10662 9350 1012,'0'0'148,"0"0"2,0 0-27,0 0-92,0 0 3,0 0 22,-5 102-53,3-66 2,2-2-5,0-1-61,0-5-70,2-5-149,10-10-206</inkml:trace>
  <inkml:trace contextRef="#ctx0" brushRef="#br0" timeOffset="490119.2361">10810 9460 789,'0'0'228,"0"0"-134,0 0 86,0 0-113,0 0-41,0 0-20,-9 43-4,9-8 7,0-1-7,4-2-2,10-9 3,5-8-3,0-7 17,1-8 8,1 0 12,2-20 25,-2-11-38,-1-6-2,-1-3 2,-7 1-3,-6 2 1,-3 3-22,-3 12 2,0 3 6,-15 10-8,-3 9-7,-2 0 1,0 4 1,2 9 3,2-1-1,4 0-20,4-3-3,2-1-63,3-2-21,3-6-94,0 0-137,23 0-295</inkml:trace>
  <inkml:trace contextRef="#ctx0" brushRef="#br0" timeOffset="490382.3619">11091 9091 1148,'0'0'104,"0"0"34,0 0-57,0 0-28,99-21-32,-59 21-21,1 0-50,3 0-113,-2 4-167,-5-4-196</inkml:trace>
  <inkml:trace contextRef="#ctx0" brushRef="#br0" timeOffset="490770.9078">11597 8961 817,'0'0'95,"0"0"10,0 0 49,0 0-38,94-38-46,-74 40-44,-4 18-13,-2 10 17,-9 12-24,-5 4-1,-5 6 5,-21 0-8,-3 0-4,-6-4 2,-2-8-30,-2-12 23,6-12-41,2-8 20,7-8 24,6-1-4,8-18 8,2-4 10,7-1 7,1 3 41,0 6-18,4 3 3,8 10 12,9 2-31,3 0-14,2 18-10,-2 6-7,0 4 0,-7 0-72,2 4-91,-1-4-156,14-2-315</inkml:trace>
  <inkml:trace contextRef="#ctx0" brushRef="#br0" timeOffset="491292.8471">11555 9647 442,'0'0'464,"0"0"-331,0 0 74,0 0-95,88 0-19,-45 0-31,2 0-23,9 0-39,-2 0-2,2 0-59,-6 0-93,-13-7-115,-11-2-250</inkml:trace>
  <inkml:trace contextRef="#ctx0" brushRef="#br0" timeOffset="491464.3892">11906 9480 1069,'0'0'199,"0"0"-64,0 0-8,0 0-76,0 0 34,-36 98-43,17-45-27,-1-2-7,7-5-8,6-7-37,7-6-77,10-10-119,20-12-184</inkml:trace>
  <inkml:trace contextRef="#ctx0" brushRef="#br0" timeOffset="491941.2626">12506 9522 952,'0'0'57,"0"0"-16,0 0 25,0 0-37,0 0-29,0 0-10,-15-23-51,15 15 24,0 0 26,0-1 11,6 1 26,7 2 21,2 4 27,-1 2 28,2 0-35,-1 18-17,-3 14-18,-9 8-2,-3 4 4,-8 4-30,-18-4-3,-6-2-1,-5-9-8,-2-6-11,1-13-15,0-7-6,10-7 33,10 0-7,10-12 14,4-8 11,4-1-3,0-1 24,12 2 1,6 8 6,6 6 27,4 6-27,3 0-2,-2 14-16,-2 6-12,-2 4-2,-5 0-7,-1-2 0,-3-4-12,0 0-6,-1-6-77,1-2-68,1-7-136,8-3-221</inkml:trace>
  <inkml:trace contextRef="#ctx0" brushRef="#br0" timeOffset="492131.755">13127 9588 1012,'0'0'119,"0"0"37,0 0-60,0 0-52,0 0 39,-20 99-48,-16-58-33,-4-3 8,4-9-10,6-4-25,7-9-61,7-9-67,9-7-142,7-1-189</inkml:trace>
  <inkml:trace contextRef="#ctx0" brushRef="#br0" timeOffset="492311.7828">12981 9568 1054,'0'0'119,"0"0"65,0 0-93,0 0-41,0 0-6,0 0-11,66 104-30,-51-70 15,-4-1-18,-2-5-14,0-1-41,1-6-87,3-8-103,10-7-187</inkml:trace>
  <inkml:trace contextRef="#ctx0" brushRef="#br0" timeOffset="492505.2837">13419 9586 1056,'0'0'110,"0"0"56,0 0-96,0 0-36,0 0-21,0 76 18,-8-35-31,0-4-6,4-2 6,2-4-68,2-7-50,0-8-95,14-8-104,12-8-178</inkml:trace>
  <inkml:trace contextRef="#ctx0" brushRef="#br0" timeOffset="492795.2422">13650 9652 321,'0'0'684,"0"0"-622,0 0 21,0 0-43,0 0 26,0 0-50,-44 92 1,44-66-17,0-4 0,17-7 9,3-3-5,3-9 7,-4-3 11,5-3 12,-7-18 18,2-5-23,-3-6-16,-2 3 15,-4-4-16,-8 3 2,-2 6-6,0 8-7,0 7-2,-12 9-20,-5 0-17,-3 0 8,-1 8-72,7 1-92,4-3-128,7-4-130</inkml:trace>
  <inkml:trace contextRef="#ctx0" brushRef="#br0" timeOffset="493039.324">14006 9222 1129,'0'0'81,"0"0"12,0 0-63,80-11-11,-44 11-19,8 0-86,5 0-210,1 0-456</inkml:trace>
  <inkml:trace contextRef="#ctx0" brushRef="#br0" timeOffset="493381.6445">14565 9011 792,'0'0'38,"0"0"-38,0 0 64,85-32-43,-65 56 22,-7 9-19,-1 10-21,-6 2 9,-6 3-12,-3-1 1,-18-4-7,-9-7-13,-2-14 0,6-8-7,7-13 9,4-1 17,13-15 16,2-7 30,0-1 48,12 2 20,2 7-16,1 8-35,1 6-33,1 0-25,2 20-5,2 13-22,2 3-48,-6 4-163,-2-3-233</inkml:trace>
  <inkml:trace contextRef="#ctx0" brushRef="#br0" timeOffset="494079.7283">9225 9911 541,'0'0'84,"0"0"77,0 0-8,0 0-2,0 0 4,86 63-28,18-43-13,56-2 9,66 5-33,55 0-1,51-5-30,37 0-20,31-6 8,18-12-42,3 0 10,-6 0-2,-23 0 1,-43 0 5,-49 0-19,-63 10 0,-55 8 16,-58-4-16,-47 0-11,-38-6-21,-33-3-61,-12-2-41,-52-3-134,-22 0-158</inkml:trace>
  <inkml:trace contextRef="#ctx0" brushRef="#br0" timeOffset="494980.3569">9411 10331 634,'0'0'185,"0"0"-38,0 0 4,0 0 5,0 0-31,0 0-71,-66 31-18,63 13 23,3 4-38,0-8-8,7-3-13,13-8-7,8-10 3,6-10-37,9-9-7,1 0 19,-4-18-8,-4-12 37,-8-3 0,-11-2 2,-7 2 14,-10 9 4,0 8 9,0 8 26,0 8-33,0 3-5,-7 18-12,-2 12 0,-2 6 9,2 2-14,5-2-10,4-4-11,0-7-87,4-6-89,17-6-54,6-10-213</inkml:trace>
  <inkml:trace contextRef="#ctx0" brushRef="#br0" timeOffset="495167.6424">9927 10420 907,'0'0'182,"0"0"-56,0 0 27,0 0-83,0 0-23,0 0 13,4 96-35,-9-54-25,1-4-7,4-7-4,0-6-103,0-6-61,7-11-91,3-8-143,9 0-179</inkml:trace>
  <inkml:trace contextRef="#ctx0" brushRef="#br0" timeOffset="495328.165">10037 10526 555,'0'0'355,"0"0"-208,24-72 68,-23 62-73,-1 10-18,0 2-67,0 22-49,0 9-6,0 8 7,-1-2-6,-2-3-6,0-5-27,3-6-94,-1-8-70,-2-6-203,-2-11-392</inkml:trace>
  <inkml:trace contextRef="#ctx0" brushRef="#br0" timeOffset="495493.1173">9934 10316 980,'0'0'104,"0"0"-10,84-38-35,-33 38-46,14 9-13,12 12-4,6 5-122,-4-4-55,-7-4-161,-4-2-27</inkml:trace>
  <inkml:trace contextRef="#ctx0" brushRef="#br0" timeOffset="495647.1882">10729 10423 628,'0'0'240,"0"0"-73,0 0-25,0 0-1,-7 91-46,-24-51-14,-6 2-41,-6 1-14,6-3-26,4-4-5,9-7-3,9-7-104,6-10-69,6-10-135,3-2-252</inkml:trace>
  <inkml:trace contextRef="#ctx0" brushRef="#br0" timeOffset="495798.7153">10507 10480 785,'0'0'205,"0"0"-50,0 0 25,0 0-55,0 0-87,0 0-22,70 74 30,-42-28-33,2 2-13,1 0-4,2-2-94,5-8-158,3-8-339</inkml:trace>
  <inkml:trace contextRef="#ctx0" brushRef="#br0" timeOffset="496247.7153">11047 10502 1255,'0'0'104,"0"0"-13,0 0-15,0 0-68,0 0 16,2 88-22,-6-35-2,4 0-24,0-5-54,0-8-18,0-8-102,12-17-8,9-12-103,6-3 165,3-24 111,0-11 33,-5-4 157,-6 3 31,-7 10 3,-7 10-30,-4 10-28,-1 6-56,0 6-53,-6 15-11,0 11 2,5 1 11,1-3-24,9-4-2,13-7 27,6-10-22,1-6 19,-1-3 10,-4-15 3,-3-11 20,-9-4-34,-6-4-7,-6-1 4,0-1-20,-18 3-5,-3 1-21,0 12-41,1 10-18,-3 10-38,2 7-66,-1 16 30,1 1-126,9-3-81</inkml:trace>
  <inkml:trace contextRef="#ctx0" brushRef="#br0" timeOffset="496482.8415">11515 10404 811,'0'0'158,"0"0"-62,0 0-34,0 0-60,79-17-2,-55 29-92,3-1-101,5-6-274</inkml:trace>
  <inkml:trace contextRef="#ctx0" brushRef="#br0" timeOffset="496695.4241">11942 10291 1143,'0'0'78,"0"0"79,0 0-58,93 65-22,-78-14-2,-11 4-59,-4-1-15,0-4 10,-15-9-11,-5-4-8,2-5-81,2-5-106,-2-10-167,9-9-607</inkml:trace>
  <inkml:trace contextRef="#ctx0" brushRef="#br0" timeOffset="496844.511">11889 10570 796,'0'0'505,"0"0"-468,110-35 86,-78 35-121,-4 8-2,-2 9-117,-1 3-372</inkml:trace>
  <inkml:trace contextRef="#ctx0" brushRef="#br0" timeOffset="497629.2959">12003 10884 950,'0'0'89,"0"0"64,0 0-43,0 0-25,0 0-27,0 0-52,10 0 17,7 0-22,6 0 1,6 0 12,-5 3-4,-5 0 3,-7-3-8,-7 0-5,-4 0 13,-1 1-13,0-1 0,0 0 5,0 0-4,0 0 0,3 3-1,6-1 0,3 4-2,0-1 2,3 0-8,-6-1-10,1 0-28,-1-1-19,-1-3-35,0 0-48,3 0-19,-2 0-119,-1 0-16</inkml:trace>
  <inkml:trace contextRef="#ctx0" brushRef="#br0" timeOffset="497903.8619">12391 10683 7,'0'0'1246,"0"0"-1169,0 0 85,0 0-62,0 0-60,0 0-9,-114 59-24,56-14 1,0 4-5,7-3-3,8-5-23,10-8-24,12-10-89,11-11-36,10-8-103,0-4-185</inkml:trace>
  <inkml:trace contextRef="#ctx0" brushRef="#br0" timeOffset="498101.6848">12082 10834 600,'0'0'184,"0"0"9,0 0 42,0 0-58,0 0-52,0 0-58,36-14-32,-15 42 32,1 0-46,2 4-9,-6-1 4,1-3-16,0-1-9,1-5-60,-2-3-105,6-14-130,4-5-312</inkml:trace>
  <inkml:trace contextRef="#ctx0" brushRef="#br0" timeOffset="498341.7181">12795 10616 787,'0'0'519,"0"0"-449,0 0 92,0 0-72,0 0-39,0 0 9,10 80-33,-20-30-19,1-2 3,0-4-11,6-3-29,3-9-56,0-8-150,12-11-163,9-13-410</inkml:trace>
  <inkml:trace contextRef="#ctx0" brushRef="#br0" timeOffset="499546.529">12978 10730 794,'0'0'209,"0"0"-98,0 0 54,0 0-124,0 0-17,0 0 11,-4 88-31,4-50-3,9-4 21,11-9-20,3-5 4,0-9-1,-1-9 6,-3-2 14,-4 0-18,-1-16 0,-4-6 10,-2-6-14,-7-2-3,-1-2 0,0 2-3,0 3-3,0 3 5,0 7 1,12 3 8,13 6-6,11 6 11,7 2 21,-2 0 14,-6 5 10,-7 12-42,-9 7-14,-10 6 14,-8 3-14,-1 3-2,0-3 0,0 1 5,0-9-5,0-8 0,0-5-7,12-9-1,12-3 2,7-7 5,0-14 0,-2-6 1,-6-6 1,-7 2-1,-8-6 0,-8 0-6,0 2 1,-11 8-41,-6 7-6,2 10-12,2 6 25,5 4 6,-2 0 26,1 0-3,4 0 10,1 0 0,1 4-1,3 0-2,0 4 3,0 1-8,0 3 8,0 0 0,0 3 3,3-1-3,6 1 0,0-2 2,3-3 6,-2-5 5,-1-1-7,-1-3 34,-4-1-27,-1 3 13,-1 0-1,1 2-17,1 3 6,1 3-10,2-2-2,0 0 32,1-2-26,-2-2 8,4 1 5,-2-5-5,4 2 5,-6-3-18,4 2-3,-1-2 28,0 0-27,1 0 8,-1 0 0,3 0-8,0 0 2,0 0-3,-1 0 0,1 0 9,-2 0-9,8 0 0,-4-5 9,0-2-8,-2 1 10,-4 0-6,-6 2-1,2-1 12,-1 2-11,-3 2-5,1 0 7,-1-2-6,0-1 4,0-1-5,0-3 0,0-3-2,0 2 2,0-2 0,-2 2 0,0 1 1,0 2-2,2 0 1,-2 2 0,1 0 4,-2 0-4,2-3 0,-2 2-4,2-3 8,0 1-8,-1 2 4,1-1 0,0 5 0,-2-3 0,3 4 0,-5 0-4,-1 0-8,-3 0 11,-4 0-6,-6 0 7,4 0-2,1 3 2,2-2-6,5 0 2,0 2-10,2-3 5,1 0-5,-4 3-30,-4 2 9,-5 6-45,-1 3 12,4 4 11,10-2-19,4-4-56,8-4-60,20-3-202</inkml:trace>
  <inkml:trace contextRef="#ctx0" brushRef="#br0" timeOffset="499874.8324">14201 10620 936,'0'0'235,"0"0"-114,0 0 34,0 0-100,0 0 13,0 0-24,-64 99-25,24-52 1,2-6-18,4-4-4,7-5-38,8-9-94,9-8-42,4-10-126,5-5-175</inkml:trace>
  <inkml:trace contextRef="#ctx0" brushRef="#br0" timeOffset="500036.6424">13962 10722 797,'0'0'221,"0"0"-14,0 0-25,0 0-78,0 0-49,89 45 21,-61-9-53,-2 0-19,-4-3 5,-6 1-9,-1-5-30,-4-4-81,-2-3-146,2-10-199</inkml:trace>
  <inkml:trace contextRef="#ctx0" brushRef="#br0" timeOffset="500240.4195">14506 10703 1005,'0'0'381,"0"0"-334,0 0 44,0 0-31,0 0 7,9 107-38,-9-61-29,-5 1-4,2-2-51,2-6-151,1-8-202,0-13-420</inkml:trace>
  <inkml:trace contextRef="#ctx0" brushRef="#br0" timeOffset="500535.3475">14710 10728 959,'0'0'62,"0"0"29,0 0-41,0 0 58,0 0-47,-29 114-33,29-70-10,8-4 6,12-8 10,-2-8-8,1-12-7,-3-7 22,-1-5-10,-2-1 22,-2-19-18,-2-8-25,-4-3 8,-5-1-18,0-3 2,-6 5-9,-8 3 7,0 10-14,3 5-9,3 8-32,4 4-24,0 0-63,-1 0-143,2 0-215</inkml:trace>
  <inkml:trace contextRef="#ctx0" brushRef="#br0" timeOffset="500734.5329">14781 10460 1126,'0'0'201,"0"0"-128,0 0 14,0 0-71,81 3-13,-42 8-3,3-1-106,-2-2-47,-1-2-142,-3-6-220</inkml:trace>
  <inkml:trace contextRef="#ctx0" brushRef="#br0" timeOffset="501031.8449">15371 10210 1122,'0'0'119,"0"0"-3,0 0-7,0 0-77,0 0-11,0 0-15,-76 85-3,74-28-3,2-3-2,9-6 2,14-15-6,2-8 6,2-13 0,-3-6 3,-8-6-2,-3 0 11,-8-14-6,-2-6-4,-3-5 8,0-3-10,0 5-9,-7 6 3,-3 8-17,-6 9 4,-3 0-18,-5 8-9,-4 12-29,-3-2-131,-3 0-148</inkml:trace>
  <inkml:trace contextRef="#ctx0" brushRef="#br0" timeOffset="501603.6236">16353 9898 684,'0'0'186,"0"0"45,0 0-22,0 0-65,0 0 2,0 0-73,17 1-25,7-1-8,16 0-29,13 0 11,3 0-22,-2 0-19,-14 0-32,-10 3-88,-8 2-181,-12 0-359</inkml:trace>
  <inkml:trace contextRef="#ctx0" brushRef="#br0" timeOffset="501798.6142">16339 10060 1145,'0'0'180,"0"0"-52,0 0 14,0 0-67,94 14-27,-32-10-33,4 6-15,-2 1-73,-3-2-207,-5-3-519</inkml:trace>
  <inkml:trace contextRef="#ctx0" brushRef="#br0" timeOffset="579420.7289">17720 9892 448,'0'0'37,"0"0"-1,0 0-4,0 0 16,0 0-27,0 0-9,0 0-5,12-10 11,-10 6 19,2 0 35,-1 0-11,0-4 0,1 2 17,-3-2-8,3-1-46,-4 2 1,0 2-15,0 0 25,0-1-32,0 2-1,-8-2 1,1 3-3,-1-2-3,2 2-1,2 3 3,1 0-6,3 0 1,0 0-7,0 0 9,0 0-5,-3 0 5,3 0-2,0 0-8,0 0 7,0 0-35,0 0-63,0 0-153,8 0-192</inkml:trace>
  <inkml:trace contextRef="#ctx0" brushRef="#br0" timeOffset="663917.3547">17477 9778 600,'0'0'155,"0"0"-57,31-75 29,-2 56 0,8 2-9,-1 8-26,4 9-35,-6 0-35,-4 12 20,-6 14-40,-13 6-2,-11 7 0,-5 1 0,-26 1 1,-10-5-1,-2-2-9,6-9-2,7-6-19,13-7 21,9-7 8,8-2 2,0-1 12,8 5 12,16 5 12,4 4 60,-3 4-56,-6 3 0,-12 1-28,-7 5-12,0 0 10,-28-2-11,-8-6 0,-10-7-2,0-9 2,-1-5-30,7-1-4,12-19-29,13-8 13,11-7-37,4-1-64,26-3-43,14 3-279</inkml:trace>
  <inkml:trace contextRef="#ctx0" brushRef="#br0" timeOffset="664164.4826">18042 9792 1109,'0'0'150,"0"0"30,0 0-61,0 0-16,0 0-32,15 104 14,-15-50 5,0 0-89,0-2 18,-12-5-19,0-3 0,0-5-9,3-9-83,2-7-37,4-7-60,3-12-189,0-4-198</inkml:trace>
  <inkml:trace contextRef="#ctx0" brushRef="#br0" timeOffset="664345.2919">18252 10098 1096,'0'0'142,"0"0"29,0 0-82,0 0 9,0 0-98,0 0-4,21-15-8,-21 15-90,3 0-87,13 0-199</inkml:trace>
  <inkml:trace contextRef="#ctx0" brushRef="#br0" timeOffset="664711.8898">18597 9976 697,'0'0'189,"4"-92"-140,5 44 99,6-1-42,6 6 44,3 7-67,0 12-18,-2 10-8,2 11-28,-6 3-24,0 20-2,-5 20-3,-8 13-3,-5 10 3,-18 5-12,-24 0-10,-7 0-17,4-8 9,11-13 12,13-14-8,14-13 14,7-13 11,4-7 2,20 0 11,6-11 9,-5-10-7,-2-7 34,-13-2-46,-6-4 10,-4-4-12,-9 1-8,-15 0 8,-4 7-37,1 8-28,9 8 17,6 9-103,12 5-100,4 0-272</inkml:trace>
  <inkml:trace contextRef="#ctx0" brushRef="#br0" timeOffset="665032.553">19020 9812 1061,'0'0'112,"0"0"-54,0 0-34,0 0 13,-26 116 2,14-60-18,8-1-21,4-11 0,6-7-5,16-13 6,10-12-2,7-12 2,1-2 1,-1-28 14,-6-11-7,-6-3 7,-10-1 69,-8 6-48,-5 15 16,-4 9-6,0 14-21,0 1-14,-5 23-12,-11 18 0,-1 12 5,-1 5-3,5-1-4,0-1-20,1 0-131,4-8-121,4-8-330</inkml:trace>
  <inkml:trace contextRef="#ctx0" brushRef="#br0" timeOffset="665808.5176">19826 9899 1091,'0'0'173,"0"0"-39,0 0-34,0 0-16,-82 36-30,42 11-11,-4 3-43,1 4 1,6-6-12,3-10-2,10-8-99,12-13-129,8-17-124,4 0-181</inkml:trace>
  <inkml:trace contextRef="#ctx0" brushRef="#br0" timeOffset="665997.4128">19541 10039 145,'0'0'786,"37"-95"-534,-19 66-66,-9 13-35,-4 12-33,1 4-77,0 17-11,4 22-13,0 13-17,0 8 0,0-4 8,0-3-16,2-3-14,2-10-86,4-7-87,4-16-267</inkml:trace>
  <inkml:trace contextRef="#ctx0" brushRef="#br0" timeOffset="666195.8481">20042 9982 1225,'0'0'137,"0"0"-30,0 0-19,0 0-60,0 0-23,0 0-5,24 116 0,-24-72-73,0-4-36,0-8-100,11-11-118,12-10-382</inkml:trace>
  <inkml:trace contextRef="#ctx0" brushRef="#br0" timeOffset="666400.8829">20284 10094 992,'0'0'179,"0"0"-87,0 0 45,0 0-90,0 0-46,0 0 28,9 113-29,-9-70 2,21-6 4,3-10-3,0-10-3,3-13 9,-2-4 5,2-15 47,-2-15-20,-6-12-12,-7 1 33,-7 0-59,-5-1-2,-2 4-1,-20 4-7,-3 14 0,-4 10-42,-5 10-38,1 1-7,-3 19-72,5 3-93,10-3-129,16-6-169</inkml:trace>
  <inkml:trace contextRef="#ctx0" brushRef="#br0" timeOffset="666857.8846">20949 9316 1074,'0'0'153,"0"0"-79,0 0-73,0 0 8,-16 138 53,8-57-24,8-5-29,0-8-9,20-16 0,5-13 7,7-17-7,2-14 0,-5-8 10,-5-1 7,-7-19 43,-11-7-29,-6-2-13,-8 0 17,-16 2-35,-7 10-5,2 7 4,3 10-14,2 0-20,4 10-61,3 7-65,8 3-127,9-7-353</inkml:trace>
  <inkml:trace contextRef="#ctx0" brushRef="#br0" timeOffset="670103.1976">22140 9644 909,'0'0'190,"0"0"-168,0 0 1,-19 84 45,14-37-7,-3 1-18,-2-5-43,-4-5-1,0-7-1,2-8-96,4-11-32,2-12-37,3 0-29,3-26 147,0-11 49,1-11 17,19-5 101,6-2 6,3 6 14,3 11-8,-3 16-13,-3 12-21,-4 10-64,-3 4-19,0 23-12,-6 9 3,-4 3-8,-9 1-9,0-3-62,-17-6-67,-11-3-128,-5-8-162</inkml:trace>
  <inkml:trace contextRef="#ctx0" brushRef="#br0" timeOffset="670293.2239">22044 9890 717,'0'0'246,"0"0"-201,105-44 40,-54 34-10,5 2-43,5 4-32,-4 3-210,-5 0-305</inkml:trace>
  <inkml:trace contextRef="#ctx0" brushRef="#br0" timeOffset="670477.6264">22685 9568 1209,'0'0'49,"0"0"-44,0 0 13,3 79 34,-3-36-5,-3-2-47,-8-1-28,-1-4-88,0-9-137,-1-10-324</inkml:trace>
  <inkml:trace contextRef="#ctx0" brushRef="#br0" timeOffset="670644.2466">22633 9490 154,'0'0'844,"83"-48"-816,-27 38-26,4 10-1,1 3-1,-4 16-135,-10 3-300</inkml:trace>
  <inkml:trace contextRef="#ctx0" brushRef="#br0" timeOffset="670826.7605">23116 9766 1086,'0'0'79,"0"0"-63,-67 90 76,22-44-29,-17 3-42,-7 7-10,-2 0-11,5-3-117,12-5-100,16-9-238</inkml:trace>
  <inkml:trace contextRef="#ctx0" brushRef="#br0" timeOffset="671161.0906">22900 10212 353,'0'0'584,"0"0"-583,0 0 56,-3 75-21,-8-39 4,-2 3-8,4-6-32,5-1-8,4-11-30,0-6-17,8-10 25,14-5-50,2-8 80,3-17 10,-4-4 13,1-3 15,-3 2 3,-6 6-13,-6 11 75,-5 9-71,-3 4-5,-1 0-27,0 13-10,2 13 9,0 6 1,4-3 0,0-1 6,2-5-6,2-11 0,2-8 2,4-4 3,5-4 24,-2-19 16,1-9-13,-4-1 46,-7-3-58,-2 4-8,-2 1-12,-5 7-11,1 3-72,-1 3-119,2 1-197</inkml:trace>
  <inkml:trace contextRef="#ctx0" brushRef="#br0" timeOffset="671478.3963">23322 10256 1234,'0'0'53,"0"0"-2,0 0 24,0 0-44,0 0-27,6 100 11,-18-62-15,-2-8-43,5 0-19,2-13-35,6-8-22,1-6 78,3-3 41,18-5 2,7-14 49,1-1 27,-1 3 29,-6 2-19,-10 10-15,-6 3-25,-6 2-39,0 0-9,0 12-7,0 11 1,0 4 2,-12 1-30,-4-6-12,-2-2-29,-6-4-42,-2-4-31,4-6-161</inkml:trace>
  <inkml:trace contextRef="#ctx0" brushRef="#br0" timeOffset="687417.2919">2579 12280 458,'0'0'172,"0"0"-42,0 0 47,0 0-12,0 0-27,0 0-50,-10-28 0,8 48-55,-2 15 41,-1 10-2,1 5-44,-1-1 0,-1-2-28,0-7-13,3-7-16,2-6-162,-1-13-115,1-14-262</inkml:trace>
  <inkml:trace contextRef="#ctx0" brushRef="#br0" timeOffset="687613.8021">2594 12252 936,'0'0'162,"0"0"-33,0 0 4,0 0-100,0 0 48,100 111-16,-75-64-51,-7-5 11,-1-8-25,0-8-6,-3-8-2,4-9-72,1-8-46,2-1-115,-2-9-166,-2-15-159</inkml:trace>
  <inkml:trace contextRef="#ctx0" brushRef="#br0" timeOffset="687807.6663">2955 12231 780,'0'0'137,"0"0"17,-2-71 55,-5 61-84,4 4 6,2 6-39,1 0-57,-3 8 3,-3 18-38,-5 12 0,-2 10 24,-2 2-21,0-5-4,3-6 1,3-6-75,6-12-81,3-9-214,0-10-426</inkml:trace>
  <inkml:trace contextRef="#ctx0" brushRef="#br0" timeOffset="688038.779">3329 12252 655,'0'0'589,"0"0"-521,0 0 17,0 0 23,0 0-75,0 0 9,5 75-1,-5-38-35,-9-3-12,1-6 4,4-3-134,1-10-70,3-7-198</inkml:trace>
  <inkml:trace contextRef="#ctx0" brushRef="#br0" timeOffset="688212.1722">3307 12158 726,'0'0'288,"0"0"-163,51-98 17,-23 74-39,7 7-28,-3 8-75,1 9-3,-5 0-47,-1 18-174,-6 6-158</inkml:trace>
  <inkml:trace contextRef="#ctx0" brushRef="#br0" timeOffset="688393.6986">3261 12448 1290,'0'0'76,"0"0"-1,0 0 28,0 0-69,0 0-28,0 0-6,73 23-22,-24-18-132,11-5-207,14-4-461</inkml:trace>
  <inkml:trace contextRef="#ctx0" brushRef="#br0" timeOffset="688669.0362">4251 12418 1084,'0'0'143,"0"0"-86,0 0 58,112-19-26,-78 19-81,-1 0-8,-6 0-14,-6 9-200,-14 1-208</inkml:trace>
  <inkml:trace contextRef="#ctx0" brushRef="#br0" timeOffset="688840.5532">4195 12631 1131,'0'0'125,"0"0"-75,96-12 15,-54 9-60,3 3-5,4-4-250,9-2-559</inkml:trace>
  <inkml:trace contextRef="#ctx0" brushRef="#br0" timeOffset="689357.3588">5315 12120 913,'0'0'116,"0"0"-32,0 0 44,0 0-113,-114 23-7,66 32 27,5 15-28,16 5-3,14-2 4,13-9 0,0-17 22,24-15-30,16-20 0,11-12 17,10-13-15,-4-25-2,-9-10-25,-6-9-14,-10-7 28,-2-7-23,-6-3 14,-9 0 12,-7 2 10,-8 2-2,-4 6 0,-17 12 5,-1 18 50,1 21-17,2 13 2,1 4 36,0 29-26,1 23 19,5 14-22,1 18-14,-1 6 30,7 6-53,-3-4-9,3-8 17,5-14-18,0-14-6,4-11-54,10-13-154,5-12-46,-6-15-304</inkml:trace>
  <inkml:trace contextRef="#ctx0" brushRef="#br0" timeOffset="689577.9826">5689 12626 1001,'0'0'403,"0"0"-351,0 0 8,0 0 8,6 113 15,-15-64-56,-7-1-10,1-4-17,6-8-25,6-12-14,3-6-156,0-13-103,0-5-330</inkml:trace>
  <inkml:trace contextRef="#ctx0" brushRef="#br0" timeOffset="689759.0461">5581 12615 1131,'0'0'172,"0"0"-11,0 0-32,0 0-99,114-27-28,-51 19-2,0 8-5,-1 0-151,0-2-296</inkml:trace>
  <inkml:trace contextRef="#ctx0" brushRef="#br0" timeOffset="693617.4739">6515 12280 545,'0'0'125,"0"0"-103,0 0 44,0 0-43,0 0-10,0 0 9,-82-44-19,59 43-3,3 0 3,4-2-1,5 2 21,2-1-13,2 1 4,1 1 26,3 0-38,-2 0 6,-1 0-8,-2 0 4,-1 0-3,-2 0-1,-1 0 0,2 0 0,-2 3 2,1 3-2,-2 0 0,5 0 5,1-2-10,3 3 5,-1-4 0,5-1-2,0 0 3,0-2-1,0 1 0,0-1 4,0 0-3,0 0-1,0 1 0,-3 2 0,2 4 3,1-2-3,0 2 0,0 1 2,0-3 1,0-1-3,0 1 0,0-2 18,0 0-15,0-1 5,0 1 1,4 0-4,5-1 21,6 5-25,3 0 13,5-1 28,0 0-34,-5 2 22,0-2-5,0 1-10,-4 0 15,-4-2-24,5 2-3,1 1 36,-1 1-32,6 6 16,-1 2 11,-5 3-13,-3 3 19,-7 1-32,-5 2-7,0-3 24,0-2-21,0-3-4,-9-4 0,-13 0 4,-2-4 6,-5-3-10,-2-3 0,3-4 4,2 0 3,3-3-7,-1-7 0,1-5 6,-1-2-4,4-2-2,3 2 0,4 3-13,7 2 11,6 3-38,0 4-42,30-2-142,16 3-121,18 1-276</inkml:trace>
  <inkml:trace contextRef="#ctx0" brushRef="#br0" timeOffset="693814.6912">6761 12606 769,'0'0'241,"0"0"-152,0 0 87,0 0-82,10 105-12,-10-64 18,0 1-72,-6-1-8,-2-1-20,2-8-4,1-4-2,1-3-141,-1-9-140,-2-8-141</inkml:trace>
  <inkml:trace contextRef="#ctx0" brushRef="#br0" timeOffset="694010.268">6618 12586 852,'0'0'340,"0"0"-236,0 0 49,0 0-63,83-51-53,-30 51-2,16 0-35,5 0-17,-1 8-22,-1 3-201,-12-6-374</inkml:trace>
  <inkml:trace contextRef="#ctx0" brushRef="#br0" timeOffset="694304.4981">7239 12694 109,'0'0'948,"0"0"-809,0 0 61,95-2-98,-32-8-25,10 0-11,-6 5-55,-3 2-11,-14 3 0,-15 0-94,-18 0-91,-13 0-307</inkml:trace>
  <inkml:trace contextRef="#ctx0" brushRef="#br0" timeOffset="694473.3508">7502 12494 1310,'0'0'119,"0"0"-23,0 0-54,-8 102 54,0-34-51,-8 7-26,3-4-19,5-3-10,8-8-48,2-14-263,41-14-435</inkml:trace>
  <inkml:trace contextRef="#ctx0" brushRef="#br0" timeOffset="694975.1692">8502 12578 1010,'0'0'175,"0"0"-70,0 0-2,0 0-45,0 0-54,-104 65 16,63 3-10,10 1-6,12-3 2,14-12-6,5-11-1,24-16-9,15-15 19,10-12-9,2-10 0,1-22 7,-4-8 1,-11-8-8,-6-6 0,-10-5 11,-16 0-11,-5 1-1,-14-1-4,-26 3-12,-6 4 15,-2 7-21,6 9 23,8 13 3,16 10 3,10 10 16,8 3 19,0 8-17,14 29 7,10 18-8,6 28 1,-8 11 22,-7 10-38,-15 0 10,0-4 4,-3-10-15,-6-14 5,2-12-12,7-12-11,0-15 11,16-8-116,11-9-132,4-10-133</inkml:trace>
  <inkml:trace contextRef="#ctx0" brushRef="#br0" timeOffset="695145.9109">8853 13138 231,'0'0'1255,"0"0"-1175,0 0-18,0 0-29,0 0 20,8 74-23,-8-38-18,0 3-12,-4-3-80,4-5-117,0-14-310</inkml:trace>
  <inkml:trace contextRef="#ctx0" brushRef="#br0" timeOffset="695754.1498">9454 12675 888,'0'0'155,"-17"-81"49,2 49-104,-5 6-30,0 8-6,-4 10-44,0 8-8,1 0-12,-1 25 0,4 15-15,4 15 18,14 5-3,2 1 0,5-10 0,19-9 2,7-4 2,5-5-2,1-2 60,-6-3-31,-7 0 7,-7-4-8,-13 0-22,-4-2 8,-7 0-16,-23-6 0,-12-6 13,-2-4-10,0-6-3,10-3 0,3-12-4,14-5-2,7-1-22,10 0-48,3 1-28,20 6-103,6 6-83,4 8-200</inkml:trace>
  <inkml:trace contextRef="#ctx0" brushRef="#br0" timeOffset="696006.0431">9691 13068 715,'0'0'203,"0"0"-57,0 0 7,0 0-27,0 0 36,0 0-44,8 79-40,-6-46-21,0 6-21,-2-3 10,0 1-46,0-1 0,0-4-15,-5-4-37,-4-4-64,2-10-216,4-13-462</inkml:trace>
  <inkml:trace contextRef="#ctx0" brushRef="#br0" timeOffset="699187.7922">2730 12755 779,'0'0'68,"0"0"-68,0 0-51,0 0-120,0 0-53</inkml:trace>
  <inkml:trace contextRef="#ctx0" brushRef="#br0" timeOffset="703356.5543">6530 12828 55,'0'0'65,"0"0"-22,0 0 7,0 0-11,0 0 26,0 0-1,0 0-26,0-1 12,0 1-19,0 0 3,0 0 31,0 0-15,0 0-9,0 0-2,0 0-15,0 0 15,0 0-29,0 0-6,0 0 16,0 0-18,0 0-2,0 0 0,0 0 0,0 0-10,0 0 3,0 0-19,-4 0-3,4-1-50,0-2-79,0-2-217</inkml:trace>
  <inkml:trace contextRef="#ctx0" brushRef="#br0" timeOffset="704820.554">8433 13335 379,'0'0'97,"0"0"-90,0 0 8,0 0-15,0 0 0,0 0-9,0 5-8,0-2-27,0 1 36,0-1-42,0-3-28,0 0-96</inkml:trace>
  <inkml:trace contextRef="#ctx0" brushRef="#br0" timeOffset="706381.2363">8966 13376 167,'0'0'0</inkml:trace>
  <inkml:trace contextRef="#ctx0" brushRef="#br0" timeOffset="719882.8624">13717 12650 1364,'0'0'32,"0"0"-32,0 0 6,0 0-4,0 0-2,0 0-7,0 0-208,60 89-461</inkml:trace>
  <inkml:trace contextRef="#ctx0" brushRef="#br0" timeOffset="720051.1562">13827 13156 1409,'0'0'8,"0"0"-5,0 0 35,0 0-38,-86 46-1,-4-8-131,-8-3-214,7-10-433</inkml:trace>
  <inkml:trace contextRef="#ctx0" brushRef="#br0" timeOffset="720796.6118">16009 12382 1021,'0'0'94,"0"0"-60,0 0 10,0 0 7,-124 30 14,77 21-23,6 13-41,10 3-1,15 2 5,13-9-2,3-13-2,22-17-1,15-15 0,14-12 7,9-6-2,8-26 8,5-14 15,-4-10-12,-6-5-2,-11 1 4,-15 1-4,-17 5-1,-16 1-13,-4 0-8,-29 2-14,-18 0-21,-13 6 3,-2 3 13,2 6 7,9 3 17,16 10 6,14 10-1,12 6 39,9 4 0,0 5 0,13 31-22,14 20 23,6 23 28,2 17-38,-5 9-9,-7 8 8,-4-3-24,-6-9 1,-2-14-8,-2-18-5,0-13-20,1-13-101,-4-13-90,2-14-234</inkml:trace>
  <inkml:trace contextRef="#ctx0" brushRef="#br0" timeOffset="721010.1189">16433 12878 1273,'0'0'58,"0"0"9,0 0 32,0 0-11,36 96-7,-36-52-57,0-2-24,-2-3-5,-7-6 5,2-7-67,5-12-104,2-8-118,0-6-227</inkml:trace>
  <inkml:trace contextRef="#ctx0" brushRef="#br0" timeOffset="721368.8896">17046 12768 1034,'0'0'188,"0"0"-37,0 0-18,0 0-28,0 0-51,0 0-26,70-17-28,-36 14-2,-2 2 1,0 1-70,-8 0-119,-4 0-168,-8 0-474</inkml:trace>
  <inkml:trace contextRef="#ctx0" brushRef="#br0" timeOffset="721551.3987">17010 12910 1283,'0'0'47,"0"0"30,0 0-29,0 0-48,99 0-58,-58 0-317</inkml:trace>
  <inkml:trace contextRef="#ctx0" brushRef="#br0" timeOffset="723218.6943">16895 11312 1114,'0'0'133,"0"0"-62,0 0-11,0 0-45,0 0 52,3 131 4,-16-63-20,-9 1-51,0-7 0,-1-10 0,6-15-27,5-13-58,8-16-44,4-8-36,0-23 105,2-19-14,18-20 74,3-8 23,2-5 40,-1 3 42,-2 9-10,-2 17-11,-4 16 18,-4 14-32,0 16-22,6 4-8,5 31-37,4 10 7,-3 21 5,-5 2-14,-14 2 3,-5-3-4,0-8-25,-1-13-33,-12-12-128,-3-12-92,-4-11-195</inkml:trace>
  <inkml:trace contextRef="#ctx0" brushRef="#br0" timeOffset="723387.7657">16777 11668 255,'0'0'738,"0"0"-674,98-54 91,-48 36-64,11 1-35,6 0-56,5-2-4,0 2-83,-4-2-128,-1 2-55,-7-1-93</inkml:trace>
  <inkml:trace contextRef="#ctx0" brushRef="#br0" timeOffset="724238.9629">17562 11382 439,'0'0'156,"0"0"7,0 0-64,0 0-55,0 0-13,0 0-14,-97 49 3,78-10 15,10 2 32,9-2 15,0-6 22,12-4-18,3-6-7,-2-3-26,-8-5-19,-5 1-34,0-3 3,-5 0-6,-18-3-43,-7-6-24,0-4-51,6-2-53,14-20 55,10-9 11,16-4 87,25-3 21,11 0 12,8 1 47,3 5-42,-2 5-15,-4 9-1,-10 3-1,-10 4 0,-10 5 5,-12-1-1,-11 4 59,-4 3 28,0 0-25,-10 0-10,-16 12-32,-9 11 15,-2 5-3,2 4-36,10-1 3,11-2-3,13-4 2,1-3 3,17-4 1,11 2 35,8-2 25,-8 0-24,-9 0-8,-11-1-26,-8 2-6,-7-2-4,-21-2-20,-8-3-42,-2-8-17,6-4-48,9 0-19,18-22 40,5-7 56,17-4 42,20-2 10,11-1 0,2 3 0,-2 2 2,-7 3-2,-8 7 12,-5 6-7,-9 7 28,-7 4 16,-5 4 16,-6 0 26,-1 7-28,0 17-18,-1 10-3,-9 8-13,0-2 7,3-3-29,6-2-4,1-13 7,0-6-9,18-5-2,4-10 1,7-1 0,6-10-2,-1-14 1,0-10 1,-4-2 2,-7-1 1,-6 2 3,-7 7 6,-5 11 10,-5 12 18,0 5-19,0 5-18,-3 22 8,-6 5-9,1 1 6,1-1-8,5-8 0,2-4-3,0-7-68,0-3-43,2-8-87,6-2-63,0 0-68,3-6-59</inkml:trace>
  <inkml:trace contextRef="#ctx0" brushRef="#br0" timeOffset="724906.7168">18250 11627 378,'0'0'189,"0"0"-8,0 0-36,58-85-5,-46 78-9,2 7-13,5 0-60,-2 11-17,-2 10 15,-2 3-36,-5-1-9,-5-1-8,-3 1-3,0-7 0,-4-1-6,-7-7-25,-1-8 11,3 0-13,2-7 21,5-16 8,2-3 4,0-5 8,16 0 4,6 3 10,4 6 21,3 8-10,-5 9 7,1 5-2,-3 5-27,-1 14-1,-6 8-10,-9-1 0,-3 1-2,-3 2 2,-5-7-11,-13-4-11,1-7-13,2-8 10,3-3-7,6-8 25,6-16 3,0-7 4,2-4 0,20 1 10,4 3 6,4 7 18,2 11-10,-2 9-1,1 4 4,-6 13-23,-5 12-3,-8 9-1,-9 3-7,-3-4-5,0-2-12,0-10-16,0-6 22,0-10-11,4-5 17,13 0 12,9-17 1,7-8 10,-1-7-10,0-6 0,-4 2 23,-5 0-20,-10 8-1,-5 7 1,-8 10-3,0 7-1,-3 4-26,-15 11-1,0 20 25,0 6 1,8 0 1,6 1 4,4-10 4,0-7 11,19-6-17,12-6-1,6-5-2,0-4-23,-2 0-80,-8 0-145,-6-1-150</inkml:trace>
  <inkml:trace contextRef="#ctx0" brushRef="#br0" timeOffset="725101.9581">19448 11427 388,'0'0'889,"0"0"-823,0 0 21,0 0-32,0 0-46,0 0-9,0 47-78,0-14-150,-14-1-133,0-3-378</inkml:trace>
  <inkml:trace contextRef="#ctx0" brushRef="#br0" timeOffset="725266.8613">19344 11736 1275,'0'0'52,"0"0"56,0 0-72,0 0-36,84-14-17,-84 14-190,0 4-255</inkml:trace>
  <inkml:trace contextRef="#ctx0" brushRef="#br0" timeOffset="725433.1989">19625 11594 805,'0'0'279,"0"0"-252,0 0 90,0 0-51,0 0-24,0 0-42,100 12-6,-81 1-153,-13-2-115,-6-5-376</inkml:trace>
  <inkml:trace contextRef="#ctx0" brushRef="#br0" timeOffset="725731.2308">17184 11958 655,'0'0'113,"0"0"13,0 0 62,0 0-19,0 0-33,0 0-22,93 10-39,24-3-20,34-4-16,18-3-11,13 0-25,7 0-3,-9 0-58,-15 0-65,-22 0-198,-19-4-329</inkml:trace>
  <inkml:trace contextRef="#ctx0" brushRef="#br0" timeOffset="726572.0096">18140 12723 812,'0'0'115,"0"0"-20,0 0 54,0 0-58,0 0-23,0 0-13,-74 3-31,38 31 8,-1 9 8,6 6-12,7 5 0,10 0-14,11-4-10,3-8 17,9-6-20,17-8 7,4-10 1,2-9-7,2-9 5,-2 0-7,-4-11 1,-4-13 15,-8-8-15,-4-6 12,-7-6 9,-5-2-16,0 0 10,0 0-16,-9 2 0,-10 8 4,-2 4-4,-5 14-4,-2 3-18,4 8-12,6 7-7,6 0-35,6 0-40,6 15-83,0-2-111,0 2-250</inkml:trace>
  <inkml:trace contextRef="#ctx0" brushRef="#br0" timeOffset="726836.585">18500 12938 813,'0'0'371,"0"0"-314,0 0 60,0 0-8,0 0-30,0 0-59,-3 0-14,-8 5-3,-2 0-3,2-2 0,6 0-8,2-3 0,2 0 0,1 0-7,0 0 9,0 0-52,0-3-21,5-5-97,14-1-152,6-2-462</inkml:trace>
  <inkml:trace contextRef="#ctx0" brushRef="#br0" timeOffset="727082.0282">18889 12650 931,'0'0'344,"0"0"-303,0 0 100,0 0-35,0 0-32,0 0-26,-7 117-12,-11-64-8,3-7-23,2-6 1,7-7-12,6-5-3,0-5-43,0-6-53,0-4-99,3-9-97,8-4-208</inkml:trace>
  <inkml:trace contextRef="#ctx0" brushRef="#br0" timeOffset="727294.6676">19153 12624 1016,'0'0'95,"0"0"-6,0 0 9,0 0-12,-1 106 22,-7-57-76,0-2-17,2-6-7,4-6-6,0-3-2,2-10-22,0-2-80,0-2-67,0-8-149,0-7-257</inkml:trace>
  <inkml:trace contextRef="#ctx0" brushRef="#br0" timeOffset="727651.8302">19286 12834 724,'0'0'147,"0"0"-106,0 0 54,0 0-11,0 0-11,0 0-54,8-27-5,-1 35 23,2 4 26,3 3-5,0-3-21,2 1-6,-4-1 7,5-1-7,-2-1-3,-1 0 1,2-1-18,-6-1 7,-3 0-15,-4 0-2,-1 3-1,0-1 0,0 2 3,-13 3-3,-4-2 0,-3 1 3,1-5-3,2-1-2,6-3-12,2-3-24,2-2-27,2 0-28,1-4-44,4-11-55,0-6-130,0-3-75</inkml:trace>
  <inkml:trace contextRef="#ctx0" brushRef="#br0" timeOffset="727872.3398">19396 12719 864,'0'0'143,"0"0"-59,0 0 117,0 0-69,0 0-46,0 0-39,88-49-41,-54 46-1,1 3-5,4 0-62,3 0-104,-2 0-159,-2 5-302</inkml:trace>
  <inkml:trace contextRef="#ctx0" brushRef="#br0" timeOffset="728084.6284">20089 12786 1305,'0'0'67,"0"0"-59,0 0 27,0 0 77,-75 81-34,35-49-66,7 0-6,4-7-6,10-1-14,6-8-35,5-2-109,4-10-145,4-4-255</inkml:trace>
  <inkml:trace contextRef="#ctx0" brushRef="#br0" timeOffset="728281.6738">19900 12711 1257,'0'0'140,"0"0"-137,0 0 60,0 0 43,78 101-19,-67-54-71,-2-6-12,-2-1 7,1-2-11,1-4 0,2-4-34,1-5-64,8-8-96,0-10-188</inkml:trace>
  <inkml:trace contextRef="#ctx0" brushRef="#br0" timeOffset="728501.6282">20550 12711 1332,'0'0'71,"0"0"-44,0 0 39,0 0-15,0 0 4,-33 104-40,21-57-6,4-5-9,7-3-7,1-4-33,0-3-116,0-8-93,4-11-164</inkml:trace>
  <inkml:trace contextRef="#ctx0" brushRef="#br0" timeOffset="728798.6667">20701 12782 608,'0'0'376,"0"0"-365,0 0 114,0 0 8,0 0-96,0 0-18,-27 57-11,17-12 9,6-5 4,4-6-5,0-8 12,12-8-12,10-10 23,5-8 14,1 0-18,3-14 2,-6-10-6,-2-5-18,-6-4 15,-10-3-27,-5-3 4,-2 2-5,-4 3 0,-16 6-2,-2 8-13,-4 8-18,4 8-7,-1 4-66,6 0-80,3 11-181</inkml:trace>
  <inkml:trace contextRef="#ctx0" brushRef="#br0" timeOffset="729444.6964">21225 12316 105,'0'0'88,"0"0"27,0 0 7,0 0-6,0 0 30,0 0 2,-7-13-17,7 8-19,0-1 1,0 2-20,0 0-22,0 0-19,0 4-24,0 0 8,0 0-28,0 0 14,0 0 26,26 0 11,15 0-4,14 0-28,2 0-1,-5 0 14,-11 0-30,-15 0-8,-14 0-2,-8 0-20,-4 0-29,0 3-59,0-2-107,-4 1-70,1-2-210</inkml:trace>
  <inkml:trace contextRef="#ctx0" brushRef="#br0" timeOffset="729841.1255">22069 11966 843,'0'0'167,"0"0"-105,0 0 37,0 0-43,0 0-35,0 0-6,-44 24-7,29 26-6,3 8-2,12-1 17,0-5-15,7-8 1,17-8 4,7-13-7,7-9 8,-4-10-3,-1-4 30,-9-1 18,-9-16-30,-9-3 8,-6 0-18,-5-2-12,-24 4-1,-10 3-7,-9 7-10,-7 8 11,2 4-23,4 15 6,7 10-31,10 4-94,12 1-81,11 0-289</inkml:trace>
  <inkml:trace contextRef="#ctx0" brushRef="#br0" timeOffset="730465.5802">22402 12622 748,'0'0'317,"0"0"-234,0 0 88,0 0-65,0 0 4,0 0-59,30-39-38,-33 70-6,-5 7-2,1 8 1,2-1-6,5-6 2,0-6-6,0-5 4,3-12-18,9-7 10,2-9 6,8 0 2,-1-17 0,2-8 1,-5-9 6,-4 0-7,-2 6 0,-7 4 12,-2 12 0,-3 4 3,0 8-4,0 1-9,0 20-2,0 7 0,0 6 0,6-6 6,4 0-5,-1-7 1,4-2-2,1-7 2,2-3 13,-2-6-10,4-3 10,-2 0 9,0-3-9,2-16 6,-4-1-16,-1-6-3,-5-2 8,-4-2-10,-1 2-10,-3 6-8,0 7-23,0 6-14,0 7-66,0 2-75,0 0-96,12 0-197</inkml:trace>
  <inkml:trace contextRef="#ctx0" brushRef="#br0" timeOffset="730877.2304">23010 12448 941,'0'0'124,"0"0"14,0 0-52,0 0-70,0 0 50,-32 111-22,18-51-12,0 4-20,5-3-10,4-3 3,-1-14-5,5-11-11,1-10-9,0-10-1,0-8 12,0-5 8,0 0 1,3-14 16,6-8-16,4-3 0,-1-3 20,4 4 7,2 5 11,-4 6 13,5 8-14,-3 5 16,5 0-37,-1 14-2,2 9 2,-6 6-7,-7 3 7,-6 0-6,-3-1-9,-14-2 10,-15-2-11,-2-7 0,-2-4-4,-3-7-20,0-7-39,-3-2-121,-2 0-168,-7-18-376</inkml:trace>
  <inkml:trace contextRef="#ctx0" brushRef="#br0" timeOffset="732167.5808">16318 11039 359,'0'0'0,"0"0"0,0 0 0,0 0 4,-104-35-4,81 34 7,-1 1-7,-1 0 0,1 0 7,1 0 3,5 0 16,4 0 2,9 0 0,4 0 27,1 0 35,14 0-22,30 0 4,26 0-20,32-4 7,28 4 24,20-1-30,22-2-19,18-1-16,13-4-14,18-1 7,15-5-11,4 4 0,-5 4-3,-11 6 8,-10 0-4,2 8 6,3 7-6,2 4 2,-2 1-3,-6-4-3,-5 1-2,-5-2-42,-8-6 23,-11-1 19,-7 3 10,-13-2-4,-4 2-1,-3-1 0,-6 1-2,1-3 9,-3 1-9,-7-2 2,-6-2-3,-11 3-3,-8-1 0,-5 1 1,-2 3 4,-5 2-5,-1-1-4,-3 0 6,3-3 4,2-2 4,-4-3-4,-2-3 3,-9-1-7,-6 0 12,-3 0-10,-8 0 2,1 0 0,-3 3 2,-4 0-2,1-1 0,1 2 0,-6 2 2,-7-4-2,-5 2 1,-11-2 2,-9 0 22,-9-2-7,-10 0-9,-3 2-1,-8 0-8,4 2 0,0 4-1,4 2 2,4 7 7,1 11-7,-2 11 21,6 25 17,1 20 10,3 25 25,5 22-1,-3 6-27,-1 14 11,-3 5-18,-6-2-12,-6 5 13,-2-3-19,0-3-4,-2-5-17,-5-13 5,0-6-10,-7-10-36,-22-7-61,-22-15-103,-17-21-285</inkml:trace>
  <inkml:trace contextRef="#ctx0" brushRef="#br0" timeOffset="732460.8068">16291 11482 28,'0'0'0,"0"0"-28</inkml:trace>
  <inkml:trace contextRef="#ctx0" brushRef="#br0" timeOffset="733875.7796">16103 11031 222,'0'0'267,"0"0"-195,0 0 46,0 0-34,0 0 0,-92-75-13,64 63-30,-8 3-9,-2 0-26,-2 1 12,2 4-1,12 2 25,6 2 18,6 0-17,6 14-8,-1 8-12,-3 13 1,0 6 10,-4 6-31,0 10-3,3 6 9,-1 13-4,6 8-1,8 13 13,0 2-7,0 6 17,0 2-20,0 1-4,0 3 14,-1 3-16,-10 6-1,-2 2 0,4 0-4,-1 2-2,5-6-18,0-9-5,-2-6 24,-2-11-16,-1-6 5,-2-2-5,0-5-13,0-7 26,2-4-27,0-3 16,2-6 18,3-8-14,1-3 12,-1-6 1,2 0 2,-4-1-2,3 3 2,-1 4 0,0-4-3,-2-3 2,0-5-2,5-2-16,-1-8 11,3-3 5,0-7 0,0-7 3,0-1-5,0-5 11,11 1 0,7-3 14,8-1-6,7 0 0,4 0-14,11 0 0,14-5 17,16-7-6,16-3 0,12-2-7,13-4 1,10-2 10,18 0-9,6-2-4,3 6 14,2 9 3,-16 6 37,-4 4-31,-9 2-20,3 13 2,7 1-7,9 0 0,1-7 2,11-5-2,6-4 0,0 0 0,5 0 0,-2-5 1,-1-3-1,-4 0 0,-2 0 4,2-1-2,0-2-4,10-2 2,6-5 0,7 2 9,2-1-1,-7 0 4,-5 1 40,-9 1-40,-7 2 1,-9 3-7,-13 6-4,-19 4 18,-15 0 14,-10 4-10,-10 6-14,-5 0-9,-4-3-1,-1 4 0,1-5 0,-1 1-3,2-2 3,-4 1 0,-2-1 2,0 0-1,-1-1-1,2 0 0,2-2 1,4-2 0,8 0-1,2 0 0,4 0-1,1 0 1,-6 0 0,-3-3 0,-7-1 3,-6 0 12,-6 0-12,-10 1 0,-3 3 12,-3 0-14,0 0-1,-3 0 3,-2 7 0,-8 4 8,-2-1-11,0 2 0,-6-4-1,0 2 3,0-5-2,-2 0 0,4 1 2,0-2-1,2 2-1,-4 0 0,0-2 0,-5-2 5,-4 1-5,-10-3 0,-2 0 1,-7 0-6,0-4-1,0-7-13,-12-1 14,-4 2-23,4-1-27,-3 3-31,3 0-78,-4-3-199</inkml:trace>
  <inkml:trace contextRef="#ctx0" brushRef="#br0" timeOffset="757629.7376">24176 13443 473,'0'0'48,"0"0"-31,0 0-10,0 0 22,0 0 46,0 0 16,0 0-11,0-49-69,0 49-2,0 0 21,0 0-2,0 0 9,0 0-13,0 0-9,0 0 31,0 0-33,0 0 8,0 0 3,0 0-16,0 0 5,0 8-8,0 10-2,0 9 40,0 2-29,0 5 13,0 2 1,0-3-13,4 2 4,1 1-11,3-2-7,-3 2 31,1-2-32,0-4 12,-4-4 1,2-5-5,-4-4 7,0-2-15,0-6 2,0-2 12,0-4-12,0-3-2,0 2 3,0-2-1,0 0 1,0 6-3,0-1 0,0 2 1,0 3-1,0 0 0,1-1 1,0-1 2,1-1-1,-2-5-2,0 1 0,0-3 4,0 0-3,0 0-1,0 0 10,0 0-7,0 0 5,0 0-8,0 0 1,0 0 12,-8 0-13,-8 0 0,-8 0 0,-11 0 5,-14 0-8,-15 0 3,-11 5-19,-8 14-1,2 2-74,8 3-72,13-5-107,26-11-209</inkml:trace>
  <inkml:trace contextRef="#ctx0" brushRef="#br0" timeOffset="768453.6361">24265 13678 1301,'0'0'171,"0"0"-160,0 0-8,0 0 8,0 0 9,-83 37 19,9-4-39,-8 5 11,9-5-24,17-4-40,21-6-83,25-12-138,10-11-308</inkml:trace>
  <inkml:trace contextRef="#ctx0" brushRef="#br0" timeOffset="768642.1547">24365 13706 1207,'0'0'161,"0"0"-131,0 0-13,0 0 28,0 0 20,-91 53-6,47-18-59,3 1-7,-2-2-10,-1-2-156,-5-2-172,0-10-429</inkml:trace>
  <inkml:trace contextRef="#ctx0" brushRef="#br0" timeOffset="773889.2875">1947 14108 312,'0'0'195,"0"0"-158,0 0 47,0 0 40,0 0 14,0 0-44,0 0-40,-5-17 17,5 17-29,-3 0-6,3 0 6,0 0-41,-1 3 5,0 13-2,-3 6-2,0 4 24,-2 0-26,1 0 0,-2-2 7,1 0-2,3-2-5,-5 1 0,0-2 3,-1-2-4,-2-3 1,-1-1-20,3-5 4,-1 0-69,5-5-8,1-1-37,-1-4-66,5 0-14,0 0-73</inkml:trace>
  <inkml:trace contextRef="#ctx0" brushRef="#br0" timeOffset="781682.4524">1799 14199 116,'0'0'148,"0"0"-22,0 0-94,0 0 62,0 0 26,0 0 9,0 0-69,-21-41 20,21 41-28,0-2 16,0 2-26,0 0-29,0 0 8,0 0-21,0 0-2,3 10-23,-3 4 8,2 0 17,-2-4-42,0-3-1,0-4 14,0-1-1,0-2 30,0 0 3,0 0 11,0 0 31,2-2-28,-1-1 30,0 3-20,2 0-9,0 0-15,3 0-3,0 11 0,0 2 0,-3 2-3,-3-3-5,0-2-6,0-3-9,0-4 16,0-3-3,0 0 10,0 0 15,0 0 2,3 2 19,9 2-8,1 4-9,4 4 20,-1 3-8,-4 0-29,-5-5 14,-6 1-16,3-3 0,-4-7 2,0 2 2,0 0 7,0-3-6,-5 0 7,-4 0 28,1-7-18,-3-8-8,2-3-14,6-1-16,-1-8-23,4 1-66,7-10-137,26-3-313</inkml:trace>
  <inkml:trace contextRef="#ctx0" brushRef="#br0" timeOffset="782705.5415">16417 13086 679,'0'0'124,"0"0"-124,0 0-14,0 0-50,0 0-25,0 0-93</inkml:trace>
  <inkml:trace contextRef="#ctx0" brushRef="#br0" timeOffset="787960.9295">16385 12871 306,'0'0'107,"0"0"-8,0 0-12,0 0-1,0 0 10,0 0-25,0 0-23,0 0 0,14-19-26,-14 19 1,0 0 3,0 0-4,0 0 12,0 0 2,4 0-1,0 0 16,3 7-21,-3 6-3,1 2-2,-2 0-14,-3 2 2,1 3 3,-1-1-13,0 3 24,0 2-12,0 2 7,0 0 3,0 2-10,0-2 8,-2-4-13,-1-4-6,-1-2 16,3-4-17,-1 0 1,2-4 9,0 0-3,0-3 0,0-2-8,0-1 3,0 1-3,0-3-2,0 3 0,0-3 4,0 0-3,0 0-2,0 0-5,0 0-15,0-3 9,0-10-32,0-5-6,0-2 6,0-5 3,0-4 9,-1-5 0,0 0 22,-5 2 3,2 2 14,0 4-5,-1 7 16,2 3 2,1 7 6,0 5-2,2 4-2,0 0 14,0 0-29,0 1-3,0 18 4,3 3 2,6 6 9,-1 3-9,-1-2-10,-3 2 6,-1-3-6,-3 0-23,0-5-51,0-5-136,0-6-242</inkml:trace>
  <inkml:trace contextRef="#ctx0" brushRef="#br0" timeOffset="790832.5839">1881 14264 59,'0'0'570,"0"0"-491,0 0-63,0 0 48,0 0 63,0 0 0,76-34-60,-74 34-23,2 0-12,-4 0-17,0 0-2,0 0-13,-9 0 3,-3 0 0,-3 0-1,5 0-2,4 0 7,4 0 8,2 0 29,0 0-4,0 0-13,0 0 15,0 0-32,2 0 4,1 0-2,0 0-10,-3 0-2,0 0 0,0 0 0,0 0-9,0 0 6,-6 0-11,-3 4 7,-2-2 7,-3 1 2,0-3-1,5 0 4,4 0 33,1-13 2,1-7 3,3-2 4,0 1-25,7 1 11,10 3-17,8 3-14,2 6 6,-3 8-8,0 0-3,-8 0 1,-5 12-5,-7 6 1,-4 2-18,0 1-7,-19 0 24,-8-7-15,5-4 9,-2-10 12,6 0 1,6-4 9,3-10-3,6-8-1,3-3-5,24-6-50,26 1-114,12-4-139,14 1-296</inkml:trace>
  <inkml:trace contextRef="#ctx0" brushRef="#br0" timeOffset="804195.6886">8310 13551 572,'0'0'100,"0"0"-65,87-1 18,-46 1-20,2 0 14,-5 0-16,-10 1-25,-10 2-5,-9-1-1,-8 2-27,-1-1-19,-1 0-41,-20-1 34,-2 1 5,-5 0 12,-5-2 18,6 0 4,-1 2 14,4 0 5,8-1 0,8-2 44,7 0 18,1 0 25,0 0 37,14 0-38,16 0-37,11-6-22,6-2-31,-2-2-2,-6 4-14,-9 2-48,-11 2-72,-10 2-144,-9 0-152</inkml:trace>
  <inkml:trace contextRef="#ctx0" brushRef="#br0" timeOffset="807065.2762">28152 12239 24,'0'0'795,"0"0"-668,0 0-54,0 0 9,-100-33-16,57 47-7,-5 22-11,-1 11-42,6 8 1,11-2-3,15-4-3,17-11-2,0-9-24,28-13-31,14-12 38,5-4-26,6-11 32,-3-18 11,-8-11 1,-4-8 2,-12-7-1,-11-6 4,-15-3-5,0 0 6,-21 8-6,-5 13 4,6 18 17,6 13 46,10 12-17,1 16-25,3 33 12,-3 25 30,2 22-6,-2 6-24,-5 2-26,-2-4-1,-4-8-10,4-8-23,4-14-28,6-21-128,0-14-102,7-14-175</inkml:trace>
  <inkml:trace contextRef="#ctx0" brushRef="#br0" timeOffset="807513.6383">28230 12764 596,'0'0'134,"0"0"-118,0 0 46,0 0 41,0 0 5,0 0-67,0-9-20,0 6 18,0 2 32,0-3 3,6 0-34,0 0-16,0 0 17,-1 1-29,-4 3 5,-1 0 7,0 0-23,0 7-1,0 13-2,0 3 2,-2-3 17,-5-2-15,2-7-2,1-3 3,4 1-1,-2-1-1,2 4-1,0 2 0,0 3-5,10 2 5,-6-3-24,1 1-30,-4-2-35,1-5-65,0-2-59,5-8-149</inkml:trace>
  <inkml:trace contextRef="#ctx0" brushRef="#br0" timeOffset="807864.5372">28853 12242 314,'0'0'657,"0"0"-657,0 0-49,0 0 49,0 0 7,-95-35 4,62 79 11,8 12-15,15 3 20,10-5 42,4-8 6,15-10 25,0-11-31,-5-5-11,-4-7-21,-6 1-25,-4-5-12,0 2 0,-8-2-19,-15-6-56,-6-3-53,1-8-71,8-14-217</inkml:trace>
  <inkml:trace contextRef="#ctx0" brushRef="#br0" timeOffset="808050.9018">28992 12488 723,'0'0'205,"0"0"-173,44 112 79,-44-56 68,0 4-72,0-2-70,-18-5-27,2-4-10,-1-7-31,2-12-193,7-8-288</inkml:trace>
  <inkml:trace contextRef="#ctx0" brushRef="#br0" timeOffset="808251.1437">29437 12526 1177,'0'0'0,"92"-7"-4,-57 7-1,-11 1-34,-14 14-138,-10 2-396</inkml:trace>
  <inkml:trace contextRef="#ctx0" brushRef="#br0" timeOffset="808451.3638">29437 12752 1024,'0'0'304,"97"-17"-298,-47 12-11,-8 1 5,-3 4-28,-2 0-126,1-3-266</inkml:trace>
  <inkml:trace contextRef="#ctx0" brushRef="#br0" timeOffset="808692.6157">30128 12368 1136,'0'0'124,"0"0"-124,0 0 0,0 0 11,0 0 16,-40 119 28,18-54-33,10-3-22,12-10 6,0-7-5,19-12 1,9-13-4,8-10-12,3-10-19,3-10-20,-4-23-79,-6-12-20,-11-10 36,-9-8-11,-9-3 61,-3-4 66,0 8 4,0 14 58,0 20 86,-3 17 17,0 11-14,-1 4-98,-6 29-45,-4 19 17,-6 15 35,-1 6-24,2 3-36,5-4 1,2-1-6,8-8-17,4-10-86,0-12-170,18-11-245</inkml:trace>
  <inkml:trace contextRef="#ctx0" brushRef="#br0" timeOffset="808924.6784">30444 12856 874,'0'0'241,"0"0"-234,0 0-3,0 0 41,0 0-7,57 78-38,-81-45-11,-4-6-22,1-3 13,7-7 17,10-9-5,10-3 8,2 2 10,25-3 66,10 1-10,11 1-22,3-5-34,8-1-10,1 0-68,1 0-142,-6 0-209</inkml:trace>
  <inkml:trace contextRef="#ctx0" brushRef="#br0" timeOffset="809208.3116">31210 12507 879,'0'0'142,"0"0"-142,0 0-14,-96-13 14,50 46 26,10 16-17,14 14-3,22 0 29,0-5 34,22-7 47,4-14-27,-3-6-23,-4-10-1,-6-6-48,-8-7-3,-3-1-14,-2-3-30,-2-3-90,-15-1-74,-3 0-43,4 0-172</inkml:trace>
  <inkml:trace contextRef="#ctx0" brushRef="#br0" timeOffset="809412.7723">31214 12888 309,'0'0'745,"0"0"-692,84-8-46,-65 8 73,-4 14-15,-6 7-51,-4 4-14,-5 3-15,0 6 12,-9-1 3,-8-4 0,1-2 5,8-7-2,6-9 4,2-3 4,11-2 7,22-3 38,15-3-56,7 0-75,0 0-184,-13-9-301</inkml:trace>
  <inkml:trace contextRef="#ctx0" brushRef="#br0" timeOffset="810421.5268">27845 13120 901,'0'0'380,"0"0"-338,0 0-42,0 0 17,0 0 126,0 0-70,0 15-3,0-12-38,0-2-7,0 2 14,3-2-6,1 0 5,-4-1 5,2 3-42,-2-3 5,0 0-5,0 0-1,0 0-18,2 0-47,3 0-9,6 0-5,15-12-134,13-7-204</inkml:trace>
  <inkml:trace contextRef="#ctx0" brushRef="#br0" timeOffset="811245.1656">28880 13122 1337,'0'0'0,"0"0"-97,0 0-194,0 0 54,0 0 126,0 0-118</inkml:trace>
  <inkml:trace contextRef="#ctx0" brushRef="#br0" timeOffset="811725.2964">31294 13336 1099,'0'0'0,"0"0"-67,0 0-176,0 0 132,0 0 106,0 0-22,16 3-422</inkml:trace>
  <inkml:trace contextRef="#ctx0" brushRef="#br0" timeOffset="826284.2659">2063 11499 548,'0'0'174,"0"0"-79,0 0 24,0 0-17,0 0-28,0 0-12,0 0-61,-2 32 8,-2 16 23,-6 5-5,1 6-2,-2 6-18,2-1 0,2 0 14,5 4-21,2-4 0,0-2 4,1-1 2,8-4-5,1 3-1,-1 0 0,-5 4 3,-4 0-3,0-1 0,0 1 0,-7-4 3,-2-1-3,1-1 0,0-4 0,4-8-5,-3 0 10,5-6-10,-5 1-3,-1-2 1,-3-1-1,-3 1 8,2-7 0,0-5-1,0-5 1,5-2-10,4-4 4,1-2 6,2-5-6,0-1 4,0-4 2,0 1-2,0-1 8,0 4-6,0 0 0,0 6 2,0-1-5,0 2 3,2 3-11,5 2 5,1 3-18,1 2 24,1 2 0,-1-2-67,-4 3 36,5-2 26,-5-6 5,3-6-12,0-2-15,1-4 27,6 2 0,0-5 2,7-1 5,8-4-7,4 0 4,5 0-7,4-1 5,5-7-4,4 0-7,2 0 9,4 0 7,3 0-7,2 0 0,1 4 9,4-2-1,1 2-4,3 2 8,-5-1-12,6 2 6,0 1-6,1 0 0,0 0 2,0 0 0,4 1-2,1 7 0,4-4 4,3 3-6,2-3 2,4 0 0,2 1 7,3 2 3,3-2-6,-3 0-4,3 2 5,2-2-4,-1-1-1,6-1 0,3-2-6,-2-1-1,4 0 6,2 0 0,6 0 1,-2 0 13,-2 0-13,-4 0 0,-2 0-2,-5 0 7,-1 0-5,-4 0 0,-3-4 1,1 0-5,-5 2 4,-1-1 0,-1 0 8,2 3-4,-1 0-4,-1 0 5,-3 0-3,0 0-1,0 0-1,0 0 0,0 0-5,4 0 6,-3 0-1,2 0 0,-1 0-1,5-2-5,2-4 6,2 1 0,0 0-10,1-1 9,-8 6 1,-2 0 0,-4 0 3,2 0-6,0 3 1,2 4 2,5-3-7,1 0 9,3-3-2,-1 2 0,5-1 1,-3 1-2,-5 0 1,-5-3 0,-4 4 1,-8-3 5,2 0-6,-5-1 0,-8 2 1,-6 0-1,-6-2 0,-7 3 0,-15-2 4,-9-1 1,-11 2-5,-9 0 9,-2-2-4,0 0-9,4 2 4,-2 0-6,2 2-6,6 2 8,-2 0 3,7 1-2,2-2 3,-5 1 7,9-2-7,-6 0 0,1 1 6,-2-1-4,-2-3-2,1-1 9,-4 0-8,-3 0 8,0-5-9,-3-10-10,0-6 0,3-6 2,-1-3 3,2-10 4,5-6 2,6-10 2,2-10-3,8-12 0,0-7 31,4-6-29,-8-5 17,-4-6-3,-10-5-3,-3-4-2,-4 1-11,-1 4 0,6 6-6,-4 12 6,6 12 0,-1 11-1,0 9 3,-3 5-3,-4 5 1,1 7 0,-2 6 0,-2 6 3,2 10-3,-3 1 0,0 0-2,-3 4-2,-16-3-10,-9 2 13,-2 1-12,-9 2 13,-1 2 0,-4 0 0,-3 2 1,-3-2-3,-5 1 2,-9-1 0,-9-1-5,-9-5 5,-8-2 0,-12 3 0,-7 1 4,1-1 2,4 1-6,3 2 1,5-4 4,2 2-5,-3 0 0,2 1-2,-2 0 4,1 1-2,-4 0 0,-4 2 0,0 6 3,-7-2 3,1 4-6,-8 0 7,-3 0-6,2-2 12,10 1-13,9-3 0,11 0-1,-1 4 1,-2 0 0,2-3 4,-2 2 0,0 0-4,-4-2 0,-3 0 0,2-2 14,-1-2-11,5 5-3,1-4 0,7 4 2,6 0-1,0 1-1,1 1 0,2 0 5,-6 0-3,-3 11-2,-8 9 2,-7 1 3,-2-1 1,0-3-6,-1-3 0,-1-9 6,0-5-6,5 0 0,5 0 0,4-3 1,4-2 8,0 0-9,1-2 0,2 0 16,-3-2-12,-5 1-4,-6 4 7,-2 3-6,0 1 14,-1 0-15,7 0 3,10 0 6,2 0-3,5 0-8,4 0 2,-1 0 0,-5 0 8,0-3-8,-4 3 0,6 0-4,-2-1 8,4 1-4,5 0 0,0-2 4,2 2-2,6-2-2,6-4 0,7-3 11,3 0-8,-2 1-3,8 0 0,6 1 4,5 2-5,8-1 1,-3 2 0,2 2-1,1-2 1,1 2 0,5 2 0,0-1 1,2 1-4,7 0 3,-2 0 0,-1 0-1,-1 0 2,-7 0-1,0 0 0,-4 0 4,-1 0-6,-3 0 2,6 0 0,2 0 0,4 0 4,3 0-4,2 0 0,5 0 4,-2 0-1,0 0-3,-2 0 0,1 0 15,0 0-5,-2 0-9,7 0 6,-3 0-7,3 0 3,0 0-3,0 0-48,0 0 8,7 0-60,12 4-47,7-4-252</inkml:trace>
  <inkml:trace contextRef="#ctx0" brushRef="#br0" timeOffset="830060.8119">2801 12628 617,'0'0'387,"0"0"-387,0 0-25,0 0 14,0 0 11,0 0-6,0 0-7,0 0-136,-3 2 0,3 3 24,0-5-239</inkml:trace>
  <inkml:trace contextRef="#ctx0" brushRef="#br0" timeOffset="830540.404">3371 12726 948,'0'0'134,"0"0"-134,0 0-101,0 0 101,0 0 28,0 0 10,0-3-38,0 3-17,0 0-23,0 0 33,0 0-43,0 0-48,0 0 54,0 0 10,0 0 29,0 0-9,0 0 0,0 0 4,0 0-11,0 0-2,3 0-24,2 0-69,2 0-136</inkml:trace>
  <inkml:trace contextRef="#ctx0" brushRef="#br0" timeOffset="831875.671">2661 12806 788,'0'0'0,"0"0"-49,0 0 14,0 0 35,0 0-8,0 0-18,0 2-135,-3 0 44,3-2-61</inkml:trace>
  <inkml:trace contextRef="#ctx0" brushRef="#br0" timeOffset="832611.6912">3310 12706 733,'0'0'194,"0"0"-194,0 0-58,0 0 58,0 0 10,0 0 38,7 0-48,-7 0-29,0 0 25,0 0-1,0 0 4,0 0-1,0 0 4,0 0 6,0 0-8,0 0 0,0 0 9,0 0-5,0 0-4,0 0 0,0 0 1,0 1-8,0 0 7,0 2 0,0 0 3,0-1-3,0-2 0,0 0 0,0 0 1,0 0 1,0 0-2,0 0 0,0 0 2,0 0-1,0 0-1,0 0 0,0 0 1,0 0-5,0 0 4,0 0 0,0 0 3,0 0-2,0 0-1,0 0 0,0 0 3,0 0-4,0 0 1,0 0 0,0 0-10,0 0 8,0 0-10,0 0-14,0 3-20,0-2-49,2-1-100</inkml:trace>
  <inkml:trace contextRef="#ctx0" brushRef="#br0" timeOffset="833451.3032">6317 12899 763,'0'0'140,"0"0"-115,0 0 31,0 0-34,0 0 12,0 0 5,-3 0-39,0 0-12,2 0-30,1 0-44,0 0-58,13 0-263</inkml:trace>
  <inkml:trace contextRef="#ctx0" brushRef="#br0" timeOffset="833966.2383">8709 13120 929,'0'0'117,"0"0"-115,0 0 6,0 0-8,0 0 0,0 0-5,-4 12-44,6-12-178,14 0-196</inkml:trace>
  <inkml:trace contextRef="#ctx0" brushRef="#br0" timeOffset="834536.5512">9635 13295 147,'0'0'208,"0"0"-172,0 0-24,0 0 32,0 0 16,0 0-14,0 0-25,0 0-21,0 3 0,0-3 8,0 0-4,0 2 2,0-2-5,0 0 2,0 0 7,0 0-10,0 0 0,0 0 5,0 0-3,0 0-4,0 0-6,0 0-40,0 0-26,0 0-55,0 0-76</inkml:trace>
  <inkml:trace contextRef="#ctx0" brushRef="#br0" timeOffset="835758.6258">3281 14775 337,'0'0'157,"0"0"-72,0 0 44,0 0 43,0 0-13,0 0-27,-98-80-24,61 77-55,-2 3-6,-7 8-1,-2 23-39,2 13 3,6 15-10,11 7 8,8 0-19,11-8 11,10-14-13,3-16-2,26-13-31,18-15 1,13-13 8,16-29-33,4-15 28,-8-7 25,-11-1 17,-15 2 23,-16 3-22,-18 5 21,-12 1-8,-6 0-12,-30 4 16,-7 4-18,-2 12 0,2 11 29,10 14-3,5 9-1,8 12 5,1 29-11,4 28 41,9 26-15,6 17-10,0 16 10,0-7-33,5-7 1,2-16-13,2-20 10,6-17-22,-1-13-10,5-16-104,4-16-30,-3-12-147,1-4-260</inkml:trace>
  <inkml:trace contextRef="#ctx0" brushRef="#br0" timeOffset="835961.8181">3455 15224 725,'0'0'357,"0"0"-326,28 74 93,-21-36-23,-7 1-59,0 1 36,-7-4-78,-2-8-11,0-3-31,-1-11-161,4-8-180</inkml:trace>
  <inkml:trace contextRef="#ctx0" brushRef="#br0" timeOffset="836336.9085">3371 15127 402,'0'0'305,"0"0"-152,0 0 7,0 0 53,0 0-94,0 0-48,43 3 11,-10-3-50,11 0-11,8-4-21,3-2-16,0 0-50,-6-1-176,-6 2-288</inkml:trace>
  <inkml:trace contextRef="#ctx0" brushRef="#br0" timeOffset="836636.398">4915 14852 871,'0'0'166,"0"0"-82,0 0 68,88-24-74,-45 16-13,0 2-65,-5 0-4,-8 6-42,-8 0-178,-16 0-188</inkml:trace>
  <inkml:trace contextRef="#ctx0" brushRef="#br0" timeOffset="836830.2212">4949 15007 213,'0'0'819,"0"0"-726,0 0-72,112-15-21,-58 14-7,8-4-217</inkml:trace>
  <inkml:trace contextRef="#ctx0" brushRef="#br0" timeOffset="837512.3615">6723 14476 606,'0'0'544,"0"0"-441,0 0 6,0 0-27,0 0-59,0 0 1,-2 54 25,-1-5-41,-6-2 12,1-5-20,-2-4-9,2-13-29,6-9-73,-1-12-26,3-4-71,0-15 4,7-15-7,2-12 77,2-3 134,-5-2 28,4 5 128,-1-1 0,0 10 9,1 6-15,-2 14 8,-2 6-77,5 7-21,9 9-26,9 22-26,7 12 35,-1 6-16,-3 0-25,-1 1 23,-3-8-25,-3-6 0,-5-8-5,-3-12 5,-7-8-18,-4-6-23,-3-2-17,-2-11 56,2-17-32,0-12-10,-2-4 37,-1-7-21,0 2 5,0 1-19,-7 5-11,1 6 42,3 8-18,3 10 12,0 7 0,0 8-49,0 4-46,8 0-92,1 1-115</inkml:trace>
  <inkml:trace contextRef="#ctx0" brushRef="#br0" timeOffset="837942.9577">7465 14454 666,'0'0'151,"0"0"-129,0 0 78,0 0-50,0 0 2,0 0-3,2 9-21,-2 2 23,0-1-48,0-2-3,0-2 9,0-2-5,0 1-4,0-2 0,0-2 1,0-1 1,0 0-2,0 0-6,0 0 0,0 0-48,-1 0-25,-4 0-32,-7 0-98,2 0-88</inkml:trace>
  <inkml:trace contextRef="#ctx0" brushRef="#br0" timeOffset="838375.7239">6811 14602 258,'0'0'0,"0"0"-84,0 0 84,0 0 42,0 0-3,0 0-33,76-16-3,-74 16 7,-2 0 42,0 0-34,0 0 1,-7 0 20,-2 0-21,-2 0-9,0 0-9,-1 0-19,0 0-19,0-2-48,-1 1 39,5 0 46,-3-2 1,2 3 4,4-3 6,-1 3-1,6-1-9,0-4-5,0-1-75</inkml:trace>
  <inkml:trace contextRef="#ctx0" brushRef="#br0" timeOffset="838645.893">6811 14602 760</inkml:trace>
  <inkml:trace contextRef="#ctx0" brushRef="#br0" timeOffset="838990.2233">6811 14602 760,'28'-62'87,"-28"57"16,0 4-33,0 1-1,20 0-27,3 10-41,2 9 5,-5 2-6,-12 3 0,-8 2-5,0-1 4,-21-4-49,-22-1-10,-11-6-32,-9-10-76,2-4-40,7-6-13,14-18 105,19-12 116,21-2 211,7-6 67,31 1-83,22 6-35,14 7-39,8 12-36,-3 12 6,-10 6-66,-14 7-11,-19 20 2,-21 5-16,-15 6 0,-26 5-1,-28 0 2,-20-5-11,-8-8-16,4-13-10,17-13 27,18-4 9,22-13 2,17-10-2,8-9-12,35 1-8,19 2-116,18 2-59,8 10-162,2 4-237</inkml:trace>
  <inkml:trace contextRef="#ctx0" brushRef="#br0" timeOffset="839740.3778">7415 14635 1025,'0'0'248,"0"0"-127,0 0-9,0 0-63,0 0-5,0 0-15,10 107-5,-10-54-10,0-2-14,-10-9 0,1-6-37,0-10-114,3-16-13,-3-10-167,0-12-43,6-25-5,3-10 222,0-3 157,3-1 276,15 4-25,1 10 76,0 8-137,-2 15-11,0 12-63,3 2-55,4 18-22,3 16 2,1 10-26,-5 6 41,1 4-51,-2-1-2,-2-6 3,-1-7-1,-3-14-8,-5-11 3,-3-11 0,0-4-11,1-9 16,2-26-5,2-10 13,2-11-10,-6-8 5,4 1-8,-5-4 3,-2 11 9,0 11-12,-3 18 0,-2 14-2,3 13-30,0 1-66,3 23-124,9 4-93,3 2-323</inkml:trace>
  <inkml:trace contextRef="#ctx0" brushRef="#br0" timeOffset="839962.6072">8177 14666 370,'0'0'983,"0"0"-891,0 0-8,0 0-3,24 76-20,-24-26-29,0 9-32,-3 0 7,-12-3-20,2-10-35,0-10-100,-3-16-75,6-17-178,4-3-213</inkml:trace>
  <inkml:trace contextRef="#ctx0" brushRef="#br0" timeOffset="840160.227">8147 14763 547,'0'0'238,"15"-116"-146,-8 65 25,2 10-10,7 10 27,7 11-79,9 8-38,9 10-17,3 2-1,-4 2-58,-5 20-99,-13 2-85,-15 4-221</inkml:trace>
  <inkml:trace contextRef="#ctx0" brushRef="#br0" timeOffset="840362.8746">8155 15031 1006,'0'0'224,"0"0"-123,0 0 48,0 0-64,86 0-42,-46 3-43,-2 2-98,6-2-241,3-3-511</inkml:trace>
  <inkml:trace contextRef="#ctx0" brushRef="#br0" timeOffset="840626.3868">9146 14954 328,'0'0'836,"0"0"-744,0 0-4,0 0-9,120-62-79,-61 62-1,10 0-12,0 0-181,-2 0-159,-7 0-309</inkml:trace>
  <inkml:trace contextRef="#ctx0" brushRef="#br0" timeOffset="841014.2132">9838 14731 509,'0'0'536,"0"0"-441,0 0 19,0 0-38,0 0-33,-116-33-15,83 79-13,7 14-15,16 3 5,10-2-3,0-7-2,20-12-2,8-16 1,8-17 2,5-9 2,0-7-3,-2-26 0,-4-15-13,-9-12 13,-7-8-21,-11 0-3,-3-5-25,-5 3 31,-8-2-12,-14 4 18,-6 15-2,2 14 28,8 21 0,6 18 47,4 6-23,1 36-3,4 20 19,3 22 19,0 8 8,11 8-54,5 2-1,-4-6-3,0-11-21,0-14 0,0-18-2,3-12-68,1-10-89,-2-11-91,0-13-133</inkml:trace>
  <inkml:trace contextRef="#ctx0" brushRef="#br0" timeOffset="841210.9094">10110 15111 1142,'0'0'155,"0"0"-49,0 0-29,0 0 41,43 73-93,-41-37-17,-2 3-8,0-6-21,0-3-114,3-12-159,4-11-310</inkml:trace>
  <inkml:trace contextRef="#ctx0" brushRef="#br0" timeOffset="842140.4284">7527 15591 112,'0'0'708,"0"0"-564,0 0-7,107 21 25,24 1-18,51-1 27,49-1-73,34-7-35,37 2 2,16-7-5,6-5 11,-10-3-69,-24 0 2,-28-4 23,-34-6-27,-42 0-3,-48 3-27,-50-1-35,-50 5-19,-38-2-49,-25-3-190,-39-3-207</inkml:trace>
  <inkml:trace contextRef="#ctx0" brushRef="#br0" timeOffset="843220.6164">8654 16222 746,'0'0'227,"0"0"-100,0 0 14,0 0-53,-25-78 16,-7 76-67,-6 2-18,2 5-19,2 12 3,7 2-4,10 2 1,10-1 0,7 3-2,7-3 13,22 1 7,8 1 35,2-1 0,-3 2 10,-8-1-33,-11 1-19,-7-2 28,-10-3-34,0-1-5,-11-2 2,-17-6-2,-15-2 12,-2-5-12,-7-2-1,1 0-13,6-9-2,5-4-13,13 1-6,9 1-35,6 6-32,10 1-76,2 4-151,22 0-243</inkml:trace>
  <inkml:trace contextRef="#ctx0" brushRef="#br0" timeOffset="843447.1968">8895 16471 1106,'0'0'315,"0"0"-170,0 0-49,0 0 19,10 88 5,-16-49-60,-6-1-11,0 1-47,3 0 4,-4-2 5,1-5-11,4-9-27,2-9-61,6-6-62,0-8-11,6 0-312</inkml:trace>
  <inkml:trace contextRef="#ctx0" brushRef="#br0" timeOffset="843709.8216">8657 16434 789,'0'0'428,"0"0"-288,0 0-58,0 0 32,98 0-34,-42 6-20,18 4-41,8 2-19,6-3-62,2-5-132,-1-4-563</inkml:trace>
  <inkml:trace contextRef="#ctx0" brushRef="#br0" timeOffset="849765.487">7423 15048 1080,'0'0'105,"0"0"-102,0 0-2,0 0-1,0 0-13,0 0-36,0 0-128,-4 24-205,0-21-107</inkml:trace>
  <inkml:trace contextRef="#ctx0" brushRef="#br0" timeOffset="851116.3334">11918 15771 816,'0'0'306,"0"0"-174,0 0-5,0 0-51,81-13 13,-47 10-18,6-1-34,0-1-28,-2 2-9,-2 2-27,-8 1-82,-12 0-203,-9 1-385</inkml:trace>
  <inkml:trace contextRef="#ctx0" brushRef="#br0" timeOffset="851309.7888">12046 15887 1120,'0'0'158,"0"0"-95,0 0-44,115-28-19,-33 12-73,9-1-262</inkml:trace>
  <inkml:trace contextRef="#ctx0" brushRef="#br0" timeOffset="851690.0634">13519 15167 930,'0'0'86,"0"0"26,0 0 2,0 0-15,0 0-14,0 0-7,-2-53-63,20 81-11,4 14 4,-1 13-3,-17 2 1,-4 5-6,-9-5-7,-19-5-24,-3-9-22,-2-11-15,-1-12 23,4-15 2,0-5 15,5-9 28,5-17 7,7-2 44,7-1-4,6 2 17,3 10 7,16 5-16,10 12-12,6 0-21,10 15-5,3 9-5,1 4-12,-7 0 0,2 1-25,-8-1-60,-3-7-71,-4-7-98,2-14-268</inkml:trace>
  <inkml:trace contextRef="#ctx0" brushRef="#br0" timeOffset="851982.6993">14045 15322 1018,'0'0'102,"0"0"-86,0 0 11,0 0 9,-87 73 38,78-17-54,9 1-19,9-5 18,20-12-13,2-8 1,2-13-1,-5-12-1,-1-7 11,-3-8 4,-8-22 14,-1-14 16,-10-8-16,-5-2-6,0-1-1,-16 6-17,-3 9-7,-1 14-3,6 14-24,6 12-5,5 0-52,3 20-30,13 8-58,27 0-65,8-4-143,11-8-138</inkml:trace>
  <inkml:trace contextRef="#ctx0" brushRef="#br0" timeOffset="852236.2405">14510 15415 670,'0'0'317,"0"0"-114,0 0-56,0 0-58,0 0-23,0 0-48,9 64 10,-23-28-21,10 1-7,4-6-1,6-4-4,16-13-5,2-7 8,5-7 4,0-7 7,-1-19 13,-2-10 8,-10-4 14,-8-3-16,-8 2-18,0 1 0,-10 6-10,-7 9-12,1 8-19,7 7-39,3 10-49,6 0-114,0 8-219,0 8-113</inkml:trace>
  <inkml:trace contextRef="#ctx0" brushRef="#br0" timeOffset="852442.4776">15374 15287 1246,'0'0'156,"0"0"-148,0 0-3,0 0 14,-84 84 39,37-39-50,5-2-8,8-2-18,8-7-82,7-8-112,2-7-134,7-15-299</inkml:trace>
  <inkml:trace contextRef="#ctx0" brushRef="#br0" timeOffset="852647.3168">15143 15292 1020,'0'0'71,"0"0"-50,0 0 20,0 0-28,0 0-11,0 0-2,54 76-23,-46-46 9,1-6 10,-1-6-43,-1-3-41,-1-3-83,1 0-74,-4-4 53,-1 1-5,-2-3 30</inkml:trace>
  <inkml:trace contextRef="#ctx0" brushRef="#br0" timeOffset="852683.2384">15247 15510 11,'0'0'68,"0"0"-61,0 0-7</inkml:trace>
  <inkml:trace contextRef="#ctx0" brushRef="#br0" timeOffset="853016.9298">15289 15362 783,'0'0'100,"0"0"14,0 0 0,0 0-40,-98-2 14,66 34-33,8 11-14,8 9 10,14 0-21,2-5-8,10-3-5,10-14 2,4-7 0,2-10-7,0-11 0,4-2 27,3-28-14,4-15-14,-2-13 1,-6-7-10,-9 1 14,-16-1 5,-4 8-9,-8 6 2,-17 14-14,-8 14-9,-5 18-5,-4 6-27,-1 26-42,8 10-68,13 1-126,19-1-255</inkml:trace>
  <inkml:trace contextRef="#ctx0" brushRef="#br0" timeOffset="853228.7248">16043 15362 1264,'0'0'222,"0"0"-190,0 0 37,0 0-36,0 0-3,-116 84-20,58-42-10,3 0-3,8-5-68,9-6-92,11-13-95,11-12-226</inkml:trace>
  <inkml:trace contextRef="#ctx0" brushRef="#br0" timeOffset="853425.5473">15747 15414 773,'0'0'456,"0"0"-338,0 0 39,0 0-47,0 0-38,0 0-56,67-22-14,-58 65 1,5 4 1,3 1-8,2-3-35,1-4-131,2-9-140,2-14-431</inkml:trace>
  <inkml:trace contextRef="#ctx0" brushRef="#br0" timeOffset="853626.4754">16299 15326 1371,'0'0'139,"0"0"-80,0 0-9,0 0-29,0 0 0,3 81 1,-18-29-22,7-3-20,3-2-68,5-10-70,4-9-177,24-18-413</inkml:trace>
  <inkml:trace contextRef="#ctx0" brushRef="#br0" timeOffset="853865.4092">16573 15467 1213,'0'0'94,"0"0"-9,0 0-32,0 0-25,0 0 14,-22 88-31,22-51-6,7-5 0,12-4 1,5-13-6,0-7 1,5-8 11,-1-5 2,1-18 9,-3-13 14,-5-4-6,-9-3 0,-9 1-7,-3 4-11,-6 8 4,-18 4-17,-4 9-13,-2 10-1,3 7-13,7 0-24,7 16-60,7 4-71,2 2-86,4-2-197</inkml:trace>
  <inkml:trace contextRef="#ctx0" brushRef="#br0" timeOffset="854086.8491">16938 15135 1178,'0'0'171,"0"0"-100,0 0 11,0 0-26,0 0-36,84-27-20,-57 27-30,5 0-74,0 8-96,3-2-329</inkml:trace>
  <inkml:trace contextRef="#ctx0" brushRef="#br0" timeOffset="855021.2608">17438 14896 666,'0'0'206,"0"0"-95,0 0 55,3-73-28,10 64-41,1-1-5,-1 8-57,2 2-20,-6 0-12,4 12-2,1 12-2,-8 5 1,-3 2-13,-3 1 10,0 0-40,-9-6-3,-6-2 6,3-9-5,3-4 12,9-7 17,0 0 16,5 0 12,20 4 45,5 1 16,0 2 8,-6-1-17,-5 4-18,-7 0-19,-8 5-26,-4 4 6,-7-1-7,-17 4-7,-9-6-3,-2-3-30,-1-8-3,3-5-39,1-4-23,4-2 8,4-13-70,5-4-90,5 1-153</inkml:trace>
  <inkml:trace contextRef="#ctx0" brushRef="#br0" timeOffset="858753.602">17914 15666 381,'0'0'150,"0"0"-12,0 0 9,0 0 10,0 0-19,0 0 6,-9 0-34,9 0-13,13 0 0,17 0-27,12 1-24,10 2-5,0 2-31,-5-1-3,-6 1-1,-9 1-5,-4-1 1,-8-2-2,-6-2-19,-5 0-4,0-1-45,-1 0-53,4 0-56,0-4-149,0-5-281</inkml:trace>
  <inkml:trace contextRef="#ctx0" brushRef="#br0" timeOffset="860172.2493">19256 15376 693,'0'0'134,"0"0"-18,0 0-9,0 0-22,0 0-4,0 0-22,-58-30-32,34 56 5,4 13-10,3 5 2,6 7 0,11-5-13,0-6 0,18-5-11,10-10 1,4-10-7,4-7-3,-2-8-1,0-5 8,-2-19 2,-7-12 9,-6-7-3,-7-4 13,-7-2 21,-5 6-15,0 5 5,-12 8-14,-7 12-16,-2 7-3,0 11-42,-3 0-51,2 24-80,8 5-124,6 2-275</inkml:trace>
  <inkml:trace contextRef="#ctx0" brushRef="#br0" timeOffset="860422.0606">19710 15550 900,'0'0'189,"0"0"-74,0 0-17,0 0-43,0 0-25,0 0-17,2 0-13,-2 0-11,-4 0 4,0 0 4,1 0 2,3 0 1,0 0-6,0 0-15,5-3-75,13-4-132,2 5-285</inkml:trace>
  <inkml:trace contextRef="#ctx0" brushRef="#br0" timeOffset="860723.6586">20108 15279 478,'0'0'317,"0"0"-183,0 0 72,0 0-23,0 0-52,0 0-22,13-13-77,-13 67-8,0 18 27,-9 0-24,-5-4-18,2-6-9,2-8-21,3-10-47,4-12-133,3-14-127,0-17-325</inkml:trace>
  <inkml:trace contextRef="#ctx0" brushRef="#br0" timeOffset="860957.3625">20400 15334 982,'0'0'127,"0"0"27,0 0-18,0 0-61,0 0-22,0 0 16,-12 117-23,2-72-32,1-1-13,1-4-2,4-4-15,-1-4-96,5-8-102,0-9-168</inkml:trace>
  <inkml:trace contextRef="#ctx0" brushRef="#br0" timeOffset="861173.1229">20661 15388 779,'0'0'235,"0"0"-214,0 0 48,0 0-24,0 0 64,63 91-2,-39-50 2,-3-2-46,-8-6-22,-5-1-14,-8-6-23,0-6-4,-17-3-18,-14-6-58,-9-10-26,-1-1-115,4-16-143,14-15-281</inkml:trace>
  <inkml:trace contextRef="#ctx0" brushRef="#br0" timeOffset="861372.92">20725 15418 961,'0'0'228,"133"-71"-162,-67 47-44,-12 11-22,-11 10-52,-10 3-167,-6 3-423</inkml:trace>
  <inkml:trace contextRef="#ctx0" brushRef="#br0" timeOffset="861417.8321">21314 15392 1362,'0'0'225,"0"0"-219,0 0-1,0 0 38,0 0 6,-32 99-34,-4-47-15,8-3-19,4-5-29,10-8-110,6-12-108,6-16-152</inkml:trace>
  <inkml:trace contextRef="#ctx0" brushRef="#br0" timeOffset="861623.1884">21158 15399 1125,'0'0'224,"0"0"-160,0 0 40,0 0-27,0 0-20,94 101-36,-76-51-8,-2-1-13,-1-1-9,-3-3-65,-1-7-143,-1-12-197</inkml:trace>
  <inkml:trace contextRef="#ctx0" brushRef="#br0" timeOffset="862039.4682">21789 15363 1346,'0'0'107,"0"0"-87,0 0 16,0 0-4,-16 103 53,1-49-75,5-3-10,3-7-18,4-5-43,3-10-67,0-10-40,19-15-91,10-4-74,7-18-6,3-15 9,0-8 330,-7-2 345,-6 2-30,-7 10-54,-12 8-56,-3 14-26,-4 8-64,0 1-43,0 20-55,-4 16-17,0 10 14,4 1-9,4-3-4,18-11 11,4-9-9,2-9-3,0-12 5,1-3 11,0-24 3,-3-14 2,-8-7 4,-10-4 20,-8-2-17,0 3-10,-12 12-18,-6 8-4,-6 11 2,-3 9-25,-2 8-50,-1 0-51,1 2-102,10 8-112,14-5-315</inkml:trace>
  <inkml:trace contextRef="#ctx0" brushRef="#br0" timeOffset="862259.5752">22244 14938 1361,'0'0'136,"0"0"-106,113-18 16,-74 21-26,-1 13-16,0 5-4,0 5-121,-6-2-160,0-10-263</inkml:trace>
  <inkml:trace contextRef="#ctx0" brushRef="#br0" timeOffset="862542.9777">22988 14751 1240,'0'0'65,"0"0"-56,0 0 10,0 0-17,0 0 20,-95 125 6,87-63-23,8-8-4,9-8 3,15-10 0,3-12 10,1-8-12,-4-10 0,-3-6 27,-6 0-8,-8-6 11,-2-9-1,-5-5-22,0-1-9,-9 1-1,-13 8-6,-4 4 3,-8 8-6,1 0-16,2 6-36,2 12-80,6-2-175,3 1-455</inkml:trace>
  <inkml:trace contextRef="#ctx0" brushRef="#br0" timeOffset="863307.7232">23589 15530 1213,'0'0'102,"0"0"-23,0 0-12,0 0-24,-99 46 25,39-11-44,0 5-22,-1-3-4,6-1-42,7-4-99,11-10-124,13-12-320</inkml:trace>
  <inkml:trace contextRef="#ctx0" brushRef="#br0" timeOffset="863522.989">23297 15527 922,'0'0'315,"0"0"-251,0 0 40,0 0-16,0 0-21,0 0-15,35 44-15,-25-5-32,4-2 0,0 3-5,9 1-74,9 1-139,7-10-207</inkml:trace>
  <inkml:trace contextRef="#ctx0" brushRef="#br0" timeOffset="872143.5586">13606 16251 76,'0'0'188,"0"0"-61,-89-9 13,77 9-9,6 0-21,6 0 16,6 0-57,27 6 35,18 8 47,13-6-78,13 0-11,11-3-11,15-1-13,9 1-4,6-5-34,5 3 1,0-2-1,-1 1 0,-2 4 0,2 2 0,-2 6 0,-3 3 6,4 3-6,-2-4-1,-7-1 1,-3-2-15,-7-5-2,-6 3 3,-2-3 3,0 0 6,-6 1 5,-3 2-5,0 1 3,2 2-3,5 1 1,11 4 2,1-9 4,4 4 0,1-2-2,0-4-2,1-2-1,3-3 6,3-2-2,2-1-1,-1 0 0,3 2 4,-3 3-4,-2 4 0,0-1 1,1 3-1,-2-3-2,4-1-1,4-2 3,1-2-5,1-1 9,0-2-6,-3 0 4,2 0 0,-8 0 4,-3 0-6,0 0 0,-3 0 1,2 0-1,5-2 0,1 2 2,3 0-1,1 0 0,7 4-1,0 5 0,-1 2 1,6-5-1,-2 0-3,0 0 2,3-2 2,2-1 4,3-2-5,6 2 0,10-3 12,2 1-12,10 2-2,0 0 2,3-2 0,6 2-1,3-2 1,9 2 0,7-3 11,5 0-11,4 0 0,5 0 5,4 0 4,5 0 7,-2 2 1,-4 6-12,-12 3 22,-12 5-26,-14 1 26,-8 3-1,-14 7-21,-15-6 6,-14 5-11,-22 2 0,-20-4-3,-15-4-10,-28-2-43,-19-7-39,-19-4-87,-21-7-200,-35 0-480</inkml:trace>
  <inkml:trace contextRef="#ctx0" brushRef="#br0" timeOffset="873200.6392">16067 16842 181,'0'0'292,"0"0"-162,0 0 40,0 0 8,0 0 3,0 0-19,44-68-53,2 56-47,0 2-13,-4 9-6,-8 1-22,-10 8-9,-4 12-12,-9 4-9,-11 7 0,-1 5-44,-30 1 2,-10 2 22,-1-6 7,9-4 17,10-5 4,21-6 1,2-2 25,12-2 24,9-2 17,0-1-11,-3-2-9,-5 3-4,-8 3-27,-5 4-12,0 2-4,-9 2 1,-18-2-8,-6-6-4,-7-5-18,1-10-16,5 0-23,4-9-33,14-18-15,11-6-70,5-8-88,17-1-194</inkml:trace>
  <inkml:trace contextRef="#ctx0" brushRef="#br0" timeOffset="873441.7304">16658 16856 989,'0'0'332,"0"0"-266,0 0 26,0 0 13,0 0-13,43 106-5,-41-64-65,-2 1-15,0 2-4,-6 1-3,-9-5-22,3-1-37,3-13-47,5-11-141,4-8-272</inkml:trace>
  <inkml:trace contextRef="#ctx0" brushRef="#br0" timeOffset="873655.472">17039 17136 924,'0'0'420,"0"0"-392,0 0 70,0 0-28,0 0-34,0 0-36,7-20-6,-7 20-108,0 4-116,0 8-179,3 3-241</inkml:trace>
  <inkml:trace contextRef="#ctx0" brushRef="#br0" timeOffset="873982.4408">17256 16938 1006,'0'0'56,"0"0"13,88-92 70,-55 74-47,-2 10 0,-1 4-17,-4 4-22,-9 14-30,-8 19-19,-9 14 8,-4 6-12,-25 7-3,-11 3-1,1-3-4,10-4 4,13-10-4,12-15 8,4-8-3,12-10 3,16-8 0,5-5 8,1 0-6,-4-12 6,-7-8-3,-11-4-2,-11-6 5,-1-9-8,-10-4-9,-22-6-3,-7 1-29,-4-1-19,3 9-21,6 6 11,8 12-53,9 10-42,12 9-152,5 3-341</inkml:trace>
  <inkml:trace contextRef="#ctx0" brushRef="#br0" timeOffset="874332.8289">17902 16854 1294,'0'0'54,"0"0"-48,0 0 43,3 108 8,-6-62-1,3 2-19,0-1-37,3-8-4,13-11-13,8-10-10,5-11 0,3-7 1,0-12 5,-4-19 21,-4-7 0,-8-5 2,-6 2 24,-10 5-8,0 12 11,0 12-4,-10 8-4,1 4-2,-4 14-18,-2 20 5,0 11 19,5 8-16,6 2-9,4 1-1,0-5-62,2-10-78,22-10-237,10-15-596</inkml:trace>
  <inkml:trace contextRef="#ctx0" brushRef="#br0" timeOffset="874555.863">18792 17023 1178,'0'0'259,"0"0"-182,0 0-25,0 0-18,0 0-2,-80 92 11,20-32-17,-2-1-26,9-9-4,12-10-14,15-10-101,17-10-114,9-18-194</inkml:trace>
  <inkml:trace contextRef="#ctx0" brushRef="#br0" timeOffset="874789.2386">18622 17086 1212,'0'0'169,"0"0"-104,0 0 27,0 0-60,0 0 24,14 84-2,-8-38-45,8-6-9,0-2-24,1-6-72,0-7-127,1-12-396</inkml:trace>
  <inkml:trace contextRef="#ctx0" brushRef="#br0" timeOffset="875022.205">19092 17112 675,'0'0'926,"0"0"-868,0 0-58,0 0 0,0 0 18,0 98 13,-26-42-16,4-7-15,0 0-57,10-10-83,12-4-154,0-13-191</inkml:trace>
  <inkml:trace contextRef="#ctx0" brushRef="#br0" timeOffset="875238.1833">19341 17179 1254,'0'0'56,"0"0"-52,0 0 0,0 0-2,-37 72 68,34-31-20,3-5-37,13-6-10,11-9-3,4-10 31,0-11-8,0 0 2,-2-16 5,-6-11-4,-4-5 6,-7-5-13,-9 1-16,0-2 4,-4 6-7,-17 4-18,-1 8-7,2 11-25,4 9-10,7 0-45,0 17-96,2 6-72,7-3-283</inkml:trace>
  <inkml:trace contextRef="#ctx0" brushRef="#br0" timeOffset="875479.6167">20022 16812 1336,'0'0'130,"0"0"-98,0 0 15,0 0-27,0 0-5,-72 75 14,47-8-7,10-3-22,15-8-3,0-10 2,16-12-7,11-16 4,1-11 1,0-7 3,-4-16 10,-5-9-8,-10-3 1,-9 1-3,0 0 0,-1 6-14,-14 10-8,-1 7-19,-3 4-13,-2 4-51,-3 15-89,3 1-140</inkml:trace>
  <inkml:trace contextRef="#ctx0" brushRef="#br0" timeOffset="878090.7266">23056 14675 1067,'0'0'204,"0"0"-122,0 0 2,0 0 13,-114 67 3,16 9-13,-34 28-7,-39 22-33,-22 18-7,-14 4-22,-2-2-11,6-12 21,20-16-19,31-21-9,34-20-29,30-19-70,28-18-12,21-23-101,18-17-255</inkml:trace>
  <inkml:trace contextRef="#ctx0" brushRef="#br0" timeOffset="879540.7321">11161 17828 6,'0'0'933,"0"0"-720,0 0-35,0 0-27,0 0-21,0 0-52,93-12-26,-57 7-5,-1 4-26,-2 1-2,0 0-4,-3 0-14,0 0-1,0 0-20,-8 0-28,-2-3-2,-6 2-27,-4-1-41,4-2-34,-2 0-11,0 3-7,-3 1-33,-4 0-48,-5 0-36</inkml:trace>
  <inkml:trace contextRef="#ctx0" brushRef="#br0" timeOffset="879781.7564">11202 17938 792,'0'0'239,"0"0"-83,0 0 33,0 0-37,0 0-18,0 0-45,23 0-41,-1 0-17,4 0 14,3 0-24,2 0-6,3 0-11,2 0-4,3-3-49,6-1-48,2 0-47,8-4-281</inkml:trace>
  <inkml:trace contextRef="#ctx0" brushRef="#br0" timeOffset="886418.7464">3110 15775 159,'0'0'59,"0"0"-45,0 0 25,0 0 45,0 0 7,-83 23-32,71-18-24,7 0 53,-2-2-14,5-2 3,2-1 25,0 0-23,0 0 8,0 0 13,12 0-16,18 0-16,12-8-8,4-4-22,0-1 7,-4 1-36,-6 1-8,-5 5-1,-4-1-57,-9 3-88,-6 1-108,-5 3-72,-7 0-41</inkml:trace>
  <inkml:trace contextRef="#ctx0" brushRef="#br0" timeOffset="886636.3031">3091 15859 606,'0'0'206,"0"0"-172,0 0 51,0 0 42,0 0 6,0 0-36,47-12-71,-8-3-26,2 1-9,-4 0-139,-10 1-189</inkml:trace>
  <inkml:trace contextRef="#ctx0" brushRef="#br0" timeOffset="908850.6522">24965 487 539,'0'0'0,"0"0"-26,0 0 26,0 0 12,-27 75 40,19-34 19,2 9-10,-1 7 11,2 12-28,-3 14 9,2 12-28,4 9-17,2 22 14,0 14-17,0 10 3,0 12-8,-10 2 6,-8 11 15,-12 16-11,-8 13 13,-8 10-9,-7 8-3,-4 7 0,-9 7-1,1 9-9,-4 9 13,2 3-14,-1-6 0,-3 9 0,-1 1 5,-9 3-5,0 1 0,-5 1 1,5-6 5,0-3-6,-2-8 0,6-9-5,1-2 12,4-8-7,6-10 0,0-14 0,4-14-5,2-8 5,0-8-21,4-14-19,-1-14-50,5-18-77,1-25-77</inkml:trace>
  <inkml:trace contextRef="#ctx0" brushRef="#br1" timeOffset="993908.2284">9211 12408 249,'0'0'88,"0"0"-76,0 0 13,0 0 17,0 0-19,0 0-7,0 0-5,0 0-11,0 0 14,-9-13 12,9 10-1,0-5-20,0 6 6,0-1-11,0-1 22,0 4-19,0-1 1,0 1 2,0-2 5,0 2 17,0 0-28,0 0 0,-3 0 13,3 0-11,0 0 1,0 0-3,0 0 0,0 0 9,0 0-9,0 0 0,0 0 5,0 0 0,0 0-4,0 0 4,0 0-3,0 0 9,0 0-11,0 0 0,-1 0 7,-4 0-3,-3 0-3,-2 3 28,1 4-11,0-5 0,3 6-18,-3-2 0,4-1 6,1 3-3,-2-1-2,2-2 10,-1 3-10,-4-1 19,3-1-16,0 2-4,-1-1 25,0 1-15,2 1 8,2-1-5,-3 4-5,3-1 29,0 4-37,-2-1 7,1 1 16,-1-2-23,-2 3 13,2 2-1,-3 3-11,0-1 29,1 1-22,4 2 2,-2 0 20,2-1-22,-1 0 7,2 0 0,-2 0-11,1-1 28,-1 3-32,1-4 0,1 0 19,2 1-15,-3 2 7,3 2 6,-3-1-7,3 6 30,0-2-38,0 1 0,0 0 36,3 2-33,5-2 11,0 3-1,3-2-4,-2-1 22,6-2-32,-5 1 3,2-6 21,0 2-21,-1-4-3,0-1-1,-2-4 4,0-5-9,3-2 5,2 0-58,6-5-75,9-3-126,2 0-324</inkml:trace>
  <inkml:trace contextRef="#ctx0" brushRef="#br1" timeOffset="994465.6465">9961 12906 338,'0'0'102,"0"0"-7,0 0 55,0 0-16,0 0 33,0 0-33,-3 4-16,16 0-5,13 0-45,8 0 14,12 0-35,-1 0-27,3-3-1,1 2-19,-6 1-9,-14-3 2,-10 0-69,-12 2-60,-7-3-139,0 0-178</inkml:trace>
  <inkml:trace contextRef="#ctx0" brushRef="#br1" timeOffset="994801.2909">10098 12675 1243,'0'0'111,"0"0"-87,0 0-22,0 0 72,7 107 21,-6-58-53,-1 2-10,0 1-32,-8 1 0,-4-5-5,0-4 5,5-11-55,5-9-90,2-8-57,6-12-96,18-4-207</inkml:trace>
  <inkml:trace contextRef="#ctx0" brushRef="#br1" timeOffset="995181.6848">10729 12848 440,'0'0'506,"0"0"-463,0 0 36,0 0 16,0 0-43,0 0-5,-3-64-47,-34 64 2,-6 14-5,-2 8 3,6 2 0,15 4-4,12 2 5,12 2-1,7-3 12,19-1 19,4-3 32,3-3-4,-2-5-5,-7-1 29,-6-1-54,-4-1-1,-9 1-14,-2-3-11,-3 0 0,-3 1-3,-21 1 0,-16-5-13,-3-4 1,-5-5-43,8 0-47,7 0-10,9-8 2,9 4-72,11-1 5,4 4-34,16 1-173</inkml:trace>
  <inkml:trace contextRef="#ctx0" brushRef="#br1" timeOffset="995631.4602">10981 13236 981,'0'0'168,"0"0"-103,0 0 23,0 0-38,0 0-25,0 0-25,-34-38-1,10 42-9,3 10-10,6 4 18,7 3-28,8-4 21,0-2 1,0-4 7,14-5-2,4-4 3,4-2 0,-4 0 18,-2-3-14,-2-6 2,-2-2 9,-6 3-10,0 0 20,-2 5-12,-4 2 2,0 1 31,0 0-45,2 9 0,1 17 11,4 10 16,1 6 32,-2 9-39,-2 0-18,-2-2 31,-2-2-25,0-7-9,-8-6 7,-7-7-7,-8-7 7,-1-7-7,-2-7 0,2-6 8,1 0-2,3-15-6,4-8 4,7-5-2,3-4 3,6-8-5,0-2 0,0-2-9,10-3 9,2 2-24,5 1-29,-1 4-46,4 8-32,7 5-100,7 3-78,9 5-236</inkml:trace>
  <inkml:trace contextRef="#ctx0" brushRef="#br1" timeOffset="995998.8192">11385 12486 1149,'0'0'106,"98"102"-46,-46-20 46,-6 6 46,-12 6-74,-12 5-18,-13-2-12,-9-2-25,0-7-1,-19-11-19,-6-9 7,-2-4-10,-3-9 0,-4-14-22,4-9-44,-6-14-72,4-10-163,4-8-350</inkml:trace>
  <inkml:trace contextRef="#ctx0" brushRef="#br1" timeOffset="1.00357E6">10886 13308 35,'0'0'97,"0"0"19,0 0-19,0 0 43,0 0-15,0 0 2,0 0-29,-12 6-22,12-6-20,0 0-20,0 0-9,0 0 24,0 0-27,9 0-7,5-7-6,6-2-5,4 3 12,1-4-12,-1 0-5,-3 2 37,-6 0-33,-10 3 21,-3-3 0,-2 1-10,0-3-4,0-1-12,-3-1 0,-9 0 16,-1 1-16,-5 2 0,0 4-3,-6-2 3,-2 7-3,0 0-3,-1 0-16,4 0 15,9 0-39,3 0 26,7 0 20,1 0-3,3 3 1,0 3 1,0 1 1,0 4 14,0-2-13,0 4-1,0 1 1,8-2 1,2-2-2,-1-2 0,3 0 0,-3-5-1,1-3 6,-2 0-5,-2 0 7,4 0-7,-4 0 0,2 0 0,-1 0 2,0-1-3,-2-1 1,-1 1-9,0 0 6,0 1-11,0 0-2,1 0-10,-2 0 1,0 0 25,1 0-11,-4 0 6,0 0-8,2 1-37,-2 6 11,0-1-8,0 4 6,7-2-8,-2 0-50,1-3-46,0-1-4,-2 0-10,2-1-22</inkml:trace>
  <inkml:trace contextRef="#ctx0" brushRef="#br1" timeOffset="1.00397E6">11042 13280 409,'0'0'56,"0"0"-56,0 0-41,0 0 9,0 0-34</inkml:trace>
  <inkml:trace contextRef="#ctx0" brushRef="#br1" timeOffset="1.00604E6">9106 13344 462,'0'0'16,"0"0"-16,0 0-56,0 0 56,0 0 4,0 0-3,0 0-1,0 0-55,3 0 27,3 0 1,0 0-149</inkml:trace>
  <inkml:trace contextRef="#ctx0" brushRef="#br1" timeOffset="1.02158E6">5333 13234 748,'0'0'0,"0"0"-38,0 0-90,0 0-35,0 0-256</inkml:trace>
  <inkml:trace contextRef="#ctx0" brushRef="#br1" timeOffset="1.02191E6">6319 13163 903,'0'0'0,"0"0"-47,0 0 22,0 0 25,0 0 12,0 0-12,8 8-109,-2-4-38,-1-1 20,4-3-32</inkml:trace>
  <inkml:trace contextRef="#ctx0" brushRef="#br1" timeOffset="1.02224E6">7221 13115 326,'0'0'0</inkml:trace>
  <inkml:trace contextRef="#ctx0" brushRef="#br1" timeOffset="1.04501E6">10535 14615 344,'0'0'105,"0"0"13,0 0 32,-74-76-2,51 67 9,-5 9-51,-3 0-17,-3 33-3,-1 24-54,7 23 27,4 18-6,12 2-34,12-3-6,0-14-13,7-17-12,15-14 3,10-14-90,7-10-23,10-15-82,1-9-73,0-4-53</inkml:trace>
  <inkml:trace contextRef="#ctx0" brushRef="#br1" timeOffset="1.04536E6">10799 14888 379,'0'0'122,"0"0"-46,0 0 16,0 0-25,-98-13-11,75 30-19,11 9 17,11-1-21,1 6 12,6-5 15,14-2 5,-2-6 10,-4-2-20,-3-2-17,-4-3-5,-7-3-33,0-3 0,-15-2 0,-12-3-14,-7 0-24,-1 0-57,3-3-6,4-7 35,11-1-81,13 2-69,4-3-88</inkml:trace>
  <inkml:trace contextRef="#ctx0" brushRef="#br1" timeOffset="1.04567E6">10902 15050 1017,'0'0'36,"0"0"37,0 0 36,28 97-34,-28-57-19,0-1-42,0-1-14,0-6-26,0-8-65,0-6-44,0-13-118,5-5-277</inkml:trace>
  <inkml:trace contextRef="#ctx0" brushRef="#br1" timeOffset="1.04602E6">11002 15046 697,'0'0'234,"0"0"-185,91-31 23,-51 23-27,-4 3-44,-6 3-1,-4 2-64,-9 0-189,-9 0-159</inkml:trace>
  <inkml:trace contextRef="#ctx0" brushRef="#br1" timeOffset="1.04607E6">11095 14862 725,'0'0'401,"0"0"-338,0 0 21,0 0-31,67 81 24,-51-36-28,-7 1-49,1-5-2,-2-2-79,1-9-52,4-7-68,7-11-176</inkml:trace>
  <inkml:trace contextRef="#ctx0" brushRef="#br1" timeOffset="1.0464E6">11582 14850 636,'0'0'97,"0"0"-78,0 0 29,0 0-40,0 0-7,-107 1 4,82 32-1,8-3-5,7-1 1,10-4 0,3-7 42,21-2 19,8-3 16,-3-1 17,-2-1-11,-8 1-15,-7 1-44,-11 3-24,-1 0 4,-9 0-4,-10-4-42,-5-7-48,-1-5-29,1 0-18,10-2-29,9-13-25,5-2-71</inkml:trace>
  <inkml:trace contextRef="#ctx0" brushRef="#br1" timeOffset="1.04674E6">11773 15099 922,'0'0'90,"0"0"-47,0 0 0,0 0-30,0 0-12,0 0-1,-68-11-42,60 19-9,8-5 2,0-3 43,0 0-2,9 0 8,6 0 15,-3-3 16,-3-1 18,-2 4-11,-2 0-12,-1 0 8,1 0-34,2 14 16,-2 4 11,-1 4-2,-1 2 5,-3 0-11,0 0-15,0 0 18,0-3-21,-3-4-1,-6-5 3,2-2-1,-2-6-4,1-4-2,4 0-23,-4-8-12,5-10-73,3-6-15,0-5-97,11-4-226</inkml:trace>
  <inkml:trace contextRef="#ctx0" brushRef="#br1" timeOffset="1.04707E6">11894 14662 1053,'0'0'162,"91"28"-91,-34 29 66,-5 26 13,-12 13-50,-19 8-53,-18-3-4,-6-2-40,-34-9-6,-14-3-1,-10-12-52,-8-18-93,-1-20-314</inkml:trace>
  <inkml:trace contextRef="#ctx0" brushRef="#br1" timeOffset="1.04844E6">24176 15123 522,'0'0'140,"0"0"-26,0 0 23,0 0-11,-102 61 56,77 19-60,2 20-30,7 11-12,3 2-42,4-9-7,6-8-11,3-10-19,0-12 9,23-10-10,9-13-42,4-12-62,0-13-69,-11-15-126,-12-11-304</inkml:trace>
  <inkml:trace contextRef="#ctx0" brushRef="#br1" timeOffset="1.0518E6">24816 15507 495,'0'0'207,"0"0"-129,0 0 36,0 0-19,0 0-20,0 0 0,-16 73 3,0-29-25,0-2-29,-6-1 7,2-5-15,2-8-16,6-11 0,4-3-35,6-8-64,2-3-73,12-3-144,15 0-61</inkml:trace>
  <inkml:trace contextRef="#ctx0" brushRef="#br1" timeOffset="1.05214E6">24973 15544 547,'0'0'70,"0"0"-16,0 0 48,0 0-16,0 0 19,0 0-18,29 56-36,-14-32 22,1 0-8,1 3-4,-5 5-12,-2 3-14,-8-2 16,-2-4-38,0-2-3,-5-4-10,-10-6-2,-3-1-17,-4-8-37,0-7-37,-1-1-52,4-8-107,7-18-171</inkml:trace>
  <inkml:trace contextRef="#ctx0" brushRef="#br1" timeOffset="1.05249E6">25000 15604 599,'0'0'204,"0"0"-129,0 0 17,101-76 16,-74 66-29,2 6-62,0 2-17,2 2-95,-3 0-115,-7 8-280</inkml:trace>
  <inkml:trace contextRef="#ctx0" brushRef="#br1" timeOffset="1.05252E6">25321 15672 1293,'0'0'182,"0"0"-159,0 0-12,0 0 56,0 0-63,0 0-4,40 11-87,-40 5-100,0-5-138,5-5-170</inkml:trace>
  <inkml:trace contextRef="#ctx0" brushRef="#br1" timeOffset="1.05289E6">25628 15574 795,'0'0'275,"0"0"-239,0 0 11,0 0 44,0 0-43,0 0-12,-7 98-27,7-71-8,0-10 2,0-3-3,11-6-23,7-8 17,5 0-10,6-16 12,-1-14-2,-2 1 6,-9-3 11,-10 7 13,-3 7 11,-4 6 46,0 11-26,0 1-17,-8 16-18,-3 15-7,3 10 23,5 2-32,3-3 2,0-4-12,7-3-25,2-9-103,5-7-141,-1-11-298</inkml:trace>
  <inkml:trace contextRef="#ctx0" brushRef="#br1" timeOffset="1.05322E6">26030 15563 1066,'0'0'86,"0"0"-73,0 0 36,0 0 25,0 103-45,0-67-23,0-4-6,0-10-26,10-6 12,3-10-52,7-6 4,-1-3 32,7-20 21,-4-6 9,-4-7 4,-3 3 22,-8 6 55,-7 6-14,0 9 3,0 9 2,0 3-28,-7 7-23,-2 17-10,1 8 9,6 4-1,2 0-19,0-2-6,7-2-62,5-9-96,0-6-164,1-11-501</inkml:trace>
  <inkml:trace contextRef="#ctx0" brushRef="#br1" timeOffset="1.05326E6">26392 15716 809,'0'0'0,"0"0"25,0 0 57,0 0 78,0 0 23,0 0-80,100 15-25,-51-12-10,2 1-68,-9 2-6,-12 1-92,-13 1-164,-12-5-230</inkml:trace>
  <inkml:trace contextRef="#ctx0" brushRef="#br1" timeOffset="1.0536E6">26553 15600 783,'0'0'299,"0"0"-243,0 0 75,0 0 6,0 0-5,-39 90-24,21-46-66,2-6-26,1-2-13,6-5-3,2 0-27,-2-6-61,2-5-132,6-12-102,1-8-272</inkml:trace>
  <inkml:trace contextRef="#ctx0" brushRef="#br1" timeOffset="1.05428E6">26981 15656 881,'0'0'75,"0"0"-60,0 0 48,0 0 20,0 0-18,81-18-51,-55 18 15,-5 0-7,-1 0 17,-8 0-5,-3 0-18,-2 0-4,0 4-3,1 2 2,0 2 29,-4 8-18,1 7 2,-4 10 7,-1 6 3,0 6 1,-9 5-15,-7-5-18,1 2 8,1-5-10,2-8-15,0-6-70,6-7-70,1-9-102,1-9-190</inkml:trace>
  <inkml:trace contextRef="#ctx0" brushRef="#br1" timeOffset="1.05476E6">27001 15879 1241,'0'0'85,"0"0"-82,0 0 84,97-41-12,-66 38-58,9 3-17,3 0-34,7 0-40,2 0-5,3 0-55,-4 0-38,-1-1-13,-8-9 42,-4-3 109,-7-3 34,-3-4 29,-4-5 27,-7 1 23,-10 2 15,-7 6-27,-12 6-43,-19 4-20,-5 6-4,-4 0-8,-2 12 4,0 8 2,9 2 2,10-1 1,11-1-1,12-5 20,0-3-15,16-6 43,15-2 32,-2-2-9,-1 0-2,-4 1-4,-10 4-18,-4 3 20,-6 5-45,-4 6 3,0 7 9,0 3-11,-14 2 7,2-1-13,2-4-16,4-1 9,4-8-10,2-5-11,0-2-64,0-1-122,0-4-119,0-7-297</inkml:trace>
  <inkml:trace contextRef="#ctx0" brushRef="#br1" timeOffset="1.05513E6">27830 15947 1137,'0'0'341,"0"0"-322,0 0 3,0 0 41,0 0-58,0 0-5,18-5-106,-28 17-45,0-3-90,-1-4-169</inkml:trace>
  <inkml:trace contextRef="#ctx0" brushRef="#br1" timeOffset="1.05616E6">28110 15672 711,'0'0'239,"0"0"-207,0 0 40,0 0 58,0 0-47,0 0-51,-76 64 0,42-4 27,4 3-50,9-2-1,12-6 0,9-8-8,0-11-14,4-11-4,13-12 12,0-10 5,-1-3 2,3 0 6,-4-16 8,-6-1-12,-1-1 5,-3 5-6,-1 0 2,-4 5-4,3-2 0,-3 2-15,0 2 9,3-4-11,-2 2 9,2 2 3,1-4 5,-3 0-1,0 0 1,2 0 0,-3 2 9,0-3-9,0 4 0,0-3-1,0-1 1,0 0-9,0-1 9,0 2-3,0-2 0,0 2 6,0 4 3,4 0-5,1 2-1,-2 2 12,-3 2-12,1-2 0,-1 1 2,2 0-1,-2 1 4,1-3-5,2 0 0,-2 1 27,0-1-26,1 0 4,-2 2-2,0-2-1,1 3-2,-1 0 0,0 0 1,0 0-7,0 0 6,0 0-1,0 0-5,0 0 6,0 0-3,0 0 1,0 0-4,0 0-3,0 0 7,-3 4 2,-3 3-1,0-3 5,2-1-6,3-1 2,1-2 0,0 0 1,0 0-1,0 0 0,0 0-4,0 2 8,0 0-8,0 1-1,0 4 5,-4-5-1,4 4 1,-3-4 0,2-2-3,1 0 7,-1 0-4,1 0 0,0 0 5,0 0 1,0 0-6,0 0 0,0 0-4,0 0 4,0-5-8,0 0 8,0-2-3,1-4-7,8 2 5,2-2 0,1 3 3,-4 0 4,-4 4-1,-3 3 3,1 0 2,-2-1 25,0 2-21,0 0 9,0 0 11,0 0-13,0 11 4,0 17-3,0 12 8,0 16 42,0 7-54,-14 5 5,-6-2 15,2-2-27,-1-12 9,4-12-16,3-9 8,3-8-8,4-14 0,3-5-3,2-4 0,0 0-4,0 0 3,0 0 3,0 0 1,0 0-12,0 0 4,2-3-23,6-7-10,1 0-38,2-3-34,-1-4-54,-2-5-72,2-4-153</inkml:trace>
  <inkml:trace contextRef="#ctx0" brushRef="#br1" timeOffset="1.05657E6">28094 15550 911,'0'0'330,"0"0"-329,0 0 27,-25 98-20,6-22 81,-3 8-17,3 0-66,-2-2-3,9-9 0,6-9-2,6-13-1,0-13 0,20-10 6,4-9 19,-1-10-7,1-7 4,-7-2 2,-1 0-16,0-16-1,-1-11-7,-2-8-17,-2-9 11,-3-4-23,-7 6 18,-1 0 7,0 12 0,-1 10 3,-10 5-1,-5 8-13,-2 2 13,-5 5-22,3 0-6,5 0-1,3 0-67,10 3-130,2-1-133,0-2-203</inkml:trace>
  <inkml:trace contextRef="#ctx0" brushRef="#br1" timeOffset="1.05705E6">28513 15883 973,'0'0'342,"0"0"-318,0 0 13,0 0 94,-8 121-39,4-70-62,-1-4-26,1-6 3,-2-9-14,4-9-26,0-7-59,2-8-53,0-8-95,4 0-65,15-19-163</inkml:trace>
  <inkml:trace contextRef="#ctx0" brushRef="#br1" timeOffset="1.05742E6">28604 15547 1040,'0'0'193,"90"89"-162,-47-15 22,-8 11 65,-13 2 4,-12 3-65,-10-4-30,0-6-26,-18-8 4,-12-14-10,-8-6-9,-3-10-73,1-12-99,7-15-153,9-15-373</inkml:trace>
  <inkml:trace contextRef="#ctx0" brushRef="#br1" timeOffset="1.05778E6">29374 15882 839,'0'0'237,"0"0"-177,0 0 93,0 0-17,0 0-25,0 0-59,-21 66-15,-10-12 28,-2 2-56,1-2-6,1-4-6,2-5-14,2-9-80,2-9-136,5-15-156,12-12-411</inkml:trace>
  <inkml:trace contextRef="#ctx0" brushRef="#br1" timeOffset="1.05782E6">29198 15900 1259,'0'0'167,"0"0"-148,0 0 80,0 0-26,40 72-32,-21-18 4,-4-5-45,1-1 0,-3-4-6,0-5-28,2-7-76,4-10-144,1-14-251</inkml:trace>
  <inkml:trace contextRef="#ctx0" brushRef="#br1" timeOffset="1.0582E6">29658 15968 1291,'0'0'113,"0"0"-59,0 0 71,0 0-68,0 0-47,7 119 27,-7-67-37,0-5-4,0-3-19,0-8-93,9-10-144,13-14-290</inkml:trace>
  <inkml:trace contextRef="#ctx0" brushRef="#br1" timeOffset="1.05824E6">29930 15951 1192,'0'0'145,"0"0"-125,0 0 7,0 0 13,4 104 37,-8-51-57,4-3-5,0-10-15,0-8 0,8-11 10,8-9-8,8-9-2,6-3 12,3-7-6,-1-18 15,-8-6-14,-8-8 11,-11-1 16,-5-1-32,-9 1 1,-15 8-3,0 4-21,4 12-15,4 7-68,5 7-61,5 2-106,6 0-257</inkml:trace>
  <inkml:trace contextRef="#ctx0" brushRef="#br1" timeOffset="1.05861E6">30326 15224 979,'0'0'305,"0"0"-280,0 0-25,0 0 0,-20 100 46,15-29-3,5-3-43,20-11-9,11-11 9,11-13-28,-2-17 23,-4-12-9,-5-4 14,-11-15 55,-9-9-8,-11-4-1,0-2-23,-22 7-22,-15 7-2,-8 12-4,-10 4-15,-4 15-24,1 15-66,2 6-143,10-2-273</inkml:trace>
  <inkml:trace contextRef="#ctx0" brushRef="#br1" timeOffset="1.1165E6">26484 1305 264,'0'0'107,"0"0"-65,0 0 4,0 0 14,0 0 27,0 0-36,0 0-19,-50-7-4,50 7 11,0 0 35,0 0-8,0 0-3,6 0-12,14 0-2,14 0 27,16 0-36,14 0-3,10 5 16,6-2-26,4-2 2,2 5-13,0-2 2,6 0 0,6-2-18,7 2 1,2 0 2,1-2 5,0 2-10,-6-3 2,0 0 0,-2 2 2,-8 1-2,-8-4 0,-6 3-3,0-3 6,-5 6-3,-2 0 0,1 2 1,-6-2-6,-2-2 5,-2 3 0,-10-2-1,-14 1 1,-7 2-4,-12-3 1,-6-2-15,-4-2 18,-1-1-11,-1 0 11,-3 0-6,3 0 9,-3 0-3,1 0 0,-2 0 3,-1 0 4,0 0-7,-2 0 0,0 0 3,0 0 0,0 0-3,0 0 0,0 0 5,0 0 0,0 0-5,0 0 0,0 0 1,0 0 3,0 0-4,0 0 0,0-1 2,0 1 14,0 0-13,0 0 0,0 0 19,0 0-16,0 0-5,0 0 1,1 0 1,-1 0-6,0 0 2,0 0-5,0 6-6,0 13 2,0 9 10,0 8 8,0 4-8,0-1 13,0 2-13,0 2 0,-1-3 8,1 2-2,-4 0-6,1-5 0,0 2 2,-2-6-1,4-4-1,1-1 0,0-9 0,0-3 0,0-4 0,0-4 2,0-4 2,0-1-4,0-1 0,0-2 0,0 0 3,0 0-2,0 0-1,0 0 1,0 0 4,0 0-3,0 0-2,0 0 0,0 0 5,0 0-3,0 0-2,0 0 0,0 0-10,-3 0 4,-5 0-12,-9 0 18,-7 3 22,-6-2-22,-4 3 0,-8-1 0,-3 2 3,-4 1-1,-3 0-2,6 4 0,12-4-6,14-2 6,12 2-3,8-5-4,0 6-11,0-1 17,17 8 1,11 0 1,9 4 34,11 0-31,7 0 10,4 2 5,-3-3-19,-6-1 14,-7-4-14,-8 1 2,-9-2 4,-8 0-5,-8-5-2,-7 1 1,-3 1-14,0 0 9,-4 5-6,-19-1 11,-9 6-8,-10 0 8,-12 5 0,-4-3-7,0 3 14,9-2-14,17-2 7,13-7-7,13-3-7,6-5 4,0 1 10,1 1 8,10-1-2,5 6 30,5-1-20,10 6-12,5 2 28,2 2-30,2 1 0,-9-1 2,-7-5 3,-11-3-9,-5 0 2,-5-3 0,-3 3-12,0 0 13,-4 4-1,-7 4 9,-1 0-8,0 4 8,2 0-9,0 1 0,4 1 12,-1-1-10,2 0-2,-2-2 7,3-4-7,1-2 12,-1-2-12,4-3 0,0 0 12,0-2-7,0 5-5,0 1 7,0 1-5,4 2 7,-1 1-9,-3-4 0,0-1 7,0-6 1,0 0-8,0-2 12,0-3-9,0 3 16,0-5-19,0 1 0,0 0 11,0-2-9,0-1-2,0 0 4,0 0-2,0 0 9,0 0-11,0 0 0,0 0 24,0 0-19,0 0 0,0 0 13,0 0 10,1 0-10,2 0-9,0 0 11,-3 0 18,2 0-35,-2 3-3,0 2 0,0-2-8,0 6 5,0 0-5,0 2 8,-5 1-9,1-3 9,-1-3 0,2-1 6,2-2-6,-2-2 11,3 0-11,0-1 0,0 0 15,0 2-7,0-2-8,0 1 9,0-1-8,0 3 2,0-3-3,0 0 0,0 0-6,0 0 6,0 0-9,0 0 9,0 0-11,0 0 9,0 2-12,0-2 11,0 0-21,0 0 20,0 0-1,0 0 3,0 0-3,0 0 1,0 0-2,0 0 6,0 0-18,0 0 10,0 0-4,-1 0 7,-6 0-13,-9 0 14,-11 0-7,-13-2 11,-6 2-23,-4 0 21,9 0-6,9 10 8,8 2-8,12 0 7,8 0-8,4 2 8,0-1-18,23 3 19,15 1 0,13 5 14,12-1-12,2 2 12,-6-1-14,-10 2 2,-9-4 11,-13-1-11,-10-2-2,-9-1 0,-8 4-12,0 4 10,-19 3-10,-15 4 12,-13-3-5,-8-3 5,-5 0-1,2-3-3,10-2 8,12-3-4,14-2 0,17-7 0,5 1-17,5-2 16,25 1 1,7 4 30,6 1-11,1 4 8,-6 3-20,-3 10 1,-7 11 0,-8 10-8,-5 6 0,-11 7 1,-4-3 0,0 3 12,-3-4-13,-5-4 0,1-9 18,2-8-18,1-9 0,3-11-3,-1-7-9,2-8-19,0-4-37,0-1-77,0-25-118,0-16-521</inkml:trace>
  <inkml:trace contextRef="#ctx0" brushRef="#br1" timeOffset="1.11841E6">28794 1326 459,'0'0'87,"0"0"-61,0 0 152,0 0-29,0 0-63,0 0 43,80-12-54,-1 16-2,25 7 13,20 2-43,9 0 0,6 1-9,1-1-24,5-4 35,-7 2-45,-8-2 0,-12-1 21,-18-1-17,-18-3-3,-19-4 2,-20 0 7,-18 0-9,-14 1-1,-10-1-2,-1 0-6,0 0 7,0 0 0,0 0-3,0 0 4,0 0 6,0 0-6,0 0 0,0 0 5,0 0-4,0 0-1,0 0 0,0 0 0,0 0 8,0 0-8,0 0 0,0 0 1,0 0-1,-1 0-2,1 0 0,0 0 2,0 0-3,0 0 3,0 0 0,0 0 2,0 0 3,0 0-3,0 0-2,0 0 0,-2 6-17,0 3 14,-1 3 3,-1 3-1,1 6 5,-1 10-4,-2 2 0,0 7 2,2 1 13,2 1-15,-1-1 0,3-1 11,0-5-6,0-3-3,0-2-2,0-7 2,0-7 2,0-4-4,0-4 0,0-4 0,0-1 5,0-1-5,0-2 0,0 0 3,0 0 3,0 0-6,0 0 0,0 0 6,0 0-1,0 0-4,0 0-1,0 0 5,0 0-12,0 0 7,-9 0-7,-6 0 0,-10-2 11,-10-1-4,-2 2 0,-2 1 6,3 0-12,1 0 6,6 2-2,1 9-5,4-2 7,5 3 0,9 2-1,10-1-6,0 7-5,34 7 8,24 5 4,19 1 34,4 0-30,-2-5 21,-12-2-13,-13-1-6,-16-2 12,-10-3-18,-11-2 0,-12 1-6,-5 2-4,-5 3 2,-26 3 3,-10 2 5,-10-1-12,-5-1 12,-5-3-5,4-1-3,5-2 9,10-4-1,10-2 0,14-6 0,10 1-1,8-2 1,0 1 0,0 4 4,13 6-1,12 2 25,3 6-12,7 1-16,0 4 26,-5 5-26,-2 3 0,-4 7 1,-6 1 3,-6 0-4,-6-1 0,0-5 5,-5 5-5,-1-2 0,1 2 0,-1-2 2,0 3 1,0 3-3,0-2 0,0 2 0,-2 2 9,-1-2-9,-1-2 0,3-6 7,-1-6-2,0-7-5,2-8 0,0-7 4,0 0 6,0-3-10,0 0 0,0 0 1,0-4 3,0 0-4,0-3 0,0 0 1,0-2 4,0 0-5,0-1 0,0 0 4,0 0 1,0 0-5,0 2 0,0 1 1,0-1-3,0 3 2,0-5 0,0 6-6,0-2 6,0-5-29,0-1-99,0-15-418</inkml:trace>
  <inkml:trace contextRef="#ctx0" brushRef="#br1" timeOffset="1.12009E6">26094 1213 138,'0'0'85,"0"0"-35,0 0 46,0 0-15,0 0 36,0 0-27,0 0-24,0 17 0,0-17-11,2 0 20,0 0-28,6 1-4,14 3 22,16 2-4,18 0-18,16-2-9,3 2 4,-2-2 11,-7-3-17,-9 2-8,-9-3 20,-7 0-33,-6 1 4,-10 0-9,-10 1 1,-7-2-10,-4 0 3,-4 0 0,0 1-1,0-1 4,0 0-3,0 0 4,0 0-4,0 0 26,0 0-26,0 0 0,0 0 17,0 0-12,0 0-4,0 0-1,0 0 2,0 0-4,0 0 2,1 0 0,3 0 16,3-5-12,5-9 3,3-4-5,6-6 5,0-3-7,1-2 0,0-1 0,-3 2 0,-2 4 5,-5 6-5,-2 7 7,-2 4-6,-3 5 16,-2 2-17,1 0 0,0 6-13,6 20-1,4 11 14,-2 7 0,0 1 1,-3-1 3,-2-1-4,2-4 0,2-3 2,-2-7 1,0-5-3,1-7 0,-1-7 3,0-5-1,1-5-2,2 0 0,2-17 26,5-13-21,0-8-2,-1-8-3,1 5 5,-2 2-2,1 3-3,-2 7 0,-3 10 0,-1 7 1,-5 6-1,-5 4 0,0 2-6,0 2 4,5 15-24,2 6 26,-1 5-8,0-2 9,-1 0-1,0-5 3,2-1-2,3-5 5,0-1-6,5-2 0,2-2 28,5-6-21,-1-2 3,6 1 2,4-3-11,3 0 23,10 0-24,11-8 2,15 1 10,12-1-11,1 6-1,1-1 0,-12 3 1,-7 0 1,-12 0-2,-13 1 0,-8 3-3,-13 0 3,-9 0 0,-5-2 0,-6-1-11,-1 2 0,0-3-39,0 0-23,-1 0-25,-13 4-101,-4 1 2,-5 2-121,2-5-364</inkml:trace>
  <inkml:trace contextRef="#ctx0" brushRef="#br1" timeOffset="1.12151E6">30460 3491 155,'0'0'182,"0"0"-162,0 0 18,0 0 53,0 0-19,0 0-8,-12 27 6,8-19-41,2-1 5,1-2-10,0 0-11,-2 2 8,0-2-15,-1 3-1,-2-1 32,0 1-35,0 0 4,-2-3-3,1 1-2,0 0 8,2 2 3,-2 4 15,5 7 32,-2 6-20,4 6 20,0 16 14,0 5 1,0 8 23,1 9-48,2 3-40,-3 1 46,0 2-43,0-3 14,-7-3-8,-2-1 4,-6-8 14,0-6-36,-3-6 0,4-14 13,1-4-8,4-8-5,-1-6 2,6-2 1,-1-5 4,2-5-7,1-3 0,2-1 11,0 0-5,0 0-6,0 0 9,-3 0-8,2 0 8,-1 0-9,0 0 0,0 0-5,-3 0 7,-4 2-2,-9-1 3,-8-1 2,-10 0-3,-10 0-2,-11 0 0,-12 0 3,-18-3-2,-18-5-1,-19 0 0,-18 2 6,-12-2-6,-17-3 0,-5-1 0,-12-5-13,-11-3-1,-1 4-7,0 2 20,7 10 2,22 4 3,23 0-4,23 0 0,20 0-9,15 0 9,9 0 0,9 0 3,7 0 2,5-5-6,9-2 1,4 1 0,9-2 7,3 2-7,0 1 0,5 4 2,2-3 0,1 1 2,6 0-4,-3 1 0,1-2 6,-5 1-6,-5 2 0,-5 1 0,-2 0 5,-5 0-8,-4 1 3,-3 7 0,-2 0 0,2-1 1,4-2-1,8 3 0,11-5 6,12-2-12,13-1 4,4-1-59,14-19-4,17-8-190,5-10-212</inkml:trace>
  <inkml:trace contextRef="#ctx0" brushRef="#br1" timeOffset="1.12265E6">26133 1229 568,'0'0'107,"0"0"-27,0 0 36,0 0-37,0 0 26,0 0-14,-24-32-46,16 60-29,-4 18 16,0 20 58,3 12-48,-1 9-3,4 5 0,-2 1-19,-2 5 6,-2-5-14,-2-2-10,0-10 27,1-8-29,5-10 0,0-15 5,4-12-2,4-8-3,0-11 0,0-3 2,0-6 0,0-4-2,0-4 0,0 0 9,0 0-6,0 0 14,0 0-8,-3-6-6,1-6 26,-5-5-29,-2-3 0,-9-1-1,-7 1 1,-10 0-1,-14 6-3,-10 10 4,-9 4-2,-6 20 2,-5 23 0,-2 24 4,1 23 0,5 16 0,14 14-4,19-2 1,28-4 1,14-12-2,32-8 0,29-16 20,16-15-18,21-12 14,20-15-14,18-14 5,8-15 8,2-7-3,-13-15-12,-12-21 35,-17-14-26,-14-14 9,-20-10-15,-20-15 4,-21-11 6,-28-12-13,-6 0-3,-36 7-2,-14 10 8,-9 19-6,-9 17-1,-14 19 4,-8 12-13,-2 15 13,6 13-13,18 0 11,17 17-46,19 7-7,11 8-87,12 7-59,4 4-97,2 1-430</inkml:trace>
  <inkml:trace contextRef="#ctx0" brushRef="#br1" timeOffset="1.12318E6">25528 2641 1291,'0'0'13,"0"0"-2,0 0 10,-12 80 11,8-34 26,4 2-58,0 0 0,0-5-5,0-10-4,0-7-36,0-13-24,0-12-48,0-1 63,0-20 54,2-16 2,5-9 30,2-6 10,1 1 40,-6 4-11,-3 9-13,3 8 12,-4 15-40,3 8 10,-1 6 11,4 0-51,4 25-15,5 8 10,4 11 5,-2 3 6,-2-2-6,-2-2 0,-2-8 3,-2-9 1,0-10-4,-1-6 0,-1-10 2,2 0 15,5-16-8,0-18 7,-2-10 17,0-8-23,-8-1 13,-1-3-16,-3 3-1,0 2 3,0 7-9,0 11-8,0 14 4,0 15-45,5 4-30,6 12-114,6 15-118,7 2-119</inkml:trace>
  <inkml:trace contextRef="#ctx0" brushRef="#br1" timeOffset="1.12357E6">26052 2685 562,'0'0'556,"0"0"-488,0 0 39,0 0-48,0 0 11,0 0-4,13 101 2,-13-58-53,-7-2-12,2-1 11,4-7-14,-1-7-6,1-8-63,1-7-72,0-8-79,-3-3-46,-1-14 7,-1-12-59,0-12 140,1-8 178,-2-5 120,2-1 51,-1 4 8,-2 0 3,5 9-30,2 5-12,0 4-33,10 10-24,16 8-74,3 11-1,6 1-16,-6 13-80,-6 17-115,-15 2-32,-8 4-167</inkml:trace>
  <inkml:trace contextRef="#ctx0" brushRef="#br1" timeOffset="1.12392E6">25942 2919 559,'0'0'376,"0"0"-258,0 0 77,-12 80-91,31-68 1,8 2-61,13-1-41,14-4-3,9-5-154,0-4-382</inkml:trace>
  <inkml:trace contextRef="#ctx0" brushRef="#br1" timeOffset="1.12484E6">27509 701 961,'0'0'20,"0"0"-6,0 0 53,0 0-57,0 0 15,3 74 33,-3-34-36,0-2-3,0-8-19,-4-7-5,-2-8 1,6-9-31,0-6-26,0-5 25,0-20 23,3-14 8,4-4-8,2-7 13,-4-2 20,-3-3-10,-1 4 17,0 7 14,7 10 14,2 8 1,11 6-1,6 7-31,7 8 16,-3 5-39,-4 0 9,-9 9-10,-8 8-8,-10 6 3,0 4-8,-12-1 13,-14 1-4,-2-4 4,-1-1 0,1 1 1,4-2 4,9-3 0,6-4-5,6-3 0,3-4 5,0-1 0,0 0-2,0 0-3,10 2 3,14 3 0,14 0-3,14 2-43,3-2-46,0-1-41,-10-2-12,-12 0-25,-9-8-8,-12 0 124,-4 0 51,-2-2 84,-2-6 101,-3-2-26,2 5 14,-3 2-14,0 3-55,0 0-38,2 3-66,-2 20 3,0 5 7,0 9-6,0-2 12,-5-1-16,0-3 5,2-6-11,2-5-39,1-6-86,0-9-82,1-5-188,10-3-270</inkml:trace>
  <inkml:trace contextRef="#ctx0" brushRef="#br1" timeOffset="1.12521E6">27866 782 899,'0'0'17,"0"0"51,0 0 80,0 0-16,0 0-24,0 0-48,-12-27-34,14 27 6,14 0-32,24 0 10,34 2-26,36 3-32,22-2-241,4-3-480</inkml:trace>
  <inkml:trace contextRef="#ctx0" brushRef="#br1" timeOffset="1.12598E6">27732 439 1044,'0'0'109,"0"0"-99,0 0 123,-26-88-92,4 74-8,-13 7 3,-6 7-36,-3 9-1,1 22 0,6 10-3,10 6-2,12 4-2,15-7 8,0-3 15,18-6-12,6-6 37,4 0 14,4-3-14,-4-2 22,0-2-34,-4-2-26,-7 0 28,-6-1-24,-6-6-6,-5-1 0,0-4 7,-8-1-6,-16-3-1,-8-4 3,-13 0 31,-6-7-34,0-7 0,6-4-1,6 0 6,6 0-10,9-3-10,9 4-38,11-3-10,4 6-113,18-3-172,18 5-192</inkml:trace>
  <inkml:trace contextRef="#ctx0" brushRef="#br1" timeOffset="1.12637E6">27716 461 873,'0'0'17,"0"0"-15,0 0 43,-80-83 42,53 79 10,-1 4-92,-5 0-3,-3 21 5,2 11 0,13 4 2,10 4 1,11 0-1,0 0 68,18-2-43,6-5 24,4-4-3,4 3-7,0-5 24,0 1-19,-3-1-28,-6-6 28,-11 2-50,-7-6-2,-5-1-1,0-3 6,-21-2-6,-9-6 0,-7-5-9,-8 0 5,-1-12-100,8-5-70,10-2-88,12-1-358</inkml:trace>
  <inkml:trace contextRef="#ctx0" brushRef="#br1" timeOffset="1.12713E6">29210 2082 954,'0'0'4,"0"0"20,0 0 97,0 0-42,0 0-18,0 0-61,-82-57 0,40 63-6,6 13 6,14 9-6,10 3 5,12-1 1,2 0 18,18-4 18,7-2 8,-2-1 18,-5-4-23,-4-1-13,-8-2-13,-5 0-8,-3-5-1,0 0-4,-15-3 0,-11-6 7,-2-2-7,-4 0 0,-2-12-46,2-5-16,6 1 23,7-1-67,8 3-63,11 4-30,6 4-165</inkml:trace>
  <inkml:trace contextRef="#ctx0" brushRef="#br1" timeOffset="1.12749E6">29242 2423 1317,'0'0'107,"0"0"-87,0 0 53,0 0-24,0 0-17,0 0 29,-13 104-33,5-70-3,-3-2-25,3-6 5,-1 0-11,5-6 6,3-7-63,1-5-61,1-8-149,22 0-319</inkml:trace>
  <inkml:trace contextRef="#ctx0" brushRef="#br1" timeOffset="1.12802E6">31710 2203 631,'0'0'435,"0"0"-434,0 0 23,0 0 40,-106-56-39,58 56-16,-6 0 2,6 19-11,7 8 0,14 3 10,15 4-5,10-1-4,2 0 41,1-3 0,15-1 32,-1-4-40,1-2-3,-4-2 28,0-3-43,-8-4-1,-2 2-15,-2 0 3,0-1-11,-9 1 2,-14-4-5,-3-4 10,-4-3-52,2-5-10,2 0-32,7 0-61,6-5-38,6-3-169,7 1-77</inkml:trace>
  <inkml:trace contextRef="#ctx0" brushRef="#br1" timeOffset="1.12841E6">31532 2643 646,'0'0'132,"0"0"-10,0 0 42,0 0-57,0 0-5,0 0-58,73 2-43,-65 18 13,-5 9-14,-3 4 0,-8 2-3,-20 1 8,-8-4-5,-3-3 6,3-9 2,8-4 16,15-9-24,11-7 0,2 0 41,47 3 0,33-3-41,29 0-8,18 0-269,-10 0-442</inkml:trace>
  <inkml:trace contextRef="#ctx0" brushRef="#br1" timeOffset="1.12903E6">28972 3510 465,'0'0'28,"85"-25"-28,-56 17 77,-10 2 65,-14 1-30,-5 2 11,0-1-61,-4-1 1,-10-2-30,-8 2-11,-2 2-4,-4 2-18,2 1 0,6 0 1,4 9 2,9 13-3,7 2 20,4 6 25,20 5 39,11 1-22,3-3-20,-2-3 31,-6-6-37,-13-7-15,-8-1-6,-7-5-14,-2-3-2,-3-2-7,-24-3 8,-15-3-15,-13 0 7,-4-16-49,5-3-21,12 1-56,14 2-97,16 1-186</inkml:trace>
  <inkml:trace contextRef="#ctx0" brushRef="#br1" timeOffset="1.13025E6">29292 3949 207,'0'0'525,"0"0"-478,0 0 98,0 0-41,0 0 11,0 0-37,12-43-60,-14 39 0,-7 1-18,-4 3-5,-1 0-10,-2 0 15,2 14-8,3 0 4,2 5-16,5-2 5,4-3-5,0-2 11,0-4-6,4-4 7,14-2 8,5-2 16,1 0-6,0 0 8,-5 0-1,-6-4-4,-5 0 38,-5 2-43,-3-2 16,0 4 13,0-3-22,0 3 4,0 0-5,0 0 1,0 0 13,0 0-28,0 13-9,0 13 9,0 12 15,0 13 12,-7 5 1,-4 5-25,-2-3 61,-3-1-64,-1-8 20,1-9 0,-2-6-19,4-12 15,3-6-16,3-9 1,4-4 16,-1-3-7,1-16-1,1-16-4,3-10-5,1-12-22,26-9-37,10-8-116,10 1-140,6 6-691</inkml:trace>
  <inkml:trace contextRef="#ctx0" brushRef="#br1" timeOffset="1.13493E6">25678 3487 942,'0'0'111,"0"0"-104,0 0 32,0 0 17,0 0 18,0 0-28,-5-73-14,2 69-21,2 1-11,0 3 18,1 0-12,0 0 13,0 0-19,0 3 0,0 14 10,-2 19-3,0 15 8,-2 18 11,-2 13-6,-3 4 22,-2 6-33,-1-5-1,-4-3 21,0-4-29,2-9 0,0-9 2,1-4 7,1-10-7,3-8-2,-1-6 0,4-10 3,2-9-3,2-8 0,2-6 1,0-1 1,0 0 13,0 0-8,0 0-7,0 0 38,0 0-34,0 0 0,0 0 0,0 0-1,0 0-6,0 0-3,0 0 6,0 0-13,0 0 14,0 0-1,6 0 10,8 0-4,18-3 5,19 2-10,25 1-1,27 0 43,25 0-39,24 7 1,18 5 4,17 1 1,0 2-20,-9 2-69,-12-4-211,-21-2-516</inkml:trace>
  <inkml:trace contextRef="#ctx0" brushRef="#br1" timeOffset="1.14166E6">28180 1223 288,'0'0'23,"0"0"-20,0 0 30,0 0 37,0 0 4,0 0-18,0 0-3,0 0-4,-16-17 34,13 17-35,3-3-16,0 3 8,0-2-2,0 2 4,0 0-7,0 0-20,0 0 27,0 0-36,0 0 10,0 0 14,0 0-10,0 0 13,0 0-5,0 0-14,5 2 31,9 9-37,6 5 19,1 1 5,2 1-24,-5-5 2,-2 0-9,-2 1 8,-2-6 5,0-2-8,-3 2-6,2-4 16,-2-1-9,-1 0 6,-5-2-4,-1-1-7,-2 1 20,0-1-21,0 0-1,0 0 14,0 0-10,0 0 7,0 0-7,0 0 0,0 0 12,0 0-16,0 0 0,0 0 6,0 0-5,0 0 2,0 0-3,0 0 2,0 2 10,-4 3-7,-13 6-5,-11 2 25,-8 3-9,-3 3 5,-1-5-21,7 0 9,6 6-21,6-7-19,2 3-117,1-4-83,-1-12-241</inkml:trace>
  <inkml:trace contextRef="#ctx0" brushRef="#br1" timeOffset="1.14239E6">28698 1619 296,'0'0'209,"0"0"-205,0 0 56,0 0 37,0 0 13,0 0 32,0 0-64,11 4-22,5 3 21,1 0-19,-3 2 27,0-2-40,1 3-15,-3 1 10,4 2-28,-3 3 8,3-1-4,-2-2-16,-5-3 24,-2-4-24,-2-3 0,-2 0 28,1-3-22,1 0 29,0 0 5,9-4-7,3-11 17,4-5-45,5 0-3,-2-5 35,2 1-36,0-2 11,-4 5-12,1 0 6,4 1-15,-2 5-15,7 10-72,1 5-77,-1 12-206,-8 12-267</inkml:trace>
  <inkml:trace contextRef="#ctx0" brushRef="#br1" timeOffset="1.14288E6">29492 1711 1184,'0'0'85,"0"0"-85,0 0 0,0 0 21,0 0-15,-108-1-3,70 22-3,9 7-16,10-1 6,10-4-23,9-3-2,0-7 26,23-2 10,6-5-1,6-6 23,1 0-11,-4 0 25,-7-9-32,-8-6-2,-6-1-2,-7-4-1,-4-1-48,0-3 3,-5 1-34,-7-2 37,1 2 18,4 3 24,6 2 10,1 2 36,0 4 41,0 5 28,0 6-8,0 1-3,0 0-69,0 2-35,0 20 18,0 11-13,0 8 29,0 5-14,0-1-18,-5 0 12,-1-5-14,2-2-13,2-4-7,2-4-110,0-9-125,0-8-180</inkml:trace>
  <inkml:trace contextRef="#ctx0" brushRef="#br1" timeOffset="1.14325E6">29581 1951 1128,'0'0'240,"0"0"-214,0 0-8,0 0 20,0 0 9,0 0-8,7 68-21,-7-42-18,0 2-47,5-2-75,4-6-251</inkml:trace>
  <inkml:trace contextRef="#ctx0" brushRef="#br1" timeOffset="1.14387E6">30349 1637 553,'0'0'174,"0"0"-172,0 0 29,0 0 34,0 0 25,0 0-4,-28-30 14,28 30-30,0 0 28,0 0-7,0 0-25,3 0 4,7 4-32,2 10-10,6 0 24,-5-2-51,-1 2 6,-4-4-7,-1-2 4,-5-1-8,1-4 1,-3-2 3,3-1-5,-1 0 16,8-4-11,3-12 20,10-7-18,5-6 14,4-4-4,-3 2-11,-2 0 32,-6 7-31,-5 6-2,-4 6 0,-1 8-22,-2 4-62,4 10-173,9 18-183,2 7-418</inkml:trace>
  <inkml:trace contextRef="#ctx0" brushRef="#br1" timeOffset="1.14434E6">30940 1634 1309,'0'0'95,"0"0"-70,0 0-50,0 0 23,0 0 2,0 0-6,-64 65 6,49-30-9,14-2-47,1-6-7,10-10 60,14-7-6,7-10 9,0 0 28,2-12 8,0-12 14,-9-7-27,-6 0-14,-12 2-9,-6 0-12,-6 3-37,-18 4 1,-3 6-40,-1 4-24,9 5-15,9 2 15,8-3 112,2 1 0,2-1 77,12-1 57,0-1 44,-2 4-32,-4-1-41,-3 7-38,-4 0 19,-1 3-83,3 26 4,4 15-7,-1 13 29,-2 7-4,-2-1-25,0-3 8,0-4-18,0-5 6,4-9-72,3-3-37,2-8-89,5-9-55,1-8-166</inkml:trace>
  <inkml:trace contextRef="#ctx0" brushRef="#br1" timeOffset="1.14472E6">31174 1949 928,'0'0'46,"0"0"51,0 0 73,0 0-82,0 0-2,0 0-86,84 8 3,-84 12-7,0 1 2,-5 0 2,-11 1 0,-4-6 3,4-3 5,7-2-8,5-6 0,4-2 4,1-1 1,30 4 34,15-2-10,14-2-29,0 1-63,-10-3-191,-18 0-370</inkml:trace>
  <inkml:trace contextRef="#ctx0" brushRef="#br1" timeOffset="1.14575E6">28728 701 493,'0'0'683,"0"0"-662,0 0-21,0 0 2,0 0-6,-120-14 7,73 53-5,6 4 2,9-3-13,13-4 10,14-10-57,5-10 10,5-6 38,24-10 12,10 0 1,8-12 40,1-11-13,-3-8 28,-6-1-27,-14-2 6,-14-4 5,-11 1-39,-6 1-2,-20 3-8,-5 6-30,0 7 14,10 8-36,5 7 35,12 5 13,3 0-27,1 0 12,0 0 13,0 0 0,0 0 12,0 0 6,0 1 0,1 8 71,7 10-14,-1 9 12,-1 8 8,0 7-17,-5 6-11,-1 6-27,0-1-12,-8-2 9,-3-2-22,2-6-3,2-4-45,5-10-65,2-6-70,0-6-72,4-16-191</inkml:trace>
  <inkml:trace contextRef="#ctx0" brushRef="#br1" timeOffset="1.14614E6">28842 951 623,'0'0'408,"0"0"-328,0 0 73,0 0-20,0 0-53,0 0-45,0-5-15,0 25-14,-13 5 1,0 3-7,-2-1 0,6 0-10,2-1-100,3-4-105,4-8-122,0-8-420</inkml:trace>
  <inkml:trace contextRef="#ctx0" brushRef="#br1" timeOffset="1.14618E6">28804 919 884,'0'0'131,"0"0"-9,0 0 38,0 0-21,0 0-55,0 0-62,85-9-22,-18 9-90,-1 9-135,-2-2-325</inkml:trace>
  <inkml:trace contextRef="#ctx0" brushRef="#br1" timeOffset="1.1476E6">26650 5245 1199,'0'0'96,"0"0"-88,0 0 37,0 0-15,-97-59 69,48 71-97,-6 20 1,3 9 10,13 6 1,21-4 17,18-3-10,5-6-20,30-7 43,10-7-35,4-11 6,-1-6-5,-4-3-6,-5-8 8,-3-15-12,-7-11 3,-9-8-16,-5-7 7,-11 1-26,-4-3 31,0 3-19,-17 7 19,-2 10-2,4 14 3,5 6-7,6 10 7,4 1 0,-3 0-2,0 0 5,-3 11-3,-8 13 19,-2 9-1,0 10 42,-2 7-40,0 6 7,2 6 21,3-1-25,0 6 1,1-3-24,-2-6 12,4-2-15,0-12 3,6-5-57,4-6-12,0-9-98,16-12-146,15-12-295</inkml:trace>
  <inkml:trace contextRef="#ctx0" brushRef="#br1" timeOffset="1.14799E6">26810 5670 1415,'0'0'73,"0"0"33,0 0-47,0 0 20,0 0-65,0 0 4,-5 80 4,-7-51-17,3 1-7,-1-5 2,1-2-71,2-9 3,5-3-161,-1-11-96,3 0-141</inkml:trace>
  <inkml:trace contextRef="#ctx0" brushRef="#br1" timeOffset="1.14858E6">27274 5502 589,'0'0'303,"0"0"-201,0 0 55,0 0 6,0 0-53,0 0-45,0-4-40,0 4-10,3 0 28,4 0-43,5 0 2,6 0 0,8 0-2,3 0-26,4 0-70,3 0-162,-4 0-160</inkml:trace>
  <inkml:trace contextRef="#ctx0" brushRef="#br1" timeOffset="1.14897E6">27281 5625 1368,'0'0'67,"0"0"-65,0 0 41,0 0 29,0 0-40,0 0-32,73 9-83,-26-5-111,5-4-115,0 0-515</inkml:trace>
  <inkml:trace contextRef="#ctx0" brushRef="#br1" timeOffset="1.14961E6">28222 5474 1010,'0'0'102,"0"0"-51,0 0 57,0 0-12,0 0-63,0 0-19,-101 3-15,48 45 13,-1 5-12,6 3 8,10-3-8,22-9 0,13-8-3,3-10 3,28-13-4,12-13 18,13 0-14,11-27 20,6-9-19,-1-6 22,-8-4-23,-11 0 1,-14-2-13,-19 5-5,-16 4-32,-1 6-15,-25 2-1,-12 6-8,2-2 29,2 5 44,10-5 10,3 3 13,8 1 44,8 5 26,1 8 1,3 6-3,0 4-31,0 0-48,-2 24-12,-1 20 14,-1 24-14,-4 20 41,-1 4-21,2 7 18,-1 1-26,-1-4-11,1-9 15,0-13-16,2-10-4,6-13-51,0-4-44,3-13-74,16-8-128,5-14-241</inkml:trace>
  <inkml:trace contextRef="#ctx0" brushRef="#br1" timeOffset="1.15E6">28484 6077 581,'0'0'875,"0"0"-834,0 0-22,0 0 46,0 0-13,0 0-37,-10 56 18,-3-26-19,2 0-10,3-1 12,3-2-16,2-7-5,3-4-4,0-6-50,0-4-43,0-6-71,0 0-109,6-8-80</inkml:trace>
  <inkml:trace contextRef="#ctx0" brushRef="#br1" timeOffset="1.15037E6">28380 6018 359,'0'0'688,"0"0"-543,0 0 27,0 0-32,0 0-31,0 0-68,73-11-27,-25 11-14,9 0-10,5 0-14,-5 0-145,-8 2-209,-13-2-447</inkml:trace>
  <inkml:trace contextRef="#ctx0" brushRef="#br1" timeOffset="1.151E6">29412 5055 879,'0'0'163,"0"0"-145,0 0 105,0 0 7,0 0-92,0 0-33,-44 110 96,16-14-41,-4 13-6,-4 12-6,2 13-24,1 10 44,2 1-57,7 0-4,3-11 33,5-14-38,-1-15 12,5-13-1,5-11-2,7-10 13,0-7-24,19-7 0,19-6-11,14-8 11,6-7-52,0-11-47,-7-12-131,-14-13-213</inkml:trace>
  <inkml:trace contextRef="#ctx0" brushRef="#br1" timeOffset="1.15604E6">30464 5039 207,'0'0'872,"0"0"-813,0 0-5,0 0 69,0 0-39,0 0-76,-6-70-8,-27 64-12,-10 6-7,1 0 15,6 14-16,8 0 2,14 4 4,10-5 7,4-1 7,3 1 12,14 1 28,2 4 29,2 2-33,-2 3-8,-7 1 22,-9 3-47,-3-2-3,-7-1 0,-14-4 5,-6-5-13,-4-7 4,5-6-38,-1-2 40,7 0-46,1-13 10,9-4-20,7 2-91,3 2-36,15 5-205,15 5-95</inkml:trace>
  <inkml:trace contextRef="#ctx0" brushRef="#br1" timeOffset="1.15644E6">30506 5314 649,'0'0'397,"0"0"-396,0 0 143,0 0-33,0 0-39,0 0-22,74-49-44,-72 53-6,-2 12-25,0 6 0,0 5 24,-16-4-40,-5-3 22,-6 0-1,2-7 5,5-1 14,5-7-11,7-2 12,8-2 16,0-1-6,0 0 40,18 0 5,11 0-11,6 0-20,7 0-24,2 0-47,0 0-88,-6 4-162,-12 7-376</inkml:trace>
  <inkml:trace contextRef="#ctx0" brushRef="#br1" timeOffset="1.15685E6">29593 5625 123,'0'0'264,"0"0"-191,0 0 112,0 0 7,0 0-68,0 0-12,-55 9 6,55-6-20,4-1-14,15 6-28,17 4-4,29 2 48,39 4-50,36 0-6,42-1 0,31-2-4,24 1 6,10-4-25,-10-2-20,-21 0 30,-25-2-21,-34 0-9,-33-2-1,-34-2-16,-37-1-20,-28 0-46,-22-1-63,-3 5-138,-36-2-314</inkml:trace>
  <inkml:trace contextRef="#ctx0" brushRef="#br1" timeOffset="1.15931E6">29860 6163 697,'0'0'88,"0"0"-80,0 0 50,0 0-27,0 0-3,-64-72-28,33 70-7,2 2 3,1 5-13,6 11 0,12 7 11,10-1-10,0 4 16,12 2 32,14-3 55,2 4 22,2-1-11,-10-2-4,-7-1-8,-8 0-77,-5-1 9,0-2-18,-18-5 2,-9-5-6,-2-8 3,-5-4 1,4 0-20,7-11 11,7-9 1,7-1 6,7 0-18,2-1-24,4 6-82,15 4-68,2 7-208</inkml:trace>
  <inkml:trace contextRef="#ctx0" brushRef="#br1" timeOffset="1.15972E6">29966 6441 1021,'0'0'235,"0"0"-209,0 0 107,0 0-62,0 0 19,0 0-36,10 96-39,-10-70-6,-7 0-9,-5-1-18,-4-6 12,1-6-150,7-5-37,8-8-150,0 0-306</inkml:trace>
  <inkml:trace contextRef="#ctx0" brushRef="#br1" timeOffset="1.16015E6">30217 6461 524,'0'0'269,"0"0"-246,0 0 55,0 0 45,0 0-3,0 0-62,99-10 4,-61 13 3,2 2-23,-1 2-3,1-2-39,-3 1-29,-5 0-49,2-3-156,-6-3-166</inkml:trace>
  <inkml:trace contextRef="#ctx0" brushRef="#br1" timeOffset="1.1602E6">30528 6329 1009,'0'0'276,"0"0"-247,0 0-12,0 0 43,0 0-46,0 0 37,-14 86-16,6-42 15,-4-4-6,3-1-28,0-4-10,1-5-6,4-3-48,4-7-50,0 0-124,0-13-191,18-6-289</inkml:trace>
  <inkml:trace contextRef="#ctx0" brushRef="#br1" timeOffset="1.16062E6">31013 6461 899,'0'0'47,"0"0"-40,0 0 30,0 0 19,0 0-56,-103-56-2,71 56-1,10 16 0,7 10-9,14 8 8,1-1 4,10 2 53,10-7-3,4 1 8,-6-5 28,-5-4-28,-4 4-14,-6-7-38,-3 1 1,0-5-14,-15-2 7,-6-5-4,-4-3-3,-2-3-11,6 0-38,3-3-26,6-9-28,6-4-20,0 3-140,5-2-64</inkml:trace>
  <inkml:trace contextRef="#ctx0" brushRef="#br1" timeOffset="1.16103E6">31054 6909 755,'0'0'125,"0"0"-83,0 0 65,0 0 15,0 0-9,0 0-62,18-59 3,-13 55-7,2 1-17,-2 3 17,-2 0-42,2 0-2,4 20-6,1 7 7,-2 12-4,-8-1 0,0 4-8,-19-5 3,-12-2-33,-3-9-41,2-11 23,1-10-28,8-5 8,7-9 55,8-15 21,8-1 46,0 1 28,0 4 7,11 5 31,5 7-67,0 5-11,0 3-13,5 0-17,3 10-8,3 8 2,2 5-14,1 1 10,0-1-101,-2-3-69,-2-6-83,-4-4-235</inkml:trace>
  <inkml:trace contextRef="#ctx0" brushRef="#br1" timeOffset="1.16143E6">31405 6703 631,'0'0'349,"0"0"-288,0 0 69,0 0 22,0 0-45,0 0-58,57-2-22,-21 2-27,7 0 0,0 0 9,-3 0-9,-2 0-45,-4-2-59,-8-6-118,-7-1-100,-10 0-257</inkml:trace>
  <inkml:trace contextRef="#ctx0" brushRef="#br1" timeOffset="1.16185E6">31568 6546 1020,'0'0'344,"0"0"-329,0 0 75,0 0-16,0 0-28,0 0-46,0 40 0,0-9-8,0 2 11,0-4-6,0 2-44,0-3-98,18-3-116,8-5-165,6-13-219</inkml:trace>
  <inkml:trace contextRef="#ctx0" brushRef="#br1" timeOffset="1.16189E6">32049 6555 687,'0'0'140,"0"0"-112,0 0 68,0 0-94,0 0 12,0 0-28,-101-53 9,77 78 0,8 3-5,8 0 10,8-2 10,0-2 14,2-4 17,13 0 76,2-2-6,-3 0-6,-1-6-37,-4 2-25,-7 0-31,-2-1-12,-6 2-17,-24-5 7,-8-2-52,-4-8-27,6 0-63,12-5-71,14-8-130</inkml:trace>
  <inkml:trace contextRef="#ctx0" brushRef="#br1" timeOffset="1.16231E6">32206 6775 374,'0'0'265,"0"0"-231,0 0 87,0 0 45,0 0-81,0 0-49,24-1-30,-42-6-10,-2 3 4,-3 4-11,8 0-2,3 0-3,7 0 6,1 4 1,4 2 15,0-2-6,0 0 24,0-2 2,3 1 15,3-3-9,4 0-16,2 0 26,-2 0-36,4 0 1,-5 0 3,0 0-10,-3 0 10,-4 0-9,-2 0 5,0 0 22,0 0-27,0 0 3,0 7-2,0 13 0,-4 8 29,0 10 6,0 13-3,-1 10 35,1 3-24,-4 0-15,-3-4 5,-3-8-16,-1-10-5,-4-12-9,1-7 4,0-11-7,6-5-2,2-7 0,2 0 9,-2-16 7,5-18 27,2-14-42,3-14 9,12-13-20,20-5-41,2 8-66,-4 13-73,-2 17-112,-6 15-236</inkml:trace>
  <inkml:trace contextRef="#ctx0" brushRef="#br1" timeOffset="1.16294E6">32582 4986 792,'62'100'145,"18"56"86,5 43-2,-8 33-68,-25 2-39,-38-4-104,-28-20 2,-59-18-1,-35-21-19,-31-20-2,-19-23-30,-14-34-94,-12-36-148,2-45-464</inkml:trace>
  <inkml:trace contextRef="#ctx0" brushRef="#br1" timeOffset="1.1643E6">26470 6929 1021,'0'0'154,"0"0"-141,0 0 16,0 0-19,0 0 13,-97 20-10,58 30-12,5 6 17,11 3-18,23-10 0,0-7-11,32-12 11,17-7 0,10-11 1,4-9 11,-2-3 23,-6-10-35,-10-11 0,-9-8 33,-17-6-28,-13-9-5,-6-13-7,-22-11-25,-20-3 25,-2 7-8,6 17 15,12 22 38,12 16-37,11 6 39,3 3 7,-3 17-35,-5 22 17,-5 24-4,-8 13-7,-3 8 29,-3 2-38,2 1 12,6-8-10,7-5-1,9-10-20,3-6-38,0-12-134,10-10-67,2-13-348</inkml:trace>
  <inkml:trace contextRef="#ctx0" brushRef="#br1" timeOffset="1.16472E6">26598 7446 455,'0'0'549,"0"0"-501,0 0 61,0 0 25,0 0-37,0 0-60,76 0-16,-64 27-21,-12 5-2,0 1-17,-22-4 7,-10-1-3,1-8-14,10-5-16,7-10 28,14 5 10,14-4 7,26 0 21,17-1 0,4-5-21,2 0 0,-11-3-160,-4-6-189</inkml:trace>
  <inkml:trace contextRef="#ctx0" brushRef="#br1" timeOffset="1.16477E6">27177 7442 263,'0'0'920,"0"0"-873,0 0 19,0 0-24,83-12-42,-62 12-2,-5 11-173,-9 1-164,-7-2-166</inkml:trace>
  <inkml:trace contextRef="#ctx0" brushRef="#br1" timeOffset="1.16518E6">27150 7561 635,'0'0'348,"0"0"-344,88 0 52,-42 0-56,2 0-29,-2 0-306</inkml:trace>
  <inkml:trace contextRef="#ctx0" brushRef="#br1" timeOffset="1.16561E6">27976 7290 970,'0'0'7,"0"0"-7,0 0 33,-119-64-21,54 64-8,-6 19 4,4 21-8,17 12 0,18 6-3,21 2 3,11-5 7,17-7 1,17-11 19,-1-10 50,0-7-54,1-12 8,0-8 0,4-5-12,-1-23-14,6-14-5,-3-8-45,0-9 14,-7-9-25,-8-5 3,-13-7 31,-12 5 22,0 10 1,-9 14 27,-10 20 16,-1 17 27,-2 14-41,-1 0 3,-5 26 2,1 22 11,-3 19 15,-4 16-10,5 10-16,2 3 31,2 4-56,4-9 11,2-11-10,4-6-2,7-10-18,8-13-25,2-12-96,19-10-55,10-17-142,-1-8-275</inkml:trace>
  <inkml:trace contextRef="#ctx0" brushRef="#br1" timeOffset="1.16567E6">28018 7815 844,'0'0'385,"0"0"-372,0 0 112,7 74-25,-7-37-21,-4-2-52,-11 1-24,1-4 6,2-6-9,1 1-83,2-10-69,1-7-174,5-10-257</inkml:trace>
  <inkml:trace contextRef="#ctx0" brushRef="#br1" timeOffset="1.16606E6">27970 7755 459,'0'0'149,"0"0"-19,0 0 74,0 0-72,0 0 27,0 0-29,7-1-41,20 1-1,18 0-88,11 1-4,3 5-113,-10-6-269,-13 0-535</inkml:trace>
  <inkml:trace contextRef="#ctx0" brushRef="#br1" timeOffset="1.16652E6">28902 7066 423,'0'0'420,"-22"-77"-397,11 55 52,-5 18 43,-7 4-49,-13 26-60,-14 20 7,-8 13 53,1 9-45,4-1 7,9 7 1,9 2 1,11 3 18,7 4-37,5 1 8,-2 4 13,-3 4-18,-4 2 11,-6 9-9,6 0-17,2-5 36,7 0-33,3-12-3,6-7 13,2-10-15,1-10 0,0-8-46,0-15-86,4-10-94,24-14-227</inkml:trace>
  <inkml:trace contextRef="#ctx0" brushRef="#br1" timeOffset="1.16774E6">29493 7385 805,'0'0'416,"0"0"-377,0 0 4,0 0 19,0 0-20,16 102 6,-16-58-14,0-4-32,0-5-4,-4-6-6,-5-7-43,1-10-19,1-12-58,4-3 2,3-24 105,0-13-23,0-5 44,12-4 18,3-2 9,-2 6 29,1 7-6,-2 12 5,-2 10 16,0 8-36,0 5-8,4 3-11,3 0-14,8 9 13,-1 9-14,-1 3 0,-7 0 5,-12-3-3,-4-1-6,0-2-1,0-6-3,-7-1 5,1-4-12,-1-3 4,4-1-4,1 0 10,-1 0 0,-1-2 3,-1-5-18,-2-2-17,3 2-50,-1 0-7,3 5 56,1-1 0,1 2 36,0-2 1,0-2 0,0-3 33,-1-2 14,-6 0 3,-4-4 29,-6 2-75,-4 2 5,-6 3-3,-1 7-1,1 0-10,5 12 3,4 15 2,9 5 33,9 1-23,0-1 29,13-1 12,10-2-6,-2-4 11,-2-1-16,-4-2-23,-5-4 23,-7 1-40,0-3 0,-3-3 0,0 2 2,-12-4-4,-7-3-4,-5-4 6,-1-4-18,-2 0-4,3-10-21,5-10 18,9-1-21,6-2-7,4 2-59,0 4-124,18 7-56,9 5-177</inkml:trace>
  <inkml:trace contextRef="#ctx0" brushRef="#br1" timeOffset="1.16815E6">29808 7678 746,'0'0'169,"0"0"-83,0 0 90,0 0-18,0 0-67,88 15-40,-54-10 6,9 0-57,5 1-11,-3-6-78,-9 0-189,-9 0-241</inkml:trace>
  <inkml:trace contextRef="#ctx0" brushRef="#br1" timeOffset="1.16819E6">30004 7622 248,'0'0'137,"0"0"-137,0 0-45,0 0-142</inkml:trace>
  <inkml:trace contextRef="#ctx0" brushRef="#br1" timeOffset="1.16858E6">30004 7622 508,'-59'-7'0,"59"7"-48,0 0 9,-3 7-26,-9 1-62,-1-3-26,4 1 125,-1-5 28,5-1 12,5 0 37,0 0-45,0 0-4</inkml:trace>
  <inkml:trace contextRef="#ctx0" brushRef="#br1" timeOffset="1.16905E6">29928 7621 277,'0'0'235,"0"0"-77,0 0 43,0 0-17,0 0-29,0 0-43,6-10-16,-4 10-38,3 4 2,2 16-54,-2 8 12,2 7 49,-5-2-65,-2-2 6,0-3-8,-5-4-48,-11-4-86,0-8-252,3-8-586</inkml:trace>
  <inkml:trace contextRef="#ctx0" brushRef="#br1" timeOffset="1.16909E6">29709 7814 1269,'0'0'185,"0"0"-164,0 0 1,0 0 30,-28 76 19,19-45-71,-1-6 1,5-4-10,1-6-33,4-7-115,0-7-181,19-1-304</inkml:trace>
  <inkml:trace contextRef="#ctx0" brushRef="#br1" timeOffset="1.16951E6">30724 7507 980,'0'0'114,"0"0"-91,0 0-26,0 0 6,-91-48-6,38 48-6,-3 19-59,10 13 61,12 8-3,14 4 10,17-1 17,3-3 34,11-6 42,11-6 52,-6-2-62,-1-6 4,-7-4-53,-4-2-8,-4-3-26,0 0-12,-15-5 3,-13-6-87,-14 0-7,-6-5 7,-2-14-80,16-3 3,15 0-107,19 1-20,11 6-11</inkml:trace>
  <inkml:trace contextRef="#ctx0" brushRef="#br1" timeOffset="1.1699E6">30878 7863 618,'0'0'309,"0"0"-256,0 0 94,0 0-65,0 0-82,-86-6-4,48 6-13,8 8 14,7 9-24,12 0-22,11-1-18,0-1 28,23-4 3,9-10 36,5-1 34,-3 0 18,-4-7 56,-3-1-12,-11 2-20,-7 0 6,-3 6-37,-6 2-36,0 23-9,0 14-5,0 10 5,-8 3 12,-8 4-7,-4 1 5,-3-3-10,-6-8 1,-6-10-20,-6-8 19,-6-10-16,2-12-40,5-6 24,10-1 29,16-22-45,7-9-7,7-12 11,0-10-88,3-5-6,2-2-169,-5 10-153</inkml:trace>
  <inkml:trace contextRef="#ctx0" brushRef="#br1" timeOffset="1.16994E6">29197 8079 987,'0'0'220,"0"0"-132,111 28 110,-5-9-70,44 5-3,46 3-87,40 2 7,24 6-9,5-6-27,-16-1-9,-33-5-15,-33-5-77,-35-3-5,-36-3-187,-39-11-314</inkml:trace>
  <inkml:trace contextRef="#ctx0" brushRef="#br1" timeOffset="1.17069E6">29429 8454 331,'0'0'716,"0"0"-668,0 0 28,0 0 49,0 0-110,0 0 2,-112-64-33,69 69 16,7 15 0,12 6-11,18 8 22,6 4 0,8 2 43,12-6 0,1-6 47,-6-4-46,-6-5-21,-4-2-6,-5-5-26,0-4-3,0-2 1,-20-4-3,-8-2-17,-5 0 4,-2-12-33,7-9-12,10-3-47,10 0-45,8 5-124,0 2-199</inkml:trace>
  <inkml:trace contextRef="#ctx0" brushRef="#br1" timeOffset="1.1711E6">29389 8663 852,'0'0'344,"0"0"-340,0 0 106,35 78-2,-35-46-59,0-2-13,-3 1-36,-8-6-6,6-5 0,-2-6-105,7-6-106,0-8-236</inkml:trace>
  <inkml:trace contextRef="#ctx0" brushRef="#br1" timeOffset="1.17115E6">29538 8719 906,'0'0'303,"0"0"-300,106-6 114,-53 6-56,3 0-31,-7 0-30,-9 1-134,-10 2-95,-17-3-337</inkml:trace>
  <inkml:trace contextRef="#ctx0" brushRef="#br1" timeOffset="1.17157E6">29702 8625 1377,'0'0'54,"0"0"-51,0 0 77,0 0-21,0 104-6,0-66-46,0-2-3,0-5-8,0-3-49,0-8-131,16-7-186,15-6-581</inkml:trace>
  <inkml:trace contextRef="#ctx0" brushRef="#br1" timeOffset="1.17161E6">30237 8581 824,'0'0'191,"0"0"-133,0 0-58,0 0 3,0 0-3,-97 6-2,66 38 2,7 6 9,12-5 14,9-4 27,3-7 73,0-6-52,3-8 2,0-3-5,-2-4-46,-1-3-6,0-1-16,-4-4-23,-15-1-32,1-2-90,3-2-94,8 0-222</inkml:trace>
  <inkml:trace contextRef="#ctx0" brushRef="#br1" timeOffset="1.17201E6">30288 8895 981,'0'0'58,"0"0"-52,0 0 86,0 0 2,0 0-73,33 95-20,-37-68 8,-16-4-9,-4 0-47,0-7 7,4-9 12,11-2 24,6-2 8,3-2 12,12-1 113,23 1-73,15-1-29,12 0-27,-4 0-27,0 0-245,-10 0-317</inkml:trace>
  <inkml:trace contextRef="#ctx0" brushRef="#br1" timeOffset="1.17206E6">30801 8790 336,'0'0'177,"0"0"-100,0 0 147,0 0-80,0 0-36,121 36-83,-81-25-25,-13-2-50,-8-1-181,-18-8-247</inkml:trace>
  <inkml:trace contextRef="#ctx0" brushRef="#br1" timeOffset="1.1721E6">30860 8777 1356,'0'0'126,"0"0"-120,0 0 17,0 0 49,-11 97-45,-1-58-18,5-3-9,5-3-49,2-4-129,13-9-293</inkml:trace>
  <inkml:trace contextRef="#ctx0" brushRef="#br1" timeOffset="1.17251E6">31317 8778 1037,'0'0'1,"0"0"-1,0 0 31,0 0-31,-97-17 0,62 47-18,12 10 8,17 3 10,6-2 6,0-2 47,18-6 72,0-10 6,-2-4-36,-7-8 2,-6-1-77,-3 0-18,0-3-2,-22 1-54,-8-1-68,-6-6-103,9 2-168</inkml:trace>
  <inkml:trace contextRef="#ctx0" brushRef="#br1" timeOffset="1.17291E6">31474 9112 898,'0'0'2,"0"0"3,0 0 112,0 0-107,0 0-10,0 0 0,-38 23-11,4-4 11,9 3-2,10 0-16,11-5 8,4-5-39,7-5 48,14-7 1,6 0 40,1-3 21,-5-8 37,1-1 1,-7 4-10,-6 3-31,-5 2-26,-4 3 1,-2 0-33,1 16-25,0 15 25,2 10 10,-3 7 8,0 3-8,-4-4-7,-16-3 24,-8-10-27,-5-3-3,-6-11-2,0-9-34,9-9 15,4-2-6,12-5-25,12-14 37,2-10-59,31-12-95,17-13-65,13-12-264</inkml:trace>
  <inkml:trace contextRef="#ctx0" brushRef="#br1" timeOffset="1.17331E6">31817 8067 1026,'0'0'248,"0"0"-218,0 0-30,128 86 141,-52-6-61,-3 26-23,-5 14-13,-18 11-27,-20 1-5,-24 0-12,-12-5 6,-39-9-22,-23-3 8,-25-13-115,-14-15-51,-14-14-159,-6-15-506</inkml:trace>
  <inkml:trace contextRef="#ctx0" brushRef="#br1" timeOffset="1.17336E6">30073 9971 1192,'0'0'319,"143"-27"-288,-17 11 63,41-1-12,25 4-34,4 2-41,-19 4 4,-38 6-11,-40 1-7,-38 0 2,-29 0-81,-24 11-49,-13 1-84,-50 2-176,-22 5-97</inkml:trace>
  <inkml:trace contextRef="#ctx0" brushRef="#br1" timeOffset="1.17376E6">30698 10052 488,'0'0'581,"0"0"-444,-88 18 20,88-14 9,0-4-20,23 6-60,34 0-27,38 2-18,32-3-41,17-1-15,4-4-76,1 0-133,-1-17-419</inkml:trace>
  <inkml:trace contextRef="#ctx0" brushRef="#br1" timeOffset="1.17924E6">26892 11586 1085,'0'0'115,"4"121"-93,8 8-15,-7 37-3,-5 18 17,-15 17 56,-22 6-31,-7-7-23,-8-12-23,1-18 2,-1-19-12,10-20-7,14-19-60,16-28-89,12-30-97,4-35-214</inkml:trace>
  <inkml:trace contextRef="#ctx0" brushRef="#br1" timeOffset="1.17993E6">26577 11468 575,'0'0'125,"0"0"-85,80-49-4,32 49 34,57 25 52,53 19 26,42 11-92,21 5-22,12-1 6,14-2-27,12-1 0,7 0-13,-8-5 6,-21-7-13,-29-10 7,-23-8 0,-30-5 4,-28-1 0,-27-4-4,-39 1-6,-32-2 6,-33-2 13,-22 1-13,-20 0-13,-6 1 0,0 4-39,4 1 27,3-4-11,4 1 19,2-6 5,8-5 11,6-2 1,2-1 8,1-3-2,-5 1-5,-5 5 7,-1 2-5,-6 2 7,-5 4-10,-1 3 0,1-2-2,0 2 5,5-1 0,4 1-3,7 7 7,6 3-10,0 5 3,-3 0 0,-7-4 1,-9-1-1,-7-2 0,-6 15-2,-6 16 2,-4 28 14,0 32 2,-2 27 14,-22 27 6,-14 21 28,-22 9-18,-14-5-8,-13-13-27,-5-16 21,-3-22-32,-2-18 0,-3-19-3,-4-23-3,-5-25-64,-10-31-55,-17-28-88,-20-23-90,-7-33-218</inkml:trace>
  <inkml:trace contextRef="#ctx0" brushRef="#br1" timeOffset="1.18035E6">26841 13539 1422,'159'-9'156,"67"9"-134,73 4-20,52 17-2,30 0 0,11 5-51,-24 0 10,-44 1-143,-56-4-263</inkml:trace>
  <inkml:trace contextRef="#ctx0" brushRef="#br1" timeOffset="1.18105E6">9778 13882 972,'0'0'165,"151"-76"-103,-19 24 31,34-2-7,29-2-31,12 4-21,-7 7-27,-20 8-7,-38 9-3,-43 12-76,-44 12-12,-34 4-14,-21 18-141,-11 12-110,-35 6-72</inkml:trace>
  <inkml:trace contextRef="#ctx0" brushRef="#br1" timeOffset="1.18144E6">9761 14098 29,'0'0'1084,"0"0"-936,168-74-107,-18 21 13,36-8-50,18-7-4,2 2-42,-19 13-136,-27 14-59,-25 10-294</inkml:trace>
  <inkml:trace contextRef="#ctx0" brushRef="#br1" timeOffset="1.195E6">30234 1603 442,'0'0'79,"0"0"-74,0 0 13,0 0 45,0 0-22,0 0-5,0 0 12,0 0-11,0-17 29,0 14 25,0 3 0,0 0 28,0 0-20,0 0-34,0 0 7,0 0-38,0 0-4,0 0 6,2 0-17,0 0 0,5 3-19,4 8 0,3-1 17,4 2-15,-2 0 5,1 0-1,2-1-5,1 1 24,1 0-18,3 4 1,-1-3 27,-7-1-28,-2-2 5,-6-8 4,-4 0-15,-1-2 17,-3 0-18,0 0 0,0 0 8,0 0-8,0 0-3,0 0-16,9-10-37,6-2-39,2-1-150,6 2-34,-2 2-116</inkml:trace>
  <inkml:trace contextRef="#ctx0" brushRef="#br1" timeOffset="1.19543E6">30730 1569 793,'0'0'113,"0"0"-107,0 0 117,0 0 13,0 0-47,0 0-22,12-15-11,-12 15-23,-6 4 11,-12 7-18,-6 2 8,-5 2 8,-3-3-36,-1 2 3,-1 0-5,1-4-2,4-2-2,-2-2 0,7-1-27,5-4 9,7 1-40,6-1 7,3 2-23,3-2-60,0-1-72,12 0-230</inkml:trace>
  <inkml:trace contextRef="#ctx0" brushRef="#br1" timeOffset="1.19584E6">30278 1598 1080,'0'0'89,"0"0"-70,0 0 123,0 0-22,0 0-73,0 0 7,62 52-22,-41-35-13,-4-3 19,-3-1-38,-2-2 6,-7-2-6,2-5 6,-1-1-14,0-2-15,6 0-49,5-1-8,4 0-129,5 0-83,-2-9-223</inkml:trace>
  <inkml:trace contextRef="#ctx0" brushRef="#br1" timeOffset="1.1959E6">30604 1562 975,'0'0'142,"0"0"-102,0 0 85,0 0-34,0 0-31,0 0-14,0-1-44,0 1 0,0 4-2,-4 5 0,-12 0-6,-4 2-36,-6-2-33,1-1 7,4 0-86,5 0-23,10-5-110,6 1-87</inkml:trace>
  <inkml:trace contextRef="#ctx0" brushRef="#br1" timeOffset="1.19804E6">27909 6063 45,'0'0'4,"0"0"-2,0 0-2,0 0 3,0 0-2,0 0 3,5 2-2,-3 0-2,-1-2 28,0 0 8,-1 0-2,3 0-7,-3 0-2,0 0 5,0 0-20,0 0-9,3 0-1,-2 0 0,0 0-8,3 0 1,-4 0-4,3 0 10,-2 0-8,-1 0-10,0 0-10,0 0-27,0 0 5</inkml:trace>
  <inkml:trace contextRef="#ctx0" brushRef="#br1" timeOffset="1.1994E6">28837 1313 434,'0'0'82,"0"0"-74,0 0 85,0 0 21,0 0-24,0 0 4,-20-31-29,20 27-30,0 4 10,0 0-7,0 0 15,0 0 10,15 4-48,9 12 8,5 5-17,-2-1-2,-9-2 15,-8-5-19,-9-1-1,-1-1-10,-3-2 8,-15-4 1,-6-2-5,-2-3-22,0 0 16,2-3-26,5-9 23,4-2 11,7-1 10,8 0 3,0 1 29,8 0 1,16 1 22,4 8-24,4 3-13,2 2 29,-6 0-28,-4 10-5,-8 4-19,-6 5 3,-7 0-7,-3 2-8,-4 0-11,-20-2 19,-8-7-28,-4-7 12,4-5-2,1 0-2,11-8 20,10-10 3,3-2 1,7-3 44,0 0-13,7 3 31,7 3-12,5 8-9,-2 2 13,2 4-40,-4 3-11,1 0 13,-4 3-16,-6 6-4,0 3-3,-5 6-5,-1-4 10,-1 1-31,-15-2-12,-4-6 25,-3-6-16,6-1 22,5 0 12,6-8 4,6-6 33,0-2 4,0-2-3,12 4 22,6 2-43,0 2-15,1 6 0,0 4-35,-2 0-44,-6 19-154,-2 8-278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22:43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9874 16882 727,'0'0'102,"0"0"-40,0 0 11,0 0 1,-84 83 46,69-15-31,7 0-51,8-4-17,0-4-1,9-17-19,11-7 0,10-15 3,3-13 1,3-8-5,4-3 15,-7-27-10,-6-9 4,-11-12 19,-9-3 23,-7-2 19,0-2-28,-14 13-12,-12 8 2,-2 15-26,-4 14-6,-4 8 0,1 0-23,4 18-19,9 2-65,11-2-37,11 1-120,12 0-218</inkml:trace>
  <inkml:trace contextRef="#ctx0" brushRef="#br0" timeOffset="172.7281">10212 17185 1019,'0'0'148,"0"0"-18,0 0-2,0 0-57,0 0-38,0 0-33,8 0-54,-8 0-106,0 0-188,10 3-505</inkml:trace>
  <inkml:trace contextRef="#ctx0" brushRef="#br0" timeOffset="594.8357">10563 17126 886,'0'0'92,"0"0"-56,-7-80 86,2 59-78,5 2 31,0 6-18,3 0-33,11 10 14,9 3-9,8 3 17,2 25 10,-1 8-15,-8 13-9,-11 4-19,-13 3-13,-2 0 2,-24-5-2,-10-6-26,-4-9-26,-4-13-9,2-14 20,2-9 10,12-6 31,5-20 17,12-7 6,11 4 33,0 2 8,11 10-5,16 7-11,9 10-23,5 0-25,-1 11 3,-3 13-3,-7 4-12,-8 0-25,-4-3-54,-2-5-73,4-10-87,5-10-111,7 0-180</inkml:trace>
  <inkml:trace contextRef="#ctx0" brushRef="#br0" timeOffset="1184.6308">10991 17180 406,'0'0'0,"0"0"21,0 0-21,0 0 38,0 0 76,12-70-20,-5 56-35,1 0 46,-2 4-4,4-1-36,-1 6-11,8 1 0,2 4-4,4 0-4,2 12 7,-4 13 7,-17 6-29,-4 9-15,-36 6-16,-20 9-2,-16 0-19,2-1-27,10-4-9,17-10 9,26-15 23,17-10 25,33-13 5,22-2 38,11-4 18,6-16-2,-5 2 10,-12-8 21,-18 5-30,-17 4-7,-20-3-17,0 4-25,-31-4-5,-10 1-6,-6 2-14,3-2-3,7 2-34,10 1-30,10 0-11,8 0-17,7 1-51,2 2-75,0-1-131</inkml:trace>
  <inkml:trace contextRef="#ctx0" brushRef="#br0" timeOffset="1754.343">11540 17076 909,'0'0'169,"0"0"-98,0 0 81,0 0-77,0 0-53,0 0 40,-2 130-17,-12-62-22,2-9 4,12-11-24,0-9-4,31-15 1,8-12-16,11-12 0,5-10-14,-4-23 18,-3-6 10,-14-5 4,-10-2 0,-13 3 4,-11 7-3,0 11 16,-11 14-1,-14 11-2,-2 7 14,1 29-9,4 17 20,10 7 5,4 5-21,6 1-4,-1-6-21,3-4-10,-3-3-29,-3-4-124,-6-10-223,-3-12-587</inkml:trace>
  <inkml:trace contextRef="#ctx0" brushRef="#br0" timeOffset="2492.6702">12606 17324 1006,'0'0'248,"0"0"-199,0 0 11,-112 18 30,65 16-26,-8 6-3,2 4-50,1-4-8,5-2-6,6-2-58,9-8-63,5-9-99,13-10-142,7-9-308</inkml:trace>
  <inkml:trace contextRef="#ctx0" brushRef="#br0" timeOffset="2695.1182">12272 17274 767,'0'0'190,"0"0"0,0 0-27,0 0-72,0 0 34,111 92-25,-80-42-69,-10-2-9,-5-2-10,-7 0-12,-1-10-11,4 0-63,2-7-170,0-12-253</inkml:trace>
  <inkml:trace contextRef="#ctx0" brushRef="#br0" timeOffset="3845.9376">13060 17297 289,'0'0'60,"0"0"-25,0 0 49,0 0-14,0 0 49,0 0-35,0-13-19,0 9 1,0 1 4,0 2 5,0-1-23,0 0-10,0 0 3,-2 2-13,2-2 1,0 2-10,0 0-15,0 0 8,0 0-11,-3 0 2,-1 0 10,-5 21-16,-5 11 37,-4 11 23,-4 6-1,4 0-13,2-5-20,4-8-22,9-6 0,3-8-5,0-8-25,12-4-53,9-7-37,7-3-64,-1 0-76,-3-15-128</inkml:trace>
  <inkml:trace contextRef="#ctx0" brushRef="#br0" timeOffset="4401.8976">13260 17401 463,'0'0'215,"0"0"-110,0 0 37,0 0-40,0 0-13,0 0-42,0-8-45,0 8-2,0 8 0,-5 1 4,-4 6 0,2 1 1,-1-3 14,-1-2 4,6-3 1,0-3-11,-1-1-9,4-1 14,-2-3-13,2 3 4,-2 2-2,0-2-3,-1 6 9,0-1-4,-1 5 2,2-1 16,-1 6-21,2 0 5,1 0 0,0-1-5,0-1 5,6-3-9,1-3-2,0-2 15,2-3-9,3-1 16,3-4-1,3 0-1,6 0 3,0 0-12,0-11-9,-1-2 16,-7-3-17,-4-4 3,-4 0 4,-8-9-5,0 2 7,-9-6-10,-13-2 0,-3 3-6,0 4-7,2 11 4,7 7-17,1 10-13,3 0-19,-1 16-51,2 4-102,3 4-72,4-2-204</inkml:trace>
  <inkml:trace contextRef="#ctx0" brushRef="#br0" timeOffset="5174.0498">13467 17144 32,'0'0'1029,"0"0"-877,0 0-53,0 0 6,0 0-70,0 0-14,55-12-21,-10 22-10,12-2-52,10-2-39,1-4-76,3-2-35,-2 0-63,-6-9 147,-2-10 29,-8-1 99,-7-5 67,-10 1-15,-14 3 23,-7 2 68,-12 4-28,-3 3-17,0 6-12,-15 4-26,-10 2-2,-5 7-2,0 24-14,3 9 10,10 12-28,9 4 10,8-2-14,4-6-16,20-6-1,1-13-3,7-9-20,-4-11 15,-3-9-9,-6 0 14,-6-8 7,-13-13-2,0 0 0,-9-5-5,-18 6-4,-1 7 1,-5 6-7,-3 7 1,5 0-4,3 16-11,8 4-28,11 6-88,9-4-69,0 1-220</inkml:trace>
  <inkml:trace contextRef="#ctx0" brushRef="#br0" timeOffset="5833.466">14830 17420 1079,'0'0'177,"0"0"-114,0 0-4,0 0-10,0 92 31,0-48-51,0 2-28,0-3-1,0-2-30,0-11 6,0-14-36,14-16-27,8-7 57,4-32 3,2-9 25,-4-4 2,-1 4 19,-7 10 24,-7 11 12,-2 10-22,-7 10 33,0 7-42,0 13-24,0 21-4,0 6 4,0 9 7,0-4-7,7-3 1,10-13-9,2-10 8,3-17 0,1-2 13,1-14-4,0-20 1,-7-4 5,-1-6-1,-6 4 13,-8-2-27,-2 5-3,0 5-7,-2 11-46,-6 7-43,0 12-78,4 2-168,4 0-394</inkml:trace>
  <inkml:trace contextRef="#ctx0" brushRef="#br0" timeOffset="6185.5049">15446 17246 1081,'0'0'242,"0"0"-183,0 0 15,0 0-38,14 104 30,-42-33-41,2 1-21,2-5-4,6-9-26,10-8-40,6-17 3,2-14-13,0-19 27,14 0 49,6-26 9,4-6 37,0 0 6,0 3 9,-1 2 6,0 11-19,-9 6-7,-4 10-24,-4 0-9,-3 17-8,-3 15-1,0 5 1,-5 6 0,-14 0-11,-5-7-4,-4-8-42,-4-8-22,1-7-13,3-13-30,6 0-50,11-11-35,11-6-161</inkml:trace>
  <inkml:trace contextRef="#ctx0" brushRef="#br0" timeOffset="6376.3134">15964 17661 1406,'0'0'191,"0"0"-167,0 0 18,-66 112 12,2-49-9,-10-1-36,5-3-9,12-10-15,19-7-54,18-13-86,20-14-161,23-14-197</inkml:trace>
  <inkml:trace contextRef="#ctx0" brushRef="#br0" timeOffset="6534.3151">16114 17889 898,'0'0'305,"0"0"-178,0 0 17,0 0-61,-96 32 3,32 3-22,2 2-44,9 0-4,8-6-16,6 1-15,11-3-44,1-7-205,3-10-518</inkml:trace>
  <inkml:trace contextRef="#ctx0" brushRef="#br0" timeOffset="30114.3314">15764 13004 639,'0'0'84,"142"-28"-22,-52 18 1,10 1 11,2 1 42,-5 4-26,-10 3-49,-11 1-23,-10 0-17,-6 0 1,-12 0-2,-14 0-34,-18 0-13,-15 0-57,-1-3-103,-27-4-143</inkml:trace>
  <inkml:trace contextRef="#ctx0" brushRef="#br0" timeOffset="30542.5947">15087 12878 432,'0'0'142,"0"0"-46,0 0 17,0 0-2,0 0 1,0 0 9,5-33-33,46 32-45,36 1 26,39 0 1,36 0-3,23 0 10,12 0-29,3 5 6,-14 3-25,-10-3-11,-22-1 18,-19 0-36,-24 4 8,-26-5-2,-29 0-3,-27-2-3,-17-1 0,-12 0-23,-4 0 0,-26 0-43,-22 0-11,-19 0-26,-10 0-22,-6-4-16,-4-1-17,-3-1-56,-6 2 8,-12 2 2,-7-1 64,-4-1 32,1-3-47</inkml:trace>
  <inkml:trace contextRef="#ctx0" brushRef="#br0" timeOffset="31112.0962">15044 12802 434,'0'0'127,"0"0"33,0 0-4,0 0 15,0 0 52,138 12-88,10-9-12,30 0-60,24-2-23,7 0 26,3 2-35,-8 2 10,-19-1-5,-25 4-21,-29-2 9,-30 0-24,-33 2 4,-32-4 7,-22-1-11,-14-3-4,0 0-4,-22 0-26,-15 0 14,-15 0-21,-5-4-14,-6 0 38,-1 0-39,-7 4 8,-6 0-17,-3 0-16,-13 0 3,-13 0-25,-8 0-19,-10 1 36,-6 9 13,5-2 41,5 4 25,16 1 7,31-2 24,30-5 30,38-4 36,27-2 91,58 0-43,42 0-45,30-6-17,20 0-39,2 2 9,-7 2-12,-12 2-19,-23 0 17,-23 0-29,-26 0-3,-27 6 1,-27-2 5,-17-2-12,-12 0-20,0-1-21,-13 2 18,-13-2-34,-4-1-11,2 0-25,6 0-8,4-9-30,0-3-23,2 2-108,-2 1-144</inkml:trace>
  <inkml:trace contextRef="#ctx0" brushRef="#br0" timeOffset="43657.2599">27582 15004 629,'0'0'268,"-156"141"-268,38-56-126,-15-3 5,-7-1 121,-3-2 19,3 1-19,11-10-195</inkml:trace>
  <inkml:trace contextRef="#ctx0" brushRef="#br0" timeOffset="44463.1308">19028 14844 945,'-121'116'0,"6"9"-36,9 7-146,-1-5-25,4-9 111,6-11 30,0-11 54,-1-13-261</inkml:trace>
  <inkml:trace contextRef="#ctx0" brushRef="#br0" timeOffset="45242.7832">19108 14720 722,'-88'69'0,"6"12"-122,2-3 11,1-4-10,4-6 41,9-8-151</inkml:trace>
  <inkml:trace contextRef="#ctx0" brushRef="#br0" timeOffset="87819.4201">15898 2057 340,'0'0'99,"0"0"6,0 0 6,-94-15 11,84 14 19,8 1-24,2 0-2,8 0 9,31 0-34,30 0 14,38 0-42,29 5-5,24 3 7,16 0-24,5-1-4,3-4-11,-5-3-20,-11 0 45,-13 0-43,-22 0 7,-29-3 12,-27 0-19,-27 2 12,-22 1-18,-14 0 7,-10 0-4,-4 0-4,0 0-7,-4 0 5,-6 7 0,-1-1 2,-1-2 0,3-2 0,2-1 0,4-1 0,1 0 0,2 0-2,0 0 2,0 0-2,0 0-10,0 0-27,0 0 28,-3 0-54,-1 0-17,-4 7-34,-5 6-110,-9 0-103,-7-1-325</inkml:trace>
  <inkml:trace contextRef="#ctx0" brushRef="#br0" timeOffset="88973.4887">12787 4714 651,'0'0'57,"0"0"38,0 0 20,0 0-18,0 0 49,127-21-44,-13 17-29,42-3 24,38 2-16,31 0-28,24-3 29,13-2-43,-5 1-2,-17 0-4,-28-3-15,-39 4 20,-34 0-25,-40 4-11,-38 2 29,-32 0-28,-19 2 7,-10 0-10,0 0 3,0 0-12,-4 0 9,-4 0 0,1-2-1,3 2 1,-1-1-2,5 1 0,-2 0 4,2 0-6,-1 0 4,1 0-9,0 0 0,-1 0-8,-2 0 2,2 0 3,-1-1-3,1 1 10,-3 0-5,3 0 10,-1 0-9,0 0 9,0 0 0,0 0 0,0 0 2,2 0-8,0 0 6,0 0 0,0 0-16,-1 0 14,0 0-3,1 0-1,-2 0-5,-2 0 9,2 0-15,-1 0-10,3 0 20,0 0-55,0 0-32,0 0-54,-7 0-117,-2 0-207</inkml:trace>
  <inkml:trace contextRef="#ctx0" brushRef="#br0" timeOffset="90250.0715">19256 7813 528,'0'0'226,"0"0"-128,111 5 95,4 3 15,42-2-87,36-4-10,30-2-32,18 0-32,6 0 23,-4 0-57,-17-4 12,-28-4 18,-34 0-25,-42 0-5,-47 0-13,-35 3 7,-27 1 8,-13 3-15,0 1 0,-18 0-5,-13 0 7,-6 0-2,1 1 0,6 2 2,10-2-20,4 0 12,6-1-14,-2 0 17,6 0-13,2 0 10,2 0 1,2 0-10,-2 0 7,2 0-30,-1 0-25,-6 4-24,-5 2-74,-6 4-10,-12 2-51,0 0-178</inkml:trace>
  <inkml:trace contextRef="#ctx0" brushRef="#br0" timeOffset="92559.7386">14742 9881 12,'0'0'33,"0"0"6,0 0-10,0 0 13,0 0 19,0 0 3,-86-8-17,74 7 21,-1-1 7,2 2-26,3-2-10,4 2 54,4 0-38,0 0 7,0 0 13,2 0 4,30 0 16,28 0 26,34 0-9,30 0-2,23 0-55,16 0 16,13 0-11,8 0-22,0-2 4,-6-6-20,-16 4-8,-29 3 32,-33 0-42,-31 1-4,-27-2 6,-24 1-5,-8 0 3,-10 1-4,0-2 0,0 1 0,0 0 0,0-2 0,0 0 1,0 2 3,0 1-8,0-3 4,0 3 0,0 0-17,-6 0 14,-3 0-12,-2 0 11,2 0-11,1 0 8,3 0-9,-2 0-3,-1 0 8,1 0-3,-2 0-1,0 0 15,-3 0-9,-2 0 7,-2 3-8,0-2-7,-2-1 8,0 2-15,0-2 2,-6 0 8,0 0-12,-4 0 2,-7 0-2,0 0-9,-5 0 34,0 1-26,-4 0 6,-8-1 13,-9 0-21,-8 0 12,-13 0-11,-3 0 0,-6 0 23,7 0-6,7 0 11,16 0 2,10 0-1,18 0 3,11 0 5,13 0-5,4 0 38,3 0-33,0 0 6,-1 0 8,0 0-18,2 0 3,0 0-6,1 0 2,0 0 13,0 0-17,0 0 0,0 0 6,0 0-4,0 0 1,0 0-3,0 0 4,-2 0 1,0 0-5,0 0 0,-2 0 3,-5 0-1,0 0-2,-5-1 0,0 1 1,-1-1-1,-4 1 0,-5 0 0,-2 0-7,-9 0 7,-2 0-5,-5 0 1,1 0 4,8 0-6,5 0 6,9 0 0,7 0-4,11 0 8,1 0-4,0-2 0,32 2 7,33-1 15,36-4-16,42 1 18,18-2 9,9-3-14,-4 4 11,-4-2-3,-10 2-10,-10-1 36,-15 0-47,-26 6-6,-25-3 12,-30 3-7,-22 0-7,-19 0 2,-5 0 0,-12 0-11,-27 0 10,-19 0-11,-18 0 8,-15 0-14,-6 0 11,-10 0 0,-2 3-2,-3 2-5,0-1 1,-2 3 12,9-2-8,14 2 10,21-5-1,28 1 0,22-3 6,20 0 10,30 0-16,39 0 3,35-11-11,29 3 8,9 3-59,-5 4-101,-13 1-164,-15 0-530</inkml:trace>
  <inkml:trace contextRef="#ctx0" brushRef="#br0" timeOffset="95959.693">15094 12870 187,'0'0'379,"0"0"-252,0 0-73,0 0-6,0 0 9,0 0 72,0 0 9,-10-29-75,61 25-7,14 4 8,10 0-25,1 0 32,3 3-37,1 2-17,4-2 10,-2-3-26,-6 0 6,-13 0-2,-20 0-1,-18-2 18,-13 0-22,-9 0 0,-3 1 14,0-3-14,-27-1-3,-16 1-20,-13-2-3,-9 5 24,-3-3-14,-4 3-6,-7-1 18,1 0-1,0 2 5,14 0 0,19 0 2,20 0 14,15 0-15,10 0 2,0 0 27,11-4-13,17-6 4,11 4-4,1 0-12,2 0 17,-2 0-22,-1 4 0,-6-1 2,-10 0-1,-8 3-1,-11 0 0,-4 0 0,0 0-8,0 0-11,-6 0-7,-14 0 25,-5 0-14,-2 4 10,-1-1 0,0 1 4,-1-1-8,2-1 9,5 2 0,10-4-1,6 3 6,6-3-5,0 0 12,19 0-9,17 3 22,11-3-25,1 0 0,2 0 8,-6 0-6,-8 0-2,-9 0 0,-10 0 3,-10 0-3,-4 0 0,-3 0-1,0 0-5,-10 0-7,-12 0-2,-9 0 6,-2 5 9,-2 0-10,2 1 8,-3-2 2,0 1-5,2 3 6,9-5-1,5 1 0,11-2 2,7-2 9,2 0-8,0 0-3,23 0 26,10 0-24,6-4 3,1-1-5,-9 0 3,-7 2-3,-10 0 0,-4 1 0,-5 2-3,-4 0 3,-1 0-9,0 0-14,-18 0-19,-8 0 16,-3 0-2,4 2 18,2 1 1,7 1-3,4-3 10,7 2 1,-1-3-12,6 0 5,0 0-29,0 0-20,0 0-46,14-11-169,0-5-305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2-07T10:23:31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4596 1641 1262,'0'0'117,"0"0"-47,-43 80 62,25-29-58,-4 8-26,-3-1-19,-7 1-29,5 0 8,-1-6-19,4-12-43,10-13-87,6-17-185,8-11-267</inkml:trace>
  <inkml:trace contextRef="#ctx0" brushRef="#br0" timeOffset="196.8645">4520 1652 1083,'0'0'137,"0"0"-86,0 0 85,0 0-52,104 5-36,-69 43 22,1 4-32,-4-1-7,-4-6-31,-4-1 4,-7-9-8,-2-6-14,-2-6-44,-1-11-74,0-12-100,5-3-148,2-25-410</inkml:trace>
  <inkml:trace contextRef="#ctx0" brushRef="#br0" timeOffset="382.8594">5027 1585 833,'0'0'280,"0"0"-150,0 0 20,0 0-6,0 0-67,0 0-51,14 20 13,-26 32 0,-12 10-25,-4-5 7,-4-2-21,4-10-6,4-4-34,6-10-59,8-3-130,10-15-136,0-10-299</inkml:trace>
  <inkml:trace contextRef="#ctx0" brushRef="#br0" timeOffset="606.6698">5443 1681 1044,'0'0'253,"0"0"-156,0 0 7,0 0-28,0 0 3,-31 108-22,10-61-30,2-2-24,2-2-6,3-4-6,4-3-59,0-4-71,5-14-177,1-15-208</inkml:trace>
  <inkml:trace contextRef="#ctx0" brushRef="#br0" timeOffset="757.3702">5331 1721 919,'0'0'185,"45"-108"-114,-18 71 67,3 9-42,4 12-37,2 13-42,-2 3-17,-4 14-32,-8 14-72,-16 12-94,-6 5-53,-38 6-219</inkml:trace>
  <inkml:trace contextRef="#ctx0" brushRef="#br0" timeOffset="877.347">5233 2019 948,'0'0'156,"0"0"14,0 0-54,0 0-43,0 0-21,100 62-51,-38-58-1,3 0-138,3-4-272</inkml:trace>
  <inkml:trace contextRef="#ctx0" brushRef="#br0" timeOffset="1041.7466">6247 2039 1170,'0'0'172,"0"0"-160,112-27-18,-86 27 6,-7 15-48,-15 7-136,-4 2-200</inkml:trace>
  <inkml:trace contextRef="#ctx0" brushRef="#br0" timeOffset="1166.4081">6128 2248 1253,'0'0'198,"0"0"-76,0 0-19,0 0-92,85 0-11,-23-1-20,12 1-154,14-8-322</inkml:trace>
  <inkml:trace contextRef="#ctx0" brushRef="#br0" timeOffset="1811.9525">8584 1585 1152,'0'0'98,"0"0"-30,0 0-7,-85-4-56,9 50 20,-16 16-8,4 13-2,16 8-15,16-7 4,24-10-12,21-15 2,11-16-12,27-21 15,34-14 0,26-25 2,14-24 1,7-15 0,-3-11 9,-10 0-9,-14-2 0,-14 0 6,-24 1-4,-18 1-4,-25 4-7,-7 10-26,-29 12 20,-6 19-6,2 18 21,9 11 34,7 1 16,8 13 24,8 25 4,1 18-27,5 18 15,-1 18-32,-6 12-9,-6 8 12,-10 8-11,-7 2 1,-2-10-17,4-14-8,8-19-4,10-19-25,12-13-53,0-17-22,19-16-143,13-14-87,0-10-276</inkml:trace>
  <inkml:trace contextRef="#ctx0" brushRef="#br0" timeOffset="1987.1608">8828 2129 98,'0'0'1231,"0"0"-1100,0 0-26,0 0-37,0 0 18,-5 84-31,-5-50-21,-4-1-34,6 0-16,0-1-54,2-8-135,6-9-345</inkml:trace>
  <inkml:trace contextRef="#ctx0" brushRef="#br0" timeOffset="2955.7599">8667 2177 624,'0'0'254,"0"0"-101,0 0 49,0 0-63,0 0-35,0 0-26,56-29-26,-26 24-25,6 1-11,10 0-16,8-4-25,13 0-35,6-6-152,2 0-173,-2-4-408</inkml:trace>
  <inkml:trace contextRef="#ctx0" brushRef="#br0" timeOffset="3333.87">9767 1759 957,'0'0'115,"0"0"-37,0 0 35,0 0-41,0 0-60,0 0-4,-119-51-16,62 83 4,5 7 2,16-1 0,14-2-1,22-4 3,10-2 7,30-5 39,10 0 73,4-9-34,-10 2-22,-11 0-24,-12 0-24,-11 7-9,-10-4-6,-12 3-12,-30-1 12,-12-4-33,-12-9-35,6-10-61,15-2-66,20-24-152,22-4-196</inkml:trace>
  <inkml:trace contextRef="#ctx0" brushRef="#br0" timeOffset="3539.3363">9981 2143 1210,'0'0'115,"0"0"47,11 77-28,-12-45-60,-21 4-27,-7-3-13,1-2-30,4-7-4,8-7-34,9-7-71,7-10-144,14 0-266</inkml:trace>
  <inkml:trace contextRef="#ctx0" brushRef="#br0" timeOffset="3734.4898">9883 2116 1252,'0'0'188,"0"0"-51,0 0-35,0 0-24,0 0-30,0 0-36,62-15-12,-2 15-19,20-2-49,18-6-91,16-7-244,22-9-753</inkml:trace>
  <inkml:trace contextRef="#ctx0" brushRef="#br0" timeOffset="4078.5511">11140 2009 552,'0'0'340,"0"0"-286,0 0 96,0 0 2,0 0 6,0 0-44,13-33-25,45 28-52,15-3-17,8 1 4,-2 2-16,-6-1-8,-7 0-38,-6 3-81,-14-2-168,-18 1-382</inkml:trace>
  <inkml:trace contextRef="#ctx0" brushRef="#br0" timeOffset="4251.9928">11496 1816 655,'0'0'857,"0"0"-770,0 0-5,0 0-40,-19 81-12,-7-2 24,-12 5-9,0 0-39,2-8-6,8-11-64,18-14-89,10-20-271</inkml:trace>
  <inkml:trace contextRef="#ctx0" brushRef="#br0" timeOffset="4760.0786">12861 1735 1132,'0'0'132,"0"0"-55,0 0 4,-112-24-65,30 52 17,-16 17 1,1 15-29,9 11 1,23-1-6,25-2-9,21-6 6,19-20-42,19-11 0,29-20 30,18-11 9,13-16 6,4-26 8,-5-15-7,-4-8 15,-10-6-16,-10-1 1,-15 1-4,-18-3 1,-21-4-22,-5 1-36,-31 10-17,-9 14 45,-1 14 26,5 15 6,6 11 28,10 12 20,1 2 20,3 38 4,5 23-5,1 30 26,3 22-34,0 12-16,-3 12-1,-1-8-11,-5-8-10,4-17-16,6-21-5,6-12-12,5-21-65,0-14-53,5-21-185,6-16-366</inkml:trace>
  <inkml:trace contextRef="#ctx0" brushRef="#br0" timeOffset="5115.6178">13013 2339 1260,'0'0'113,"0"0"43,0 0-85,0 0 3,0 0-6,-46 93-47,23-64-3,0 1-18,1-1-4,3-5-28,6-3-62,7-9-148,6-12-247</inkml:trace>
  <inkml:trace contextRef="#ctx0" brushRef="#br0" timeOffset="5524.3744">14061 1397 53,'0'0'1279,"0"0"-1244,0 0 6,-28 72-39,-17 16 30,-11 23 27,-9 12-15,-1 7-38,4-6 14,12-17-20,21-15-1,21-27-66,8-17-72,32-18-95,19-18-121,9-12-291</inkml:trace>
  <inkml:trace contextRef="#ctx0" brushRef="#br0" timeOffset="5834.846">14595 1853 672,'0'0'163,"0"0"-81,17-70 29,-41 56-56,-21 9-4,-10 5-27,-8 11-18,3 17-4,12 6-2,14 9 0,15 1 11,11 0 17,8-5 14,0-6 12,9-5 17,2-5 14,-2-9-26,-9-2-22,0-6-6,0-2-31,-2-2-1,-17-2-17,-12 0-49,-7 0-39,-6-12-47,2-4-68,8-5-158</inkml:trace>
  <inkml:trace contextRef="#ctx0" brushRef="#br0" timeOffset="6128.027">14555 2091 1059,'0'0'54,"0"0"21,0 0-13,0 0-28,0 0-8,0 0 32,-23 86 52,-1-43-24,3 0-31,-2-6 13,3-4-57,5-5-11,6-5 0,6-2-70,3-7-107,0-8-176,16-6-349</inkml:trace>
  <inkml:trace contextRef="#ctx0" brushRef="#br0" timeOffset="6336.3902">14957 2073 1033,'0'0'151,"0"0"3,120-21-77,-57 18-6,-2 2-60,-6 1-11,-11 0-56,-12 0-108,-12 0-173,-11 0-349</inkml:trace>
  <inkml:trace contextRef="#ctx0" brushRef="#br0" timeOffset="6495.3018">15185 1893 1485,'0'0'76,"0"0"-17,0 0-28,0 0-26,-38 114 32,11-56-17,-1-2-20,3-2-10,6-9-67,11-9-142,8-15-210</inkml:trace>
  <inkml:trace contextRef="#ctx0" brushRef="#br0" timeOffset="6770.5023">15820 1853 864,'0'0'221,"0"0"-189,0 0 26,0 0-22,-107-30-32,37 68-6,7 9 2,18 10-15,21 1 15,20-4-1,4-10 1,24-10 71,8-13 35,1-6 15,-9-7-16,-7-4-43,-13 0-30,-4 2-32,-12 2-18,-26 2 7,-14-2-39,-10-6-56,1-2-85,13 0-150,20-5-184</inkml:trace>
  <inkml:trace contextRef="#ctx0" brushRef="#br0" timeOffset="7211.5589">15991 2267 854,'0'0'173,"0"0"-18,0 0-14,0 0-87,0 0-46,0 0-8,-111 4-8,75 10-9,17 0-37,14-2-6,5-4 33,12-6-2,19 0 29,5-2 19,0 0 6,-3-4 24,-2-7-6,-7 0-16,-6 3 5,-6 4-13,-9 3 4,-3 1 2,0 13-17,0 26-5,-5 17 19,-13 20 16,-4 8 26,-6 3-29,-4-6-12,1-12 12,0-14-29,5-18-2,4-11-4,6-16-8,2-10 5,-4-10-20,2-24 8,7-12-9,9-13-41,9-10-24,31-7-30,15-10-99,2 1-213</inkml:trace>
  <inkml:trace contextRef="#ctx0" brushRef="#br0" timeOffset="7430.6372">16672 1652 624,'85'52'613,"1"39"-547,-6 45 58,-22 24 20,-27 9-44,-28-4-41,-18-14-44,-44-16-11,-27-18-8,-22-17-29,-8-19-55,-7-27-92,7-32-173,7-22-518</inkml:trace>
  <inkml:trace contextRef="#ctx0" brushRef="#br0" timeOffset="8104.8459">16089 2293 830,'0'0'100,"0"0"34,0 0-36,0 0-24,18-88-51,-34 63-10,-10 0-13,-4 5 3,-9 6-7,-6 13 3,-3 1-3,-2 15 1,5 7 5,13 6-2,13-2 0,18-2 2,1-3 8,28-5-8,19 0 2,15-5 0,9-2-4,-3-4-117,-12-3-201,-15-2-534</inkml:trace>
  <inkml:trace contextRef="#ctx0" brushRef="#br0" timeOffset="12565.9217">3883 4597 532,'0'0'170,"0"0"-30,0 0 22,0 0-23,0 0-16,0 0-69,-22-54-26,-20 54 0,-18 2-17,-14 26 14,-4 18 0,-1 15-21,10 8 6,15 2-10,22-11 0,23-12-7,12-13-15,39-18-1,25-14 11,16-5 12,7-27-1,-2-12 1,-5-10 0,-16-4 15,-15-3-13,-16-1 1,-19-2-3,-14 1-2,-3-3-8,-28-2-22,-14 3 6,-3 12 20,2 18-3,10 14 9,12 13 29,9 5 8,2 0 12,4 29-19,3 26-14,-2 25 41,-2 19-20,-5 15-7,-7 6-8,1 0-8,-5-5 9,-1-11-23,5-15 6,10-15-12,5-16-33,4-12-124,0-17-131,0-13-330</inkml:trace>
  <inkml:trace contextRef="#ctx0" brushRef="#br0" timeOffset="12778.3537">4035 5249 1307,'0'0'241,"0"0"-224,0 0 23,0 0-8,6 74 30,-12-32-28,-10 2-26,-4 2-8,1-5-40,2-10-43,-2-6-125,10-17-151,2-8-289</inkml:trace>
  <inkml:trace contextRef="#ctx0" brushRef="#br0" timeOffset="13005.3666">3931 5155 879,'0'0'179,"0"0"-7,0 0 3,0 0-41,0 0-46,0 0-31,52-6-54,2 6 1,22 0-4,6-2-66,-6-5-164,-6-5-234</inkml:trace>
  <inkml:trace contextRef="#ctx0" brushRef="#br0" timeOffset="13265.52">4852 4937 1267,'0'0'66,"0"0"24,0 0 23,0 0-51,105-12-14,-73 12-32,3 0-16,-2 0-7,1 0-41,-5 0-82,-4 0-76,-3 0-217</inkml:trace>
  <inkml:trace contextRef="#ctx0" brushRef="#br0" timeOffset="13492.7721">4853 5073 1272,'0'0'95,"0"0"28,0 0-11,0 0-28,0 0-48,0 0-28,104 11-8,-49-11-27,5 0-95,-11 0-166,-3-9-451</inkml:trace>
  <inkml:trace contextRef="#ctx0" brushRef="#br0" timeOffset="15285.7984">7005 4539 836,'0'0'363,"0"0"-220,0 0 23,0 0-42,0 0-45,0 0-33,-21-38-8,18 70-37,-7 11 5,-10 5-3,1-1-2,-2-3-2,3-8-56,4-10-43,7-11-68,7-11-157,0-4-185,5-17-118</inkml:trace>
  <inkml:trace contextRef="#ctx0" brushRef="#br0" timeOffset="15514.2106">6989 4540 731,'0'0'166,"0"0"-20,38-80-5,-32 71-2,2 6-14,2 3-30,6 8-35,8 20-47,2 13 22,2 10 3,-6-3-23,-5-1 5,-1-3-20,-1-7 0,-3-5-7,2-7 6,1-9-30,1-2-10,5-10-27,1-4-42,4 0-24,-4-12-67,-4-10-5,-2-3-122,-4-7-78</inkml:trace>
  <inkml:trace contextRef="#ctx0" brushRef="#br0" timeOffset="15741.2453">7472 4509 689,'0'0'213,"0"0"-18,3-73-13,-3 58-20,0 7-26,0 4-55,0 4-12,0 0-41,1 0-7,0 12-8,1 12-9,0 10 11,-2 3-8,0 3-5,0 5 6,-12-2-8,-5-2-9,-2-2-27,1-11-23,8-5-25,8-10-117,2-5-96,6-8-176</inkml:trace>
  <inkml:trace contextRef="#ctx0" brushRef="#br0" timeOffset="16096.2112">7989 4584 1177,'0'0'132,"0"0"39,0 0-56,0 0-59,0 0-29,0 0 6,0 120-1,-16-72-16,0-1-16,2-10 3,2-4-10,2-13-41,8-6-31,-1-9-72,3-5-58,0-3-53,0-18-113,0-10-4</inkml:trace>
  <inkml:trace contextRef="#ctx0" brushRef="#br0" timeOffset="16252.5981">7916 4695 135,'0'0'208,"-4"-76"0,3 42-27,1 5-16,0 2-3,1 3-33,15 3-21,8 0-30,7 6-23,7 3-28,2 5-27,3 7-1,-10 0-15,-6 7-80,-12 13-113,-11 5-115,-4 7-283</inkml:trace>
  <inkml:trace contextRef="#ctx0" brushRef="#br0" timeOffset="16461.9377">7688 4896 750,'0'0'106,"0"0"122,0 0-58,0 0-58,0 0-7,0 0-16,55 27-31,-22-19-27,7 0-7,11-3-24,3 2-5,6 1-55,-1-4-124,1-2-182</inkml:trace>
  <inkml:trace contextRef="#ctx0" brushRef="#br0" timeOffset="16702.2479">8873 4847 1280,'0'0'91,"0"0"110,0 0-113,0 0-28,0 0 2,0 0-51,80-8-8,-44 9-3,4 2-1,0-1-40,2 0-43,-5-2-126,-5 0-207</inkml:trace>
  <inkml:trace contextRef="#ctx0" brushRef="#br0" timeOffset="17516.7054">9988 4543 1182,'0'0'47,"0"0"35,-113-27-51,58 36 40,-1 29-6,1 14-26,3 10 4,11 8-25,14-6-2,17-8-9,10-8-5,9-12 6,22-11-8,17-13-3,16-12-2,10 0-22,6-23-21,0-14 7,-6-7-4,-10-5 26,-16-2-1,-14-2 7,-19 2 12,-15 3-51,-4 0-65,-28 3-39,-13-1-81,-5 4 66,2 0 171,6-3 46,3-2 104,14 5 69,5 0 1,10 9-42,9 9-59,1 13-22,0 11-37,0 4-35,0 44-25,0 30 8,-1 27 2,-13 18 15,0 9-4,0-6 12,4-6-7,0-9-14,4-19 2,6-13-14,-3-19-1,3-15-35,0-16-40,0-13 7,0-8-30,0-8-77,0-12-5,3-17-114,15-12-165</inkml:trace>
  <inkml:trace contextRef="#ctx0" brushRef="#br0" timeOffset="17933.4768">10325 5025 1024,'0'0'258,"0"0"-71,0 0-58,0 0-48,0 0-15,0 0-17,-25 86 11,10-53-54,-2-1 7,4-5-13,1-1-1,0-6-38,6-5-58,6-6-41,11-9-183,24 0-371</inkml:trace>
  <inkml:trace contextRef="#ctx0" brushRef="#br0" timeOffset="18230.3134">11001 4315 864,'0'0'302,"0"0"-199,0 0-12,0 0-9,0 0-27,0 0 2,-112 176 13,40-47-24,4 6-29,14-6 31,20-9-25,22-17-11,12-17-12,22-12-3,20-16-24,13-8-52,0-13-101,-5-17-152,-3-19-479</inkml:trace>
  <inkml:trace contextRef="#ctx0" brushRef="#br0" timeOffset="18809.1987">11772 4709 862,'0'0'36,"0"0"98,0 0-40,-20-77-18,-7 66 9,-7 11-50,-10 0-30,-2 14 0,2 19-5,8 11 0,15 9 15,13 5-11,8-8 21,11-8 9,15-8 30,2-7 12,-2-8-12,-10-7-20,-10-4-2,-6-4-34,0-2-8,-18 1 3,-21 0-3,-13-3-1,-4 0-22,5-3-20,15-9 10,19-3-23,14-1-18,3 0-41,23 2-95,13 2-39,4 6-182</inkml:trace>
  <inkml:trace contextRef="#ctx0" brushRef="#br0" timeOffset="19094.42">11929 5029 1137,'0'0'216,"0"0"-60,0 0-62,0 0-31,0 0-29,0 0 3,-14 112 12,-8-68-33,4-6-9,2-5-7,2-6-23,9-10-28,5-5-60,0-8-138,16-4-148,13-5-438</inkml:trace>
  <inkml:trace contextRef="#ctx0" brushRef="#br0" timeOffset="19313.1301">12385 4956 1161,'0'0'134,"0"0"5,100-13-21,-52 13-60,2 0-17,-5 0-29,0 0-12,-6 2-37,-8 5-94,-10-4-84,-5-3-158,-1 0-522</inkml:trace>
  <inkml:trace contextRef="#ctx0" brushRef="#br0" timeOffset="19490.5859">12665 4725 1161,'0'0'124,"0"0"50,0 0-83,0 0-42,0 0 18,-58 118-21,36-54-24,4-3-6,0-5-16,6-5-1,7-6-40,5-5-59,3-12-121,26-11-234</inkml:trace>
  <inkml:trace contextRef="#ctx0" brushRef="#br0" timeOffset="19808.2165">13323 4817 1067,'0'0'53,"0"0"64,0 0-93,0 0-20,-122-30-4,80 51-9,4 8 1,16 5 3,10 0-1,12 0 12,0-2-6,14-3 48,8-2 28,-5-6 16,-1-2-23,-8-3-26,-8-6-8,0 1-35,0-4 4,-19-1-11,-6-4 7,-3-2-31,0 0-27,3-8-24,7-2-7,8 1-65,6 1-96,4 4-178</inkml:trace>
  <inkml:trace contextRef="#ctx0" brushRef="#br0" timeOffset="20246.8501">13644 5149 995,'0'0'27,"0"0"100,0 0-51,0 0-50,0 0-25,-115-28-1,78 48-2,10 6-39,13 3-3,14-4 7,0 1 0,12-9 16,12-5 21,2-8 0,0-4 31,-2 0 17,0-13 10,-6-5 10,-3-4-24,-6 3 12,-2 7 0,-6 7-4,-1 5 9,0 0-49,-1 26-3,-11 20-9,-3 19 17,2 11 13,-3 4-9,-3-1-5,-6-11 11,-3-14-21,-4-15-1,3-16 8,5-13-10,4-10-3,4-6 0,6-26-4,9-15 3,1-6-19,13-14-21,19-6-30,7-2-136,6-4-148,1 6-435</inkml:trace>
  <inkml:trace contextRef="#ctx0" brushRef="#br0" timeOffset="20473.3834">14212 4588 1153,'0'0'162,"141"33"-113,-65 34 47,3 28-6,-8 25-1,-14 12-18,-24 4-58,-29 1-8,-26-5-5,-58-11-15,-39-10-19,-34-14-53,-21-18-76,-10-12 45,3-16-219</inkml:trace>
  <inkml:trace contextRef="#ctx0" brushRef="#br0" timeOffset="20692.6462">9417 5980 359,'0'0'0</inkml:trace>
  <inkml:trace contextRef="#ctx0" brushRef="#br0" timeOffset="21051.1377">7257 5808 966,'0'0'84,"0"0"73,0 0-12,104-13-31,50 26 5,80 3-18,86-1-12,82 0-18,78-1-14,54 2 4,38 0-20,18-4-16,-5-4-8,-12 3-17,-45 21 0,-54 31 0,-80 22 0,-82 6-113,-86-15 90,-78-28 7,-75-24-24,-73-19 10,-47-5-258,-67 0-347</inkml:trace>
  <inkml:trace contextRef="#ctx0" brushRef="#br0" timeOffset="21694.7462">10252 6290 694,'0'0'44,"0"0"-30,-104-12 14,51 13 8,-3 22 13,2 9-20,9 6 16,14 5 17,15 1 1,16-5 16,0-5 15,19-6-10,12-4 5,-1-6 0,2-4-20,-10-4-24,-12-5-9,-7-1-14,-3 3-10,-13-2-7,-23 0-2,-15 1 13,-6-4-16,-2 0 0,4-2-5,10 1-4,10 0-7,13 2-15,8 1-32,14 1-43,2 6-58,31-2-88,19-2-77,17-2-310</inkml:trace>
  <inkml:trace contextRef="#ctx0" brushRef="#br0" timeOffset="21923.5985">10325 6771 1033,'0'0'221,"0"0"-67,0 0-23,0 0-59,0 0 9,4 89-21,-5-51-16,-8 2-18,-3 1-23,0-5-2,0-4-2,0-8-23,2-11-36,4-5-34,0-8-94,2 0-78,2-17-143,2-11-289</inkml:trace>
  <inkml:trace contextRef="#ctx0" brushRef="#br0" timeOffset="22109.7187">10179 6666 954,'0'0'207,"0"0"-37,0 0-47,0 0-22,121-3-25,-57 7-36,12-3-40,3 2-2,-1-2-102,1-1-234,1 0-613</inkml:trace>
  <inkml:trace contextRef="#ctx0" brushRef="#br0" timeOffset="22849.0944">11927 8042 696,'0'0'128,"116"-34"11,-10-4 23,40-20-53,38-15-5,34-14-43,41-7-7,20-6-19,13 5 4,1 0 10,-10 5-31,-11 7-2,-31 10-14,-48 19-2,-66 24-21,-71 20-20,-56 10-77,-67 32-100,-55 20-38,-42 8-79,-23 6-128</inkml:trace>
  <inkml:trace contextRef="#ctx0" brushRef="#br0" timeOffset="23089.5863">12728 7962 1060,'0'0'173,"0"0"10,0 0-43,105-44-37,-19 8-50,39-10 28,38-12-42,31-5 1,29-2-22,16-6-14,5 3-1,0 1-6,-22 6-11,-26 12-24,-32 2-32,-30 4-27,-22 2-162,-23 4-330</inkml:trace>
  <inkml:trace contextRef="#ctx0" brushRef="#br0" timeOffset="24584.4727">4941 8715 149,'0'0'0,"-106"9"0,50 7 24,1 2 58,6-4 41,3 1 30,10-4 89,12-5-8,14-2-27,8-4-50,2 0-3,0 0-74,11 0-7,20 0-45,18 0-18,16-4 1,11-5-11,-4 1-42,-16 8-50,-13 0-132,-22 0-167</inkml:trace>
  <inkml:trace contextRef="#ctx0" brushRef="#br0" timeOffset="24738.0211">4517 9012 1155,'0'0'230,"0"0"-156,0 0 73,0 0-95,0 0-27,152-5-25,-52 2-83,15-2-197,4-4-478</inkml:trace>
  <inkml:trace contextRef="#ctx0" brushRef="#br0" timeOffset="25190.4877">6359 8794 789,'0'0'158,"0"0"-31,0-90 97,-12 77-100,-8 8-36,-18 5-10,-8 30-55,-9 32 9,4 22-12,9 10-7,12 5 4,20-7-17,10-16 0,9-16-5,27-21 5,11-19-4,5-20 2,0-8 2,-4-31 3,-10-17-2,-7-13-1,-10-9 26,-11-4-10,-10-1 3,0 15 2,-22 15-19,-8 25 2,-1 22-4,-2 6-26,1 27-13,9 16-76,11 6-157,12-2-370</inkml:trace>
  <inkml:trace contextRef="#ctx0" brushRef="#br0" timeOffset="25426.6289">6772 9171 1406,'0'0'59,"0"0"56,0 0-37,0 0-64,0 0-10,0 0-8,-17 12-24,-3-8-27,-2-3-31,10-1-34,10 0 38,2-6 21,24-9-53,16 2 5,5 1-143,7 2-306</inkml:trace>
  <inkml:trace contextRef="#ctx0" brushRef="#br0" timeOffset="25880.731">7312 9138 786,'0'0'105,"0"0"-40,0 0 64,0 0-54,0 0 21,3-74-80,-3 56 11,0 0 28,2 0 0,14 3 25,0 3-12,4 11-16,2 1 4,2 20-43,-3 16 9,-8 16-12,-13 8-9,-13 9-2,-30 2-2,-11-2-33,-10-9-42,-3-15 9,-2-14-61,5-19 41,12-12 56,17-11 33,19-21 33,16-4 58,3-5 43,18 5-54,10 4-23,1 12-15,0 9-19,0 11-5,1 7-18,-1 24-3,-5 7-3,-1 6 6,-4-1-18,2-3-29,4-7-60,5-3-90,3-14-113,4-8-251</inkml:trace>
  <inkml:trace contextRef="#ctx0" brushRef="#br0" timeOffset="26270.0589">7731 9364 250,'0'0'442,"37"-89"-353,-8 44 113,11-2-37,2 11 6,0 11-64,-4 10-20,-9 10-21,-10 5-50,-10 14-11,-9 24-5,0 11 0,-33 10-3,-14 5-8,-6 1-21,1-6-3,16-6 20,14-8 6,20-10-16,2-11 7,17-12 18,11-7 6,4-5 34,-4-2 10,-3-17-11,-7-5 3,-13-4-20,-5-4-16,-5-5 3,-23-3-9,-7-2-3,-5-2-6,3-1-16,9 6-5,8 9-14,14 12-47,6 12 14,11 6-114,22 0-150,14 0-489</inkml:trace>
  <inkml:trace contextRef="#ctx0" brushRef="#br0" timeOffset="26698.9194">8380 9174 1178,'0'0'133,"0"0"-53,0 0 22,0 0-91,-32 78 49,7-23-42,9 2-12,10-1-6,6-8 0,12-10-7,18-10 7,2-12-11,6-15 11,2-1 0,2-17 10,-4-15-9,-6-8 0,-2-4 20,-12-2-17,-6 8 8,-8 4-3,-4 12 10,-4 6-5,-16 10-14,2 6 4,-1 0-3,4 10 2,6 7-3,5 3 11,4 0-4,0-1 9,0-2-16,0-2 2,0-5 2,0-2-4,0-2 0,0-5 1,0-1 2,0 0-4,0 0 1,0 0-12,3 0 8,-2 0-64,2 0-86,-3-7-110,0-3-194</inkml:trace>
  <inkml:trace contextRef="#ctx0" brushRef="#br0" timeOffset="27448.4098">8295 9376 749,'0'0'86,"0"0"130,0 0-55,0 0-6,0 0-88,0 0-44,24-25-2,-18 17-17,-6 1 13,4-3-7,-2-4-8,2-3 31,5-3-23,3-1 11,3-5 10,-1 1-11,5 1-3,-7 3 1,0 3-16,-3 2 26,-1 3-22,2 1 1,-1 0 6,0-1-11,7-3 3,0 0-5,2-2 6,0 4 16,0-1-17,0-1 7,4 3 4,2-3-13,2 0 6,5 1-9,2 2 1,2 1-2,-6 5 1,-2 3 0,-12 3-5,-7 1-36,-6 0-30,-2 16-141,-1 9-197,-14 6-528</inkml:trace>
  <inkml:trace contextRef="#ctx0" brushRef="#br0" timeOffset="27802.3611">8407 9235 627,'0'0'211,"0"0"-41,0 0-6,0 0-27,0 0-22,0 0-31,52-28-6,-38 28-33,2 11-2,2 2-12,-6 0-23,4 2 7,-4 1-15,-3-1-6,0 1-11,-3 1-71,-6-1-131,0-1-152,-6-6-461</inkml:trace>
  <inkml:trace contextRef="#ctx0" brushRef="#br0" timeOffset="28202.4932">9436 9290 810,'0'0'362,"0"0"-281,0 0 103,0 0-107,0 0 2,-21 92 8,-29-43-52,-7 2-17,-7-6-18,0-4 1,4-10-6,15-8-30,14-11-76,16-12-155,15-4-214</inkml:trace>
  <inkml:trace contextRef="#ctx0" brushRef="#br0" timeOffset="28395.6043">9136 9260 1113,'0'0'220,"0"0"-45,0 0-39,0 0-62,0 0-35,57 74 24,-33-17-16,0-1-25,-5-4-2,1-1-20,-3-6-19,-2-4-54,0-6-53,2-11-154,2-16-369</inkml:trace>
  <inkml:trace contextRef="#ctx0" brushRef="#br0" timeOffset="28598.1259">9800 9346 1272,'0'0'125,"0"0"70,0 0-109,0 0-24,0 0-34,-4 74-2,-8-27 0,-5 4-26,1-1-12,1-2-51,3-4-52,12-13-148,0-14-251</inkml:trace>
  <inkml:trace contextRef="#ctx0" brushRef="#br0" timeOffset="28926.7063">10121 9376 979,'0'0'161,"0"0"6,0 0 0,0 0-91,0 0-57,0 0-3,-38 72 17,31-21-27,7 1 0,0-5-5,12-9 2,7-7 0,5-11-3,0-13 0,4-7 13,-2-8-9,2-20 11,-6-11 7,-5-4-8,-9-3-9,-7 0 1,-1 2 0,-6 4-8,-13 7 2,-4 9-7,-1 9-1,4 13-16,6 2 1,6 0-35,6 2-48,2 13-31,0-2-165,8-3-284</inkml:trace>
  <inkml:trace contextRef="#ctx0" brushRef="#br0" timeOffset="29251.953">10447 8927 1058,'0'0'127,"0"0"24,0 0-41,0 0 6,0 0-65,0 0-24,117-3-10,-72 3-6,3 0 6,11 0-17,8 0-36,9 0-83,0 0-144,1 0-346</inkml:trace>
  <inkml:trace contextRef="#ctx0" brushRef="#br0" timeOffset="29616.6438">11501 8652 1130,'0'0'94,"0"0"36,0 0-61,0 0-26,0 0-15,-96 20-18,60 36-2,10 14-8,12 6 1,10 0-2,4-11 1,8-16-2,16-11 0,3-18 4,0-8 5,-6-12-1,3 0 16,-8-7 29,-5-14-31,-7-3-5,-4-6-13,-2 2 1,-20 2-6,-2 3-10,-4 7-3,1 8 14,-1 7-47,1 1-13,-1 4-24,2 8-48,3 4-141,6-3-323</inkml:trace>
  <inkml:trace contextRef="#ctx0" brushRef="#br0" timeOffset="30996.7558">12057 9242 1155,'0'0'132,"0"0"39,0 0-113,0 0-25,0 0 38,-5 106-61,-8-56-3,1-8-7,2-3-11,9-11-1,1-7-46,0-11-30,13-10 35,13 0 31,4-23 19,4-10-3,-1-3 6,0-4 14,-6 6 1,-6 8 32,-5 8 10,-8 12-5,-1 6-16,1 0-28,1 24 1,5 8-4,3 5-5,-1 2 0,1-6 2,-2-8-2,0-7 0,-2-10-1,-1-6 6,7-2 8,-2-13-11,0-14 4,1-6 20,-6-6-16,-6-5 2,-3 2-12,-3 3 5,0 3-11,0 11-2,0 6-30,0 8-1,3 10-99,5 1-100,1 0-226</inkml:trace>
  <inkml:trace contextRef="#ctx0" brushRef="#br0" timeOffset="31408.8513">12881 8871 1153,'0'0'157,"0"0"-19,0 0-16,0 0-66,0 0-41,16 136 32,-33-41-47,-4-1 0,-2-3 1,0-8-1,5-18-32,6-17-24,8-19-38,1-15 19,3-14 9,3-14 66,15-19 9,6-12 6,2-2 29,3 2 36,-1 9-9,-4 13 0,-3 10-34,-2 13-15,0 13-5,-5 20-17,1 14 0,-12 5-1,-3 0-1,-12-7-1,-12-3-20,-8-13-8,-4-12 12,0-10-38,2-7 13,5-11 15,10-15 5,10-6 17,6-2-38,3 1-39,15 6-108,16 9-124,7 7-385</inkml:trace>
  <inkml:trace contextRef="#ctx0" brushRef="#br0" timeOffset="31700.88">13699 9424 1125,'0'0'205,"0"0"-56,0 0-44,-91 63-12,12-3 5,-19 17-50,-13 13-38,-8 3 4,1 2-14,4-5-2,16-12-32,16-13-26,28-22-20,28-22-90,26-21-123,44-5-120,40-33-178</inkml:trace>
  <inkml:trace contextRef="#ctx0" brushRef="#br0" timeOffset="31889.9611">13675 9719 903,'0'0'264,"0"0"-18,0 0-71,0 0-83,-79 63 40,22-10-52,-9 10-26,-8 11-23,-2 2-17,-3-2-10,10-10-4,13-11-58,13-13-65,14-15-114,13-15-369</inkml:trace>
  <inkml:trace contextRef="#ctx0" brushRef="#br0" timeOffset="58319.2286">15340 6150 1154,'0'0'89,"0"0"46,0 0-38,0 0 1,0 0-3,0 0-77,104-7-5,-61 7 6,2 0-19,-2 0 0,-9 0-30,-11 0-62,-8 4-78,-13 9-145,-2 5-209</inkml:trace>
  <inkml:trace contextRef="#ctx0" brushRef="#br0" timeOffset="58447.6478">15420 6292 656,'0'0'292,"0"0"-58,0 0-18,0 0-100,0 0-10,0 0-71,21 10-29,13-1-12,4 4-95,4-1-182,-2-2-267</inkml:trace>
  <inkml:trace contextRef="#ctx0" brushRef="#br0" timeOffset="60640.426">17076 5280 803,'0'0'161,"0"0"-26,0 0-52,0 0-44,0 0 6,0 0-27,0 0-18,-93-63-2,74 54 2,7 1 9,8-1-8,4-2 2,0 2 27,1 1 20,17 2 10,6 4-9,6 2-21,4 8 15,-4 14-32,-6 9 10,-13 2-6,-11 7-11,-11 2-1,-25-1-5,-13 3 0,-4-4-8,-1-8 3,4-11-12,7-10-12,3-11 2,9 0 27,7-24 1,10-4 4,8-4 38,6-3-12,0 6 17,6 5-4,8 7-10,2 5 2,2 10-14,-1 2-18,6 6 6,-1 16-8,4 8-2,-4 6 1,-2 0 1,-6-4-4,-4-4 2,2-8-12,-2-4 7,2-6-50,1-3-5,10-7-29,9 0-83,6 0-64,8-17-28,3-9-83,0-3 137,-3-4 186,-8-3 24,-10 5 190,-9 3 39,-8 7-44,-5 5-30,-3 6-22,-3 6-8,0 4-62,0 0-26,-4 6-28,-13 18-4,-1 12 15,5 5 0,5 4-17,8-1 16,0-6-15,11-8 1,7-10 5,2-6 1,6-9 17,2-5-12,1-5-12,2-18 27,-3-10-30,-3-10 8,-5-6-2,-5-3-2,-11 5 1,-4 8-6,-2 11 0,-18 11-3,-4 9 3,-2 8-11,0 0 3,5 8-22,4 9-24,7 3-37,9 0-32,1 3-7,11-4-46,21-2 31,9-5-29,11-4 15,4-8 70,4 0 89,-5-3 53,-3-11 133,-10-1-28,-14 2-19,-13 5 16,-10 2-20,-5 4-49,0 2-46,-10 0-39,-10 20 26,-4 10-24,2 9 4,5 5 8,12-3-9,5-2 10,0-6 3,17-5-3,4-6 16,2-10-16,0-6-1,-1-6 4,4 0-5,0-16-3,2-14 9,-1-10-17,-4-7 24,-3-6-24,-11 2 1,-8 4 2,-1 7-6,-10 15-3,-14 10-18,-3 11-18,-1 4-2,1 3-68,6 13-57,5 7-45,8-2-80,8 0-103</inkml:trace>
  <inkml:trace contextRef="#ctx0" brushRef="#br0" timeOffset="61114.4117">18557 5401 752,'0'0'85,"0"0"60,0 0-106,0 0-30,0 0-9,0 0-2,0-21-33,0 21 34,-1 0 1,-11 0 3,-3 0 40,-6 0 21,-7 13 44,-9 17-31,-10 8-12,-4 9 1,6 0-22,13-6-34,15-8-10,17-5 2,12-8-3,29-5 1,18-14 0,2-1 13,-1-9-8,-12-18 34,-8-6 17,-11-6-14,-7 1 18,-12 0-30,-4 5-20,-6 5 16,-6 5-26,-14 10-2,-2 2-3,-6 9-17,-2 2-4,4 0-57,0 5-89,8 4-103,11 1-329</inkml:trace>
  <inkml:trace contextRef="#ctx0" brushRef="#br0" timeOffset="61716.9912">19437 5377 916,'0'0'275,"0"0"-169,0 0 84,0 0-97,0 0-6,0 0-37,-105 7-14,42 30 12,-3 5-41,-1 0-4,6-4 8,13-10-11,12-6-22,14-6-39,13-9-38,9-7-57,0 0-43,7-15-55,13-11-133,4-9 11</inkml:trace>
  <inkml:trace contextRef="#ctx0" brushRef="#br0" timeOffset="61894.3471">19099 5353 210,'0'0'200,"16"-81"34,-11 56 51,-1 7-79,-1 13-19,1 4-28,1 1-40,4 2-48,7 25-42,4 12-8,2 18 45,-4 4-27,-4 3-10,-1-5-12,0-6-16,5-7-1,3-5-49,8-4-79,1-11-160,-1-14-614</inkml:trace>
  <inkml:trace contextRef="#ctx0" brushRef="#br0" timeOffset="63416.3504">19928 5397 80,'0'0'99,"0"0"21,0 0 41,0 0 7,0 0 44,0 0-4,-20-25-13,20 12-70,12-5-29,8-2-20,5-1-10,1-3-39,-1 4-5,-5-3 8,-1 5-20,-6 3 3,-8 8-8,-1 5 1,-4 2-4,0 0-2,0 17-10,0 12 8,-4 7 3,-6 8-1,-2-2 0,-2-2 4,2-2 0,4-2-4,2-4 0,2-8-5,1 0 5,3-6-26,0-5-24,0 0-64,0-3-23,0-1-86,-5-4-22,-9-2-111,-3-3-97</inkml:trace>
  <inkml:trace contextRef="#ctx0" brushRef="#br0" timeOffset="63568.7362">19871 5616 201,'0'0'479,"0"0"-250,0 0-39,0 0-37,0 0-29,0 0-44,9-7-12,18 7-46,9 0-15,6 0-7,10 0-2,7 0-91,1 0-87,0-8-169,-3-2-392</inkml:trace>
  <inkml:trace contextRef="#ctx0" brushRef="#br0" timeOffset="63757.3574">20820 5328 1168,'0'0'137,"0"0"-65,0 0 50,0 0-89,0 0-2,0 0 21,-111 103-43,55-55-5,7-7-1,6-6-3,11-9-14,7-6-97,8-8-85,5-6-124,8-6-179</inkml:trace>
  <inkml:trace contextRef="#ctx0" brushRef="#br0" timeOffset="63943.4285">20563 5328 956,'0'0'156,"0"0"75,0 0-87,0 0-32,0 0-79,0 0 14,54 95-6,-43-42-22,0-2 8,-1-5-20,1-7-7,4-3-2,1-7-59,2-5-26,5-9-199,5-11-293</inkml:trace>
  <inkml:trace contextRef="#ctx0" brushRef="#br0" timeOffset="64154.5313">21172 5355 1262,'0'0'85,"0"0"38,0 0-94,0 0 44,-20 84 11,5-35-39,2-2-27,8-3-17,1-10-2,4 0-5,0-6-51,0-6-64,9-6-119,12-9-137,9-7-388</inkml:trace>
  <inkml:trace contextRef="#ctx0" brushRef="#br0" timeOffset="64444.7366">21385 5517 718,'0'0'422,"0"0"-332,0 0 43,0 0-110,0 0 27,0 0-17,-21 87-1,17-48-22,4-2-10,8-6 30,17-7-26,9-8-1,3-10 19,4-6-13,-3-10 6,-1-18 10,-5-12 4,-11-6 7,-11-4-12,-10-1-3,-4 3 9,-27 4-27,-8 12-6,-5 11 3,3 9-11,5 12 6,12 0-42,8 2-20,11 10-46,5 6-119,0-5-150</inkml:trace>
  <inkml:trace contextRef="#ctx0" brushRef="#br0" timeOffset="64731.6589">21533 5015 230,'0'0'933,"0"0"-869,0 0 82,0 0-40,0 0-15,0 0-64,66-30-27,-34 30-16,0 0-37,2 3-69,2 2-121,0-2-202</inkml:trace>
  <inkml:trace contextRef="#ctx0" brushRef="#br0" timeOffset="65254.3996">22064 4948 511,'0'0'110,"0"0"25,0 0-22,9-73-11,-2 57 33,1 0-42,7 1-23,1 3 5,5 3-13,3 3-11,-1 5 9,-1 1-45,-3 0-2,-7 7-6,-7 9-7,-5 6-6,0 4-10,-16 0-28,-9 4 21,-2-4-49,7-4 17,4-8-3,10-3 16,6-7 26,0-3 16,6-1 31,12 0 56,3 0-18,0 0-3,-6 0-11,0 7-18,-3 8-12,-3 3-19,-6 8-5,-3 2 15,0 0-13,-10 0-3,-10-4 2,-4-6 1,-1-4-6,-2-9 3,-1-5-11,-1 0 2,4-5-17,-1-10-18,0-5-44,-6-1-55,1 1-107,0 4-277</inkml:trace>
  <inkml:trace contextRef="#ctx0" brushRef="#br0" timeOffset="68627.8649">20313 5343 34,'0'0'210,"0"0"-133,0 0 4,0 0-7,0 0-32,0 0-33,-29-15 30,21 8 32,3 3 45,1 2 21,4-2-7,0 2 13,0 2-44,0-1-40,0 1-9,0 0-39,-2 4-10,-2 13-2,-4 5 2,2 8 12,-1 0-13,2 2 0,-2-2 8,2-3-6,1-4-2,1-7 0,3-2 1,0-7 13,0 1-11,0-5 10,0 1 23,9-3-13,-2-1 5,5 0-4,0 0-11,0-5 20,1-6-24,1-5 3,-1-1 14,-1-2-19,-3-1 5,1 3-4,-5-3-6,0 1 19,-5-1-21,0 0 0,0 3 6,0-1-3,0 5 1,0 2-4,0 6 3,0-2 0,0 2-3,-4 1 0,-2 0-8,-1 1 2,-2-1 1,-7 3-11,-4-2-12,4 1 13,2 2-30,8 0-34,6 0-43,0 0-181,21 2-435</inkml:trace>
  <inkml:trace contextRef="#ctx0" brushRef="#br0" timeOffset="74986.1058">22784 5930 155,'0'0'127,"0"0"-97,0 0 47,0 0-4,0 0-1,0 0 15,0 0-6,-88-15 9,76 15 18,4 0-21,4 0 26,4 0 26,0 0-17,0 0 10,0 0-40,4 0-34,9 0 0,11 0-37,10 0 3,14 5-3,4 1-10,-2 2 6,-6-4-17,-10 0 0,-13-3 1,-9 2-1,-7-3-16,-3 0-4,-2 0-22,0 0-2,0 0-65,0-6-125,0-3-111,2 4-285</inkml:trace>
  <inkml:trace contextRef="#ctx0" brushRef="#br0" timeOffset="76861.8124">23724 5699 582,'0'0'178,"0"0"-49,0 0 6,0 0 11,0 0-36,0 0-73,-67-34-6,46 62-16,0 14 26,-1 11-22,8 1-12,4 0 8,8-4-14,2-9-2,8-9-6,14-8-21,8-15 8,0-6-1,0-3 21,-2-12 9,-4-19-6,-8-10 14,-6-10-9,-6-5 6,-4 0 10,0 5-15,-5 10 1,-8 13 9,2 11-19,0 9-3,2 8-24,-4 0-48,-3 9-48,4 11-78,5 7-135,7-2-224</inkml:trace>
  <inkml:trace contextRef="#ctx0" brushRef="#br0" timeOffset="77052.4604">24016 5888 147,'0'0'1086,"0"0"-1040,0 0 71,0 0-3,0 0-32,0 0-40,17-8-42,-17 8-6,0 0-8,0 0-58,0 0-79,0 0-77,0 0-193</inkml:trace>
  <inkml:trace contextRef="#ctx0" brushRef="#br0" timeOffset="77303.9981">24304 5636 1038,'0'0'292,"0"0"-278,0 0 56,0 0-53,0 0 36,13 91 9,-23-34-36,-4-2-17,5-2-8,5-6-1,4-7 0,0-7-55,0-6-41,4-11-57,5-7-140,1-9-275</inkml:trace>
  <inkml:trace contextRef="#ctx0" brushRef="#br0" timeOffset="77629.5805">24489 5707 1181,'0'0'51,"0"0"38,0 0-23,0 0-7,0 0-42,0 0-17,6 88 13,-12-49-13,0-3 0,2-4 0,2-3-32,2-6-11,0-7-20,0-7-18,6-4-32,3-5-23,3 0-21,-1-4-7,-3-8-20,0-2-24,-6 0 2,2 4 117,-4 0 89,3 5 75,-3 0 54,0 2-54,1 3-75,3-3-31,-1 1-63</inkml:trace>
  <inkml:trace contextRef="#ctx0" brushRef="#br0" timeOffset="78062.653">24800 5705 778,'0'0'219,"0"0"-211,0 0 16,0 0 9,0 0 37,0 0-45,-5 93-18,2-71-5,3-4-1,0-2-1,0-6 2,4-4-6,4-4 9,-1 0-3,5-2 22,-2 0 9,4 0 11,0 0-1,2 0-8,2 0 24,-2 0-24,-2 6-9,-4 8 7,-2 2-26,-3 4 9,-5 1-15,0 0 8,0 1-2,-15-5-7,1-2-6,-8-6-1,-2-1-43,0-8-26,3 0-71,1-13-117,9-13-271</inkml:trace>
  <inkml:trace contextRef="#ctx0" brushRef="#br0" timeOffset="78246.7209">24828 5683 970,'0'0'267,"0"0"-240,0 0 51,92-36-43,-61 36 9,5 0-44,4 10-61,1 5-114,2-2-146,-1 1-308</inkml:trace>
  <inkml:trace contextRef="#ctx0" brushRef="#br0" timeOffset="78438.8835">25519 5755 1412,'0'0'0,"0"0"0,0 0 9,-87 60 48,36-23 0,-1 1-36,7-2-21,8-3-1,7-4-31,10-5-68,4-4-46,8-9-178,7-7-304</inkml:trace>
  <inkml:trace contextRef="#ctx0" brushRef="#br0" timeOffset="78648.6259">25261 5680 1237,'0'0'100,"0"0"-67,0 0 26,0 0-19,0 0 41,31 77-26,-24-31-33,1 1-7,5-1-6,2-3 2,3-3-11,4-5-20,2-3-49,0-10-127,1-4-185,-1-13-491</inkml:trace>
  <inkml:trace contextRef="#ctx0" brushRef="#br0" timeOffset="78867.84">25697 5784 189,'0'0'1158,"0"0"-1141,0 0 48,0 0 30,0 0-35,0 0-40,8 67 5,-8-22-24,0 1 5,-2-4-6,-2-6-6,4-1-47,0-7-100,13-9-137,8-13-349</inkml:trace>
  <inkml:trace contextRef="#ctx0" brushRef="#br0" timeOffset="79194.9374">26035 5767 1396,'0'0'0,"0"0"-27,0 0 27,0 0 7,-63 121 25,46-67-17,10-4-15,7-7 1,9-8 10,11-9-11,6-10 10,3-8-4,-1-6 9,-1-2 15,-5-8-17,0-14-8,-8-7 27,-8-8-21,-6-10 1,0-2-12,-15-1 0,-9 8-1,3 12-20,-1 16-7,5 11 4,5 3-69,4 0-78,7 11-120,1 3-340</inkml:trace>
  <inkml:trace contextRef="#ctx0" brushRef="#br0" timeOffset="79466.4442">26105 5488 1091,'0'0'146,"0"0"-131,0 0 88,83-33-3,-56 31-35,5 2-50,4 0-15,2 0-14,4 4-43,-5 2-84,-2-2-147,-3-4-266</inkml:trace>
  <inkml:trace contextRef="#ctx0" brushRef="#br0" timeOffset="79832.1673">26665 5157 1100,'0'0'45,"0"0"-33,0 0 7,0 0 124,0 0-52,0 0-91,15 4-5,-28 51 5,3 8 13,8 1-12,2 1-1,4-6 2,20-9 1,5-8-6,4-17 3,2-12 0,-2-13 13,-3 0-11,-6-17 12,-4-14 7,-7-7 0,-8-2-10,-5 4-11,-5 5-6,-22 11-4,-9 8-1,-6 11 2,-1 1-7,3 0-25,11 9-5,10 8-55,7 6-91,7 0-110,1 1-273</inkml:trace>
  <inkml:trace contextRef="#ctx0" brushRef="#br0" timeOffset="80318.1042">27340 5219 758,'0'0'122,"0"0"-113,0 0 42,-67-76 16,29 70-10,-10 6-48,-8 3-9,-2 21 38,10 13 1,15 11 22,14 6 2,11 7 0,8 8 42,0 6-43,0 5-20,-4 1 23,-5 5-44,-10 1 5,-5 5-10,-5 4-6,-4-2 26,1-4-36,4-4 0,2-10 16,5-8-12,6-9-7,2-7 3,8-5-50,5-7-53,12-12-275,28-14-578</inkml:trace>
  <inkml:trace contextRef="#ctx0" brushRef="#br0" timeOffset="82707.0307">27348 5696 1078,'0'0'144,"0"0"-91,0 0 101,0 0-46,0 0-67,0 0-28,-13 65 46,6-15-26,-5 2-16,0-5-10,-3-1 0,2-8-14,5-6 1,8-11-74,0-6-123,21-13-161,18-2-234</inkml:trace>
  <inkml:trace contextRef="#ctx0" brushRef="#br0" timeOffset="83026.6224">27685 5743 1086,'0'0'46,"0"0"-15,0 0 56,0 0-34,0 0-50,0 0 6,-24 32-11,14-1 2,6-3 0,4-7-1,0-2 5,0-5-4,1-2 0,16 0 6,7 3 57,4 1 6,8 4-6,-6 0-2,-8 1-32,-6 1-17,-9 0-8,-7 2 1,0 0-6,-19-4 1,-10-6-23,-4-5 16,-2-9-47,4 0-26,9-15-40,7-15-97,12-9-271</inkml:trace>
  <inkml:trace contextRef="#ctx0" brushRef="#br0" timeOffset="83218.5119">27708 5697 319,'0'0'1042,"0"0"-1041,0 0 0,92-26 77,-69 26-33,2 0-45,4 0-8,3 9-94,2 3-85,-2-4-247</inkml:trace>
  <inkml:trace contextRef="#ctx0" brushRef="#br0" timeOffset="83385.8234">28103 5888 1512,'0'0'0,"0"0"38,0 0-24,0 0-14,0 0-10,0 0-147,8 4-203,1 2-209</inkml:trace>
  <inkml:trace contextRef="#ctx0" brushRef="#br0" timeOffset="83775.0275">28379 5727 1290,'0'0'32,"0"0"-29,0 0-3,0 0 5,0 0 23,0 100-25,0-65-1,5-7-2,7-6-27,4-8 5,5-6-38,5-8 31,0-4 19,1-19 10,0-8 11,-3-6 6,-6 1 11,-4 2 23,-8 10 1,-6 8 5,0 10 20,0 6-22,0 0-19,0 8-36,-1 18 8,-7 12 6,1 2-12,5 5-2,2-7 1,0-2-1,9-6-10,10-4-72,3-6-97,0-11-183,2-9-606</inkml:trace>
  <inkml:trace contextRef="#ctx0" brushRef="#br0" timeOffset="84241.8192">28815 5764 745,'0'0'127,"0"0"25,0 0 30,0 0-48,0 0-40,0 0-58,-10 13-20,8 18 30,2 7 1,0 0-7,0 0-40,1-4 1,8-6-2,2-4-4,-2-8-17,1-8-11,2-8-18,0 0 31,4-8-3,5-18 7,-2-5 15,-2-2 2,-5-3-1,-4 6 10,-4 8-1,-4 7 26,0 8 1,0 6-15,0 1 5,0 3-26,0 17-3,-3 8 3,-1 8 2,3-3 20,1 3-22,0-4 0,0-3-2,9-3-28,2-6-81,1-7-107,3-5-210</inkml:trace>
  <inkml:trace contextRef="#ctx0" brushRef="#br0" timeOffset="84575.086">29480 5859 524,'0'0'977,"0"0"-947,0 0 55,0 0-21,0 0-41,0 0-23,-33 35 4,-5-2-11,-3 0 5,4-3-58,2-6-29,8-6-116,10-11-129,9-7-195</inkml:trace>
  <inkml:trace contextRef="#ctx0" brushRef="#br0" timeOffset="84752.5716">29331 5779 1121,'0'0'138,"0"0"-90,0 0 117,0 0-54,0 0-62,0 0-45,10 39-4,-10 6 41,6 2-28,3-1-5,2-4-8,5-2-7,8-7-13,4-2-94,8-9-144,-6-12-326</inkml:trace>
  <inkml:trace contextRef="#ctx0" brushRef="#br0" timeOffset="84946.4753">29739 5792 1013,'0'0'481,"0"0"-465,0 0-16,0 0 18,0 0 6,-4 120 25,-6-65-49,10-6 0,0-5-5,0-5-89,10-8-41,8-11-191,6-14-317</inkml:trace>
  <inkml:trace contextRef="#ctx0" brushRef="#br0" timeOffset="85261.6107">30007 5879 1242,'0'0'154,"0"0"-153,0 0-1,0 0 11,0 0 14,-42 109-13,33-67-4,6-6-8,3-6 0,8-8 11,12-8-8,3-7 0,2-7 16,-2 0 10,2-9 17,1-15-27,-5-10-13,-4-3 27,-5-3-31,-6-4 2,-6 0-4,0 7-2,-10 5-3,-8 9-10,-1 14-11,0 6 4,-3 3-45,3 8-60,0 11-81,2-1-156</inkml:trace>
  <inkml:trace contextRef="#ctx0" brushRef="#br0" timeOffset="85614.2817">30453 5357 1125,'0'0'146,"0"0"-146,0 0-3,0 0 3,0 0 0,0 0 4,-30 127-2,30-72 1,13-3-3,19-11 0,-1-14 0,1-11 0,-6-12 2,-4-4 25,-2-14 58,-8-12-16,-4-9-12,-8-1-28,-4 5-19,-23 6-10,-6 9-7,-10 13-3,-1 3 6,0 24-65,-3 19-93,2 6-178</inkml:trace>
  <inkml:trace contextRef="#ctx0" brushRef="#br0" timeOffset="86200.4864">27237 6752 581,'0'0'469,"0"0"-425,0 0 139,0 0-21,0 0-75,0 0-19,86-36-66,-29 36 1,12 0 7,7 0-10,-2 4-25,-12 2-49,-15 3-101,-18-2-128,-22-2-256</inkml:trace>
  <inkml:trace contextRef="#ctx0" brushRef="#br0" timeOffset="86380.1496">27547 6579 1471,'0'0'59,"0"0"-8,0 0 74,0 0-87,0 0 16,0 0-51,-27 56-3,12 0 20,2 0-19,4-5-1,7-6-33,2-4-69,0-13-107,12-12-394</inkml:trace>
  <inkml:trace contextRef="#ctx0" brushRef="#br0" timeOffset="89078.8024">27957 6662 581,'0'0'332,"0"0"-285,0 0 92,0 0 19,0 0-43,0 0-80,100-36-25,-52 36 7,2 0-12,-9 0 23,-13 0-20,-11 0 1,-10 1 12,-4-1-19,-3 3 10,0 1-1,0 8-6,-7 10 13,-10 16 15,-5 11 17,-2 0 2,2-2-41,2-6 15,2-5-25,2-4 5,7-5-12,1-7-10,1-4-43,5-5-35,0-5-105,1-6-111,1 0-204</inkml:trace>
  <inkml:trace contextRef="#ctx0" brushRef="#br0" timeOffset="89597.0233">27928 6839 1081,'0'0'115,"0"0"-63,0 0 49,92-5-38,-40 5-17,8 0-46,7 2-17,1 1 3,1 0-63,-6-3 9,-5 0-36,-3-8-6,-3-8 55,-4-2 44,-5-3 11,-10 1 54,-9 0 28,-12-1 0,-9 2-10,-3-1-25,-3 7-21,-21 2-26,-4 6 1,-7 5-13,2 8 12,2 18-7,3 5 6,12 1-11,4-4 1,8-7-11,4-5-1,0-6 17,0-8 9,11-2-3,6 0 32,7 0 8,-1-10 12,-2 2-18,-6 2 17,-8 2 26,-5 4-37,-2 0-7,0 11-18,0 14-13,0 9 25,0 2-6,0 0-10,-2-4 21,-2-2-30,1-4-2,3-6 0,0-6-17,0-3-28,0-4-101,0-6-147,0-1-286</inkml:trace>
  <inkml:trace contextRef="#ctx0" brushRef="#br0" timeOffset="89771.8527">28815 6907 1314,'0'0'159,"0"0"-134,0 0 118,0 0-96,0 0-16,0 0-31,17-12-9,-17 12-12,0 0-53,0 0-93,4 0-126,9 0-292</inkml:trace>
  <inkml:trace contextRef="#ctx0" brushRef="#br0" timeOffset="90122.8517">29213 6634 1168,'0'0'149,"0"0"-115,0 0-34,0 0 22,0 0-8,-64 102 5,43-42-19,10-2 6,10-4-3,1-7-3,0-8 0,12-10-1,3-12 1,-3-7-2,2-10 0,0 0 2,0-10 5,-2-15-5,-5-3-1,-7-1-1,0 1-2,-7 6-3,-13 6-1,2 6-14,-4 6 21,4 4-52,6 0-2,6 0-37,6 6-39,0 5-60,14-2-179</inkml:trace>
  <inkml:trace contextRef="#ctx0" brushRef="#br0" timeOffset="90356.5696">29559 6702 1409,'0'0'45,"0"0"18,0 0 40,0 0-72,-3 73-4,-10-20 7,-3 1-4,2-4-16,5-7-10,2-6-2,7-2-2,0-7-54,4-5-35,18-9-193,8-11-341</inkml:trace>
  <inkml:trace contextRef="#ctx0" brushRef="#br0" timeOffset="90552.0336">30013 6836 1422,'0'0'171,"0"0"-142,0 0-13,0 0-15,0 0 4,-81 99 10,45-58-15,5-5-9,6-5-2,8-7-109,7-5-72,10-9-154,0-10-394</inkml:trace>
  <inkml:trace contextRef="#ctx0" brushRef="#br0" timeOffset="90738.3304">29837 6830 997,'0'0'388,"0"0"-387,0 0 38,0 0 35,50 84 19,-36-35-66,-2-2-23,-5 1-3,2-6-1,-1-3-38,7-6-136,2-10-123,5-15-411</inkml:trace>
  <inkml:trace contextRef="#ctx0" brushRef="#br0" timeOffset="90947.5917">30332 6810 1492,'0'0'1,"0"0"1,0 0 49,0 0-32,-5 104 27,-5-59-43,2 0 3,4-6-12,0-2-19,4-2-130,0-12-115,0-9-299</inkml:trace>
  <inkml:trace contextRef="#ctx0" brushRef="#br0" timeOffset="91268.7702">30576 6898 1344,'0'0'31,"0"0"-30,0 0-1,0 0 14,-11 116-4,5-68 2,6-6-12,0-10 0,6-8 8,10-9-5,3-7 7,2-8 27,2 0 5,2-11 0,-1-13-38,-6-8-4,-4-2 25,-7-5-24,-7 2 2,0 7-3,-17 9-21,-10 9 13,-1 9-12,-5 3-3,6 0 18,6 6-74,11 7-72,10-2-161,4-5-293</inkml:trace>
  <inkml:trace contextRef="#ctx0" brushRef="#br0" timeOffset="91625.0607">30949 6464 1142,'0'0'101,"0"0"-101,0 0-22,-32 71 22,10-16 30,8 1-30,10-6 5,4-10-4,16-10-1,14-10 0,2-11 0,-6-9 17,-6 0 32,-6-16 30,-8-11-10,0 1-9,-6 0-60,0 9-2,-3 5 1,-14 9-27,-11 3 10,1 7-20,-2 14-33,3-2-25,8-2-72,6-2-51,6-7-137</inkml:trace>
  <inkml:trace contextRef="#ctx0" brushRef="#br0" timeOffset="92154.1571">31343 5725 266,'0'0'727,"90"30"-664,-34 29 35,-1 25 80,-3 26-21,-13 16-30,-13 10-66,-16-4-2,-10 0-22,-22-4-23,-22-11-3,-16-4-11,-18-15-30,-18-12-30,-16-15-161,-14-27-295</inkml:trace>
  <inkml:trace contextRef="#ctx0" brushRef="#br0" timeOffset="93482.1209">17076 6815 631,'0'0'81,"0"0"-55,0 0 21,119 5 96,-37-5 23,24 0-29,22 0-56,22 0-23,24 0 10,23 0-28,19 0-12,20 0 0,12-2-26,-1-4 26,1 6-22,-10 0 1,-7 0 17,-14 19-21,-9-2-3,-10 6 0,-6 1 2,-4 1 8,-6 2-10,-3 5 0,-10-1-8,-7-1 11,0-3-3,1-3 0,13-5 0,5-5 6,1 0-6,0 0 0,-8 0-1,-8 3 2,-8 2-1,-16-2 0,-2 2 4,-6-2 3,-4-1-7,-2 4 0,-1-3-6,1 3 6,1 2 0,1-2-1,-1-3 1,0-1 7,5-1-7,-2 1 0,-2 1-1,0 0 2,-2 5-1,-2-1 1,6 2 1,3-2 9,5-1-11,7 1 0,3-5 12,6 0-12,4-2 0,2-1-1,7-1 2,4 0 2,11 0-3,8 3 2,3-1 14,10 4-16,-1-2 8,3 5-5,5-1 0,1 1 10,3-1-13,4 0 0,-5 0 7,-4 0-2,-3-1-1,-2 0 6,-4-2-5,-12 0-4,-15-2-1,-16 0 0,-22-5-5,-18 2 5,-26-2-11,-25-2-12,-33-3-47,-35 0-50,-26 1-97,-52-6-134,-33 0-210</inkml:trace>
  <inkml:trace contextRef="#ctx0" brushRef="#br0" timeOffset="94673.7484">19591 7440 419,'0'0'518,"0"0"-460,0 0 156,0 0-88,88-74-12,-36 64-53,0 8-28,-7 2-16,-9 0 4,-12 5-21,-12 10-3,-11 2 2,-1 4-38,-17 5 2,-15-1-11,-9 2 1,5-2 45,8 0-4,13-3 6,15 0 9,0 1 16,9 0 31,9 2 5,-4-1-20,-4-3 15,-6 6-43,-4-3-3,0 0 2,-19-4-10,-12-4-4,-9-7-8,-2-9-36,0 0-11,9-17-45,9-11 7,11-5-1,10-2-70,3-1-45,20 3-120,15 2-187</inkml:trace>
  <inkml:trace contextRef="#ctx0" brushRef="#br0" timeOffset="94896.2879">20221 7475 1545,'0'0'28,"0"0"81,0 0-52,0 0-23,0 0 15,-37 121 11,9-74-45,5-2-9,5-3-6,7-5-28,4-4-41,7-5-56,0-6-125,4-9-176,16-6-474</inkml:trace>
  <inkml:trace contextRef="#ctx0" brushRef="#br0" timeOffset="95027.565">20335 7783 1152,'0'0'119,"0"0"43,0 0-30,0 0-73,0 0-43,0 0-16,14-29-96,-4 33-128,8 1-168</inkml:trace>
  <inkml:trace contextRef="#ctx0" brushRef="#br0" timeOffset="95425.4928">20793 7572 950,'0'0'8,"0"0"180,100-84-44,-58 67-19,0 9-32,-4 8-64,-8 0 2,-8 16-20,-13 12-8,-9 8-2,-4 8-1,-35 4-3,-13 3-6,-12 1 7,6-7-7,12-8 4,21-9-22,16-13 12,9-6-6,0-7 21,5-2 4,10 0 4,-1-11 24,-3-6-8,-3-7-14,-7-6 4,-1-3-14,0-2-14,-4 3 5,-5 11-31,0 6 15,5 9-5,-2 3-40,6 3-22,-1 0-82,1 0-87,0 0-167</inkml:trace>
  <inkml:trace contextRef="#ctx0" brushRef="#br0" timeOffset="95762.7689">21193 7612 433,'0'0'979,"0"0"-974,0 0 118,0 0-90,0 0-24,-4 79 22,-4-31-23,7-1-7,1-7-2,13-10-16,15-8-19,8-13 24,3-9-14,1-4 26,0-21 0,-4-10 5,-9-5 21,-6-1 0,-12 3 2,-9 13 20,0 9-38,0 11 8,-5 5-18,-11 6 5,-3 22-10,-2 14 5,1 8 0,4 2 3,7-5-3,3-2-43,6-7-82,0-9-172,20-6-259</inkml:trace>
  <inkml:trace contextRef="#ctx0" brushRef="#br0" timeOffset="95958.7944">22071 7826 1500,'0'0'57,"0"0"47,0 0-63,0 0-36,0 0 35,-88 77-38,33-38-2,2-5-7,7-3-56,9-4-89,12-14-218,15-9-377</inkml:trace>
  <inkml:trace contextRef="#ctx0" brushRef="#br0" timeOffset="96149.3827">21857 7712 763,'0'0'503,"0"0"-409,0 0 75,0 0-91,0 0-26,54 75-6,-37-16 7,-1-2-53,1-8 1,-2-2-1,0-6-36,2-7-35,6-4-141,3-14-161,9-12-368</inkml:trace>
  <inkml:trace contextRef="#ctx0" brushRef="#br0" timeOffset="96319.2174">22497 7819 1202,'0'0'155,"0"0"-72,0 0 68,0 0-119,0 0 11,0 0-36,-14 104-6,4-59-1,2-3-8,6-4-82,2-3-155,0-11-231</inkml:trace>
  <inkml:trace contextRef="#ctx0" brushRef="#br0" timeOffset="96625.1644">22728 7935 1055,'0'0'263,"0"0"-247,0 0 84,0 0-92,0 0 11,-29 80 9,25-35-26,4-1-2,9-5 4,19-12-3,3-14-1,5-13 0,2 0 0,0-25 24,-6-13-10,-7-8 43,-8-4 21,-10 5-36,-7 4-5,-12 2-29,-20 14 1,-11 5-18,-3 9-18,3 11-19,10 0-15,9 20-85,10 4-61,6-5-60,6-2-136,2-9-86</inkml:trace>
  <inkml:trace contextRef="#ctx0" brushRef="#br0" timeOffset="96967.7689">23532 7563 1214,'0'0'107,"0"0"22,0 0-16,0 0-56,0 0-50,0 0-1,-108 55-2,72 7-4,15 5 0,17-6-6,4-10 0,21-12-11,8-17 0,2-12 17,-6-10 5,-5 0-4,-4-12 11,-4-14 24,-8 1-35,-4 1-1,0 4 0,-13 7-17,-19 6 9,-13 7-31,-5 0-18,0 7 4,10 7-52,12-2-107,9-2-186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00:05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14794 14025 169,'-4'-4'468,"-2"0"55,-3 3 52,-3 1 71,3-3-116,-3 3-43,5 0 5,-1 0 13,1 0-7,1 0-37,1 0-95,3 0-96,4 0-84,3 0-54,8 0-39,6 0-22,5 3-14,10-3-9,2-3-6,6 3-11,4 0-7,0-2-8,3 1-3,-3-3-1,-1 2-4,-2 0-1,0 0-5,-4-1-1,-8 3-1,0-1 0,-6 1-2,-2 0-1,-7 0 8,-1 0 0,-3 0 1,-5 0 5,-2 0 6,-1 0 4,-4 0 3,-4 0-1,-5 0 0,-2 1-2,-6-1-4,-4 2-8,-4 1-2,-4-1-1,-5 0 1,-3 2-6,0-1-1,-5-3 4,-2 4-1,-1-2-3,-1 0-1,-2 2-1,4-4 5,0 2 1,3-1 2,4-1 6,5 0 6,4 0 6,7 0 1,2 0 2,7 0-7,2 0-3,5 0-6,7-1-7,5 1-2,10-2-2,5-2 0,6 0 0,8 0 2,1-1 0,5-3-4,1 2 0,1-3-2,-2 2 4,-2 1 0,-4 0 0,-2 1 2,-4 1 3,-4-2-3,-6 5 4,-2-1-4,-5-2 0,-4 4-1,-3-1 3,-5 1-1,-2 1-2,-7-1 2,-3 2-2,-4 0-1,-4 1-2,-4 1-1,-1-1 1,-2 2-1,-1-2 0,-2 3-1,-3-3 4,2 0-1,0 2 0,-1-1 2,0 0-1,6-1 0,1 0-1,3-1 2,3-1-2,6 1-5,0 0 1,7-2 0,3 0 1,8 0-2,4-2 3,8-1 3,4 0-1,8-1 2,2-1-2,5 0-1,1 0 1,3 0-1,-2-2-4,0 3-10,0 0-25,-5 0-44,-4 2-67,0-1-150,-4 1-170,-2 0-99,1-1-184,-5 2-170,-1-2-47,-2-1 90,3 3 142,-1-4 94,-2-1 199</inkml:trace>
  <inkml:trace contextRef="#ctx0" brushRef="#br0" timeOffset="581.9268">15788 13172 185,'4'-6'454,"-1"1"49,0 0 30,-2 0-18,-1-2-158,-1 2-97,-2 2-21,0-3 43,-3 1 60,0 2 57,-3 0 42,-3-1 0,0 4-31,-5 2-60,-1 1-63,-5 2-55,2 2-40,-1 3-34,-3 1-18,4 0-17,2 0-14,1 3-11,2 0-18,2-1-14,5-1-12,2 0-12,1-1-9,4 3-9,2-2-6,2 1-6,5-3-4,2 2-3,2 0-2,-1-1-2,5-2-1,0-1 0,3 1-5,-4-2-12,3-1-17,-4 0-26,2-3-34,-2 2-44,2-2-58,-4 1-90,2-3-136,2-1-103,-2-1-47,2-1-13,2-3-26,-2 0-33,-2 0 4,2-2 30,-2 0 27,-1-2 33,0 2 72</inkml:trace>
  <inkml:trace contextRef="#ctx0" brushRef="#br0" timeOffset="1287.0298">15930 13248 363,'6'-11'469,"1"-1"43,-3 2 24,2 1-93,-5-1-173,5 1-106,-3 3-59,0 0-33,0 3-18,1-3-9,-2 3 9,1 3 23,1 0 71,1 1 84,-1 5 74,2 1 59,-2 7 26,1 1-4,1 2-57,-2 2-76,-2 1-70,1 2-55,1-1-37,-2 2-28,2-3-20,-2 0-16,1-2-10,1 1-4,-2-3-4,1-4-3,-2 2-3,2-3 3,0-2-1,-1-3-1,-1 2 8,-1-3 10,4-2 14,-4-1 9,0-2 8,0-2 3,0-3-2,0-2-5,0-5-11,2-3-8,-2 1-6,0-5-3,2-2-1,-1 1-1,4-1-1,-4 4 0,5-2-3,-3 0-1,1 4 1,2 1-4,-3 2-1,2 1-4,1 2-1,-5 2-3,5-2-3,-3 6 0,1-2 1,0 3 0,2 2 2,-3 0 2,3 3 2,1 1 4,-1 4 1,0-1 2,0 3 0,-2 1 3,1-2-5,-1 3 1,-1-2-3,0 0 1,2-2-5,-4 0-1,3 0 1,-2-1-2,0-2 3,-1-3 0,2 3 9,-3-2 8,1-3 8,-1 1 9,0-1 6,2-1 6,-2-2-2,4-2-5,-1-2-8,2-2-7,2-3-9,-1 0-6,3-1-7,0 2-3,-1 0-2,-1 2-1,2 2-1,0 2-1,-2-1-1,2 2 0,-2 3 2,3 1 1,-1 4 0,2 1 2,1 2 2,-1 0-1,2 2 1,0 2-1,-1 0-3,0-1 1,1 2-2,-2-3-2,2 1 0,-1 0 0,0-3 2,0 1 1,1-2 1,-4-1 4,3-1 2,-1-3 5,0-1 4,-2 0 6,3-1 5,-3-5 1,0 1-1,0-4 0,1-1-5,-2-4-5,-1-1-7,-1 1-4,-1-3-2,-1 3-3,-2 2-2,-1-2-2,-1 4-6,-3 2-26,2 0-39,-5 2-65,-2 3-109,-2 1-236,4 2-185,-3 0-300,0 4-135,2 2-23,-1 3 61,1 2 208,1-2 180</inkml:trace>
  <inkml:trace contextRef="#ctx0" brushRef="#br0" timeOffset="10559.2853">6395 4373 143,'-7'-1'361,"1"1"38,1-4 25,-2 2-46,1 2-114,0-3-82,0 3-44,0-4-25,3 4-9,-1-1-19,1-1-9,1 0-10,2 2-9,-2-1-14,2 1-12,-2-2-9,2 2-4,0 0-5,0-2-6,2 2 0,0-2 0,1 2 0,3 0 0,0 0 2,0 0 3,3 0 0,0 0 0,0 0 1,3 0-1,1 0 1,2 0 1,0 2 10,3 0 3,3-2 3,-1 2 2,3-1-3,2 1 0,-1-2-12,1 0-2,2 2-5,1-2-3,2 1 1,0-1-4,0 0-3,-1 2 3,4 0-1,-3-2 3,1 0 0,1 1 4,1 1 4,3 0 2,0-2 7,1 0 6,0 2 2,3-2 3,-1 0-3,2 0-4,-2 0-5,3 0-9,-1 0-3,-2 0-5,3 2-1,-2-2-1,0 0 1,0 0 2,0 0-4,-1-2 2,1 0-2,0 0 2,0 0-4,2 1 0,-2-3 2,2 1-2,-2 0 0,2 1-3,-1-2 0,-2 2 1,1-1 1,-3 0 1,0 0-3,-1 1 6,0 0-2,-1 0 0,-2 0-3,1 1 2,-2 1-2,0-2 4,1 1-1,-3-1 2,2-1 2,-2 1-1,0 1 2,-2 1-2,2-2 0,-2 1 0,2-2 9,-2 3 8,2 0 8,-2 0 8,2 0 7,-2 0 7,0 0 1,2 0-3,-2 3 0,-2-3 6,2 1-2,0 1-2,-4-2 6,4 1 12,-3 1-6,-1-1-5,0-1-1,1 2-4,-1-2-9,-3 2-11,1-2 2,-1 0 9,0 0-3,-3 0 3,1 0 15,-1 0 7,-3 1-1,3-1-5,-4 0 1,1 2-5,-1-1-18,-1 1-10,-2-2-6,0 2-3,0 0 3,-2 0 4,1-2 13,-1 3 11,0-2 4,-1 1 4,-1 1-4,-1-1-3,1 0-12,-1 0-7,2 0-9,-5-1-3,3 1-1,-2 0-5,-1-1 0,0 1-4,-2 0 3,1-1-4,0 1-3,0-2 4,-2 0-2,2 2-2,-4-2 1,2 0-14,-4 2-46,-2-2-124,-3 2-134,0-2-87,-6-2-200,0 0-195,-5 0-63,-5-1 63,-1-4 100,-2-2 74,-5-2 187</inkml:trace>
  <inkml:trace contextRef="#ctx0" brushRef="#br0" timeOffset="10916.9702">8161 4095 215,'0'3'465,"0"1"44,-2-2 22,2 1-5,0-3-226,-2 2-139,2 0-76,-1-2-38,1 0-24,0 0-17,0 0-29,3 0-57,1-4-122,1 2-165,5-1-89,-1-1-38,6-1-3,0-3 42</inkml:trace>
  <inkml:trace contextRef="#ctx0" brushRef="#br0" timeOffset="11276.7956">8969 3851 31,'-6'3'431,"1"1"56,-1 0 28,1-3 20,-1 1-138,2 0-177,1-2-103,1 0-55,-1 1-27,0-1-17,3 0-9,0 0-2,0 0-4,3 0-8,2-1-24,0 1-86,3 0-172,-1-2-126,-2 0-64,5 2-29,-2-1 8,1 1 73</inkml:trace>
  <inkml:trace contextRef="#ctx0" brushRef="#br0" timeOffset="12279.2431">10113 4193 174,'-1'5'466,"-1"0"45,0-1 25,0-2 14,0-1-219,-1 1-142,0 1-65,2-2-24,-1 1-2,0-2 8,2 0 4,-2 2-3,0-2-9,2 0-19,0 1-25,0-1-19,0 0-14,0 0-6,0 0-4,0 0 4,0 0 2,2 0 6,0 0 2,-2 0 10,0 0 10,0 0 4,0 0 10,0 0 7,0 0 15,0 0 7,0 0 5,0 0 4,0 0 3,0 0 2,0 0-6,0 0-9,0 0-7,0 0-7,0 0-12,0 0-14,0 0-11,0 0-10,0 0-6,0 0-8,0 0-4,0 0 0,0 0-3,0 0 0,0 0-1,0 0 3,0 0-2,0 0 1,0 0 1,0 3 0,2-3-1,-2 0 2,0 0 5,0 0 8,2 0 7,-1 0 6,-1 0 7,0 0 5,0 0-6,0 0-2,0 2-7,0-2-5,0 0-4,0 0-1,0 0 1,0 0 0,0 0-2,0 0 1,0 0 0,0 0 0,0 0 1,0 0 4,-1 0 1,-1 0 4,2 0 0,0 0 0,0 0-5,0 0-4,0 3 1,0-3-3,0 0-3,0 0-2,0 0 1,0 0-3,0 0-3,2 0-2,-2 0-1,0 0-2,0 0 1,0 0-2,0 0 0,0 0 1,0 0-1,0 0 1,0 0-1,0 0 0,0 0 3,0 0-1,0 0-2,0 0 2,0 0-3,0 0-1,0 0 0,0 0 0,0 0 0,0 0 1,0 0 4,0 0 1,0 0 2,0 0-1,0 0 1,0 0-1,0 0 1,0 0-4,0 0 1,0 0-1,0 0-1,0 0-4,0 0-1,0 0 0,0 0 1,1 0-1,-1 0 1,0 0 3,0 0-2,0 0 1,0 0 0,0 3-2,0-3-1,0 0 0,3 1 0,-3-1 0,0 0-1,0 0 4,0 0-1,0 0-1,1 0-1,-1 0 4,2 0-5,-2 0-10,0 0-26,0 0-69,0 0-162,2-1-139,-4 1-231,-1 0-217,0 0-90,-2 0 6,-2-3 134,1 3 117,-4-3 226</inkml:trace>
  <inkml:trace contextRef="#ctx0" brushRef="#br0" timeOffset="19150.0457">17877 5426 168,'-8'3'460,"-1"2"45,-1-3 23,1 1 15,3-3-225,-1 2-136,2-2-81,-1 0-44,5 1-24,-2-1-18,1 0-4,2 0-4,6-1-2,2 1 6,2-2 5,8 2 12,3-3 8,4 1 13,8-3 15,1 2 11,9-2 14,5 0 19,4-1 17,7-3 16,5 1 17,9-4 23,4 2 7,4-3-1,2 1-12,0 3-16,2-5-30,-2 5-33,-1-4-28,-1 4-25,1-2-17,-4 1-12,4 0-3,-6 2-6,-2 0 0,-1 1 1,-5-1-1,-1-1 0,-6 2-1,0 1 0,-6-3 5,-2 2 0,-6-2 0,-4 3-3,-6 1 2,-3-1-1,-4 1-6,-3 1 0,-8-2-1,0 4 0,-4-1 0,-6 3 2,1-2 2,-2 0-3,-5 2-1,3-2 2,-4 2 0,-1 0-4,-1 0 0,-1 0-1,-5 0-2,-2 0-6,-2 0-7,-5 0-14,-4 2-12,-4 0-20,-5 0-29,-2 2-22,-5 1-17,-6 1-7,-5 1-2,-4 0 14,-4 1 28,-5-2 23,-4 0 23,-4 1 25,0 0 12,-2-2 8,-3 0 3,2 1 6,-4-3 3,1 2 3,0-2 0,0 0 1,1-1 5,-5 1-6,5 0-1,-6-1 0,6 0 0,0 0-1,5 1 1,2 0 0,4-1 7,4 1 2,4 1 7,8-1 9,2-1 3,10-1 5,3 1-4,5 0-6,7-1-4,3-1-10,5 2-6,3 0-2,5 1 7,7 1-1,4-1 20,5 1 4,7-1 11,7 0 7,8-1 0,5-2 12,7 0-1,9-2 14,6-1 12,6-2 9,7 0 6,3 0 6,7-2 6,2 0 4,3 0 0,4 1-3,2 1-8,-1-3-10,2 4-24,-2-1-21,-9-1-19,0 4-17,-9-3-8,-5 1-8,-7 1-1,-8 0-2,-5 1 2,-7 0-2,-5 1-2,-9 1 5,-7-2-2,0 2-3,-8 0 6,-4 0 2,-2 0 8,-4 0 3,-2 0-4,-4 0 4,-1 0-4,-3 0-10,-3 2-17,0-2-24,-3 0-29,-1 1-51,1-1-102,2 2-120,-1 0-90,-1-1-52,0 1-139,-1-2-153,3 3-6,-4-1 66,3 0 72,1 0 55,0-1 163</inkml:trace>
  <inkml:trace contextRef="#ctx0" brushRef="#br0" timeOffset="19902.7526">20284 5534 107,'-4'-6'445,"-3"4"54,-1-1 30,-4 2 15,2-1-177,-2 0-157,0 4-81,-2 0-43,1 4-9,0 5 10,1 3 26,-2 8 39,1 1 56,4 5 34,-1 3 29,2-3-3,5 1-2,3 0-8,3-2-37,3 1-22,2-3-23,3-1-7,4-3-14,3-2-27,3-3-12,3-2-10,1-2-15,7-4-10,-3-2-14,5-5-7,-1-2-7,1-5-10,0-2-4,-1-1-3,-2-4-1,-4-2 2,0-4 4,-5 1 4,-1-4 5,-6 0 2,-2-1 2,-4 1 2,-3 0-1,-6 2-3,-1 0-3,-5 2-5,-6 0-9,1 4-11,-8 0-6,-3 0-9,-5 4-5,-2 0-10,-4 2-14,-5 2-9,0 1-24,1 2-31,1 1-51,3 1-84,1-2-163,5 3-140,3-3-93,4 3-188,1 0-131,4 3-10,0 0 121,6-2 125,-1 1 97,6 0 212</inkml:trace>
  <inkml:trace contextRef="#ctx0" brushRef="#br0" timeOffset="20226.0042">20374 5456 196,'7'-14'476,"-3"1"64,-2 3 44,-4 1 49,0 1-189,0 2-84,0 0-22,2 1 2,-4 4 5,4-2-7,0 4-3,0 5-16,4 4-29,-2 4-30,2 8-31,0 5-20,1 6-35,-1 1-41,1 4-30,1 2-23,2 1-20,-2-2-12,-2 2-12,2-2-6,0 0-8,2-1-4,-3-2-1,-1-3-3,1 1-3,0-6 1,-2 2-4,1-6 0,-1-2-5,-1 0-1,1-5-2,-2-4-3,1-1-7,-1-3-21,-1 1-39,0-5-57,0 0-133,0-1-186,0-3-125,0 1-229,-1-2-159,-2-2-37,-2 1 75,2-5 159,-1 3 120,2-2 240</inkml:trace>
  <inkml:trace contextRef="#ctx0" brushRef="#br0" timeOffset="25370.7851">3848 6723 174,'-6'0'405,"-1"2"41,-2-2 27,0 0-35,-3 1-164,1 1-108,-2 0-49,0 0-34,-2 0-20,2 1-8,-2-1-2,0 1-10,4 0-6,-2 3-8,0-4-3,1 1-3,3 2-5,1-2-1,1-2-5,1 1 2,3 1-2,1-3-3,-2 2-3,2-1 3,1-1-1,1 0-3,0 0-1,0 0 3,5 0 0,0 0 0,5 0-1,1 0 1,4 0 2,6 0 0,1 0 1,2 0 3,6 0 5,2 0 2,4-1 1,3-1 3,2 2-2,4-3 2,4 1-3,-1 1-3,2-2 1,1-2-3,1 2-1,-3 1-2,0-2-3,-3 2 0,-3 1-3,-1-1 3,-2-1-4,-4 3 2,2-2-4,-8 1-2,0-1 1,-2 2-1,-6-2-1,-1 2-1,-4-2 2,-2 2 3,-4 0-2,0 0-2,-4 0 16,1 0 39,-4 0 49,-1 0 64,-1 0 59,0 0 47,-4 0 15,0 0-20,-4 0-43,-3 0-60,0 0-56,-6 0-47,-2 0-29,-1 0-16,-5 0-13,-3 0-1,0 0-4,-6 2-2,-1-2 0,-3 2 0,-4-2-1,0 0 0,-6 2 2,0-1-3,1 1 2,0 0 0,2-1 1,0 1 0,2 1 0,2-2 0,3 4 0,2-5 1,4 3 1,2-1 1,4 2 3,2-2 1,3-1 0,5 1 0,1-2-1,4 1-4,2-1-2,1 2 0,4-2-7,-1 0 1,3 0-1,3 0 0,3 2 2,7-2-2,2 1 3,6-1 4,3 0 2,6-1 0,1-1-1,5 2 1,5-3 2,1 0-4,2 0 0,1-2 0,1 0 0,2 1 1,-4-1 1,1-1 1,-2-2 1,0 2 0,-3-1 1,-1 0-1,-3 0-2,-2 2 3,-3-2-4,-3 4 0,-4-2 1,-3 2 1,-2 2-2,-4-4 1,-3 5 1,-2-3-2,-2 3-2,-1-1 0,-3 1-1,0 0-3,-4 0-16,1 0-35,1 0-70,-2 1-92,0-1-86,-2 0-57,1 3-22,1-3-49,-2 2-121,-2 2-52,1-1 9,-1 0 19,2-1 18,-2-2 77</inkml:trace>
  <inkml:trace contextRef="#ctx0" brushRef="#br0" timeOffset="26452.8091">11686 6391 236,'0'1'338,"0"-1"30,-3 2-34,3-2-67,-3 0-84,3 0-68,-1 0-55,1 0-36,-2 0-30,2 0-35,0 0-45,0 0-68,-4 0-113,2 0-54,-1 1-21,-1 1 10,1-2 33</inkml:trace>
  <inkml:trace contextRef="#ctx0" brushRef="#br0" timeOffset="28289.4989">1400 8067 310,'0'2'438,"-1"-2"42,-2 0 24,0 0-82,1 0-170,2 0-89,0 0-62,0-2-32,5 2-17,1 0-13,6-1-5,2-1-1,3-1 1,4 1 1,4-3 9,2 1 14,3 0 8,2-2 14,1 0 19,3-1 18,4 1 2,-2-3 0,4 1 0,1-2-7,0-2-13,-2 5-9,0-3-17,-2-1-7,-2 2-10,-1 1-6,-2-1-12,-4 3-12,-2-1 1,-4 0-13,-2 2-5,-1 2-2,-6-3-2,0 4-2,-4-1-4,0 1 1,-2 1-13,-5 1-33,2 0-44,-4 0-56,2 1-46,-4 2-34,0 1-45,-3 3-106,0 1-141,-3 3-44,-1 3-2,-2-3 5,1-2 45</inkml:trace>
  <inkml:trace contextRef="#ctx0" brushRef="#br0" timeOffset="28914.1962">2221 7947 273,'-3'-2'476,"-1"-1"42,2 0 23,-2 1-31,2-1-215,-2 3-123,1 0-66,1 3-39,0-1-17,0 6-7,-1 3 5,3 6 0,0 2 8,0 2 2,0 3 0,0-2-2,3 2-8,1-2-8,-1-1-14,3 2-5,-1-2-4,-2-1-3,1-1-4,1-3-5,-1-2 3,-1 1-2,0-4-1,0-2-1,1-1 1,-2-1 15,-2-2 6,2 0 23,-1-1 21,2-2 22,-3-1 29,0-1 25,0 0 26,0-1 11,0-1 3,-3-2-9,2-1-27,-3-4-30,-3-3-39,-2-3-31,3-4-24,-4-2-11,1-2-5,-3 0-3,3-3-2,-3 1 4,2 1 6,2 1 9,1 2 1,-2 3 2,3 2 3,0 1-3,3 3-3,0 0-9,0 7-6,1-2-2,0 0-2,2 2-3,4 1 0,-1 3 6,3 1 8,6 3 5,0 4 15,7 7 7,0 1 8,5 5-1,0 3-5,3 5-2,-2-1-12,4-1-7,-3 1-8,-2 0-3,1-2-5,-1-1 1,-3-4-6,1 1-3,-3-5 2,-2 1 0,-4-3-2,2-3 2,-4-2 1,0-1 5,-3-1 7,-1-3 4,-1-1 16,-3 0 13,2 0 14,-4-3 14,1 0 5,-2 0 7,0-3-3,-2-1-12,1-7-13,-4-2-15,-2-8-8,1-1-15,-3-3-9,0-4-5,0 2 1,-1-4-7,1 2-2,0 2 0,-1 2 0,2 1-1,-1 2-1,3 3 2,-1 2 0,-1-1-8,2 5-8,2 0-27,-2 1-44,2 1-132,-1 0-176,5 0-130,-3 2-262,3 1-155,0 4-53,-3 4 79,-1 5 150,-1 5 121</inkml:trace>
  <inkml:trace contextRef="#ctx0" brushRef="#br0" timeOffset="54190.1163">23165 2941 181,'-3'10'470,"1"1"48,-2-2 27,4 1 30,-2 0-201,1 0-111,-1-1-31,2 1 18,0-1 39,3-1 36,2 1 10,1-3 3,3-1-14,1 0-39,4 0-49,0-2-52,6-1-36,-2-2-41,2-2-35,3-1-25,-2-1-13,1-2-11,0-1-4,-3-1-6,2-3 4,-3-2-3,-3 0-2,3-4-5,-3-2 3,-5-2-3,4-1 0,-5-4-2,1 0 0,-6-3 2,2-2-1,0 2 1,-4-1 0,-1 1 5,4 1 5,-5 3 3,0 3 2,0 2 9,-2 3 3,-1 3 4,2 1-2,-1 5 0,1-1-3,-2 4-7,1 2-5,-1 2-3,-1 4-5,-2 5-5,-1 9 2,-1 3 0,-1 9 1,0 3 2,-3 4 8,5 0 6,-2 4 8,1-1 0,3 2 3,1-3 0,0 0-2,4-3-8,2-1-7,0-3 2,3 0-8,3-4-1,-1-2-5,3-2-1,-1-5 0,3 1-3,0-3 1,1-4 1,1-4-2,1 0 0,-1-5-2,1-1 1,2-2 0,0-5-2,-2 0 2,0-4 0,0 0 0,0-4-2,-2 0 1,1-1 0,-4 1-1,-1 2-2,0 0 1,-3 0 3,0 1-3,-2 1 2,0 3-2,-2 1 2,1-3 2,-3 5-3,0 0 0,0 0-2,0 1 0,2 0-2,-2 2 1,0-2 0,0 2-2,0-1 1,0 1-1,-2 0 1,2 0-2,0 0-2,0 0 1,0 0 3,0 0-1,0 0 1,0 1 0,0-1-2,0 2 2,0-2-2,0 2-1,0 0 1,2-1 1,-2 1 0,0-2 0,0 2-1,0-1 1,-2 1 0,2-2 1,0 0-2,0 1 1,0-1 1,0 2 2,0-2-1,0 0 2,0 0-1,0 0 0,0 0 0,0 0-6,0 2-1,0-2-15,0 0-16,0 0-19,0 2-39,0-2-59,-1 2-135,-1-2-163,4 0-108,-4-2-193,2 0-165,3-3-47,-1 2 80,4-1 144,1-1 107,5-2 208</inkml:trace>
  <inkml:trace contextRef="#ctx0" brushRef="#br0" timeOffset="54504.0438">24430 2881 348,'-11'4'744,"-4"0"151,0-3 94,1-1 66,2 2-212,2-2-222,3 0-190,-1 0-130,5 0-78,0-2-53,3 2-43,6-1-31,8-1-23,2-2-21,6 1-13,5 0-9,1 0-11,2-2-4,-2 2-8,0 3-9,0-2-12,-5 0-22,-2 4-30,-5 0-46,-3-2-66,1 3-115,-7 2-148,-2-2-91,-1 0-118,-4 4-183,-1 0-77,-5-3 42,-2 4 117,-1-2 93,-1 1 132</inkml:trace>
  <inkml:trace contextRef="#ctx0" brushRef="#br0" timeOffset="54747.0703">24467 3046 210,'-14'9'522,"0"5"115,4-5 118,-2 0 104,1-2-163,5 0-88,1-2-65,0-1-74,5-1-81,3 0-76,4-1-61,2-2-54,11 0-44,-4-2-33,6 1-37,2-3-26,1 1-22,-1-1-12,-1 2-11,-1-1-5,-1 0-6,0 1 1,-2 0-4,-4 2-10,-3 0-14,0 0-18,-3 2-19,-2 0-35,1 1-41,-4 0-62,-1-1-118,0 2-121,-3-1-66,1-1-62,-2 1-149,-2 0-101,1-1 35,-3 1 91,1 0 64,3-3 80</inkml:trace>
  <inkml:trace contextRef="#ctx0" brushRef="#br0" timeOffset="55688.3344">26540 2697 437,'2'-11'498,"-2"-4"37,0 0 34,-2 0-72,0 2-148,-3 2-31,1 2 26,-2 1 34,-2 1 15,1 1-9,-2 5-36,0 4-52,-3 6-55,-1 4-44,-1 7-26,4 5-19,-4 5-12,5-1-18,0 5-30,3-1-18,1-1-15,5 1-11,1-3-5,3-1-7,4-2-1,3-2-1,0-2-4,4-3 0,2-1 2,0-5 6,1-2 0,3-3 8,-2-2 5,1-6 8,1-1 12,-2-1 8,2-6 8,-3 0 2,-1-4 2,0-2-1,-2-3-6,-5-2-5,2-1-7,-6-2-4,0-1-6,-6 0-8,0-3-11,-5 5-8,0-2-10,0 2-12,-5 2-5,-4 4-8,4 0-8,-5 2-21,0 2-27,0 3-29,-3 0-40,2 5-51,1 2-79,2 2-121,4 2-175,1 1-98,7 0-114,2 1-164,2 5-70,5-3 60,4 1 155,1 0 110,3 1 140</inkml:trace>
  <inkml:trace contextRef="#ctx0" brushRef="#br0" timeOffset="55923.7433">26857 2909 175,'29'12'467,"-1"-4"49,-3 1 44,-3-2 56,-2-2-135,-1 1-47,-3-3 14,-2 0 35,-3 1 34,-3-1 0,-1-1-51,-4 0-62,2-2-70,-5 1-56,1 1-48,-1-2-33,2-2-26,-2 1-25,-2-3-20,2 1-22,-1-1-24,-4-2-21,2 0-19,-3 1-15,1-2-11,-1 0-5,-2 2-7,3 0-15,1 1-19,1 1-28,-1-1-36,2 3-57,1-1-77,-2 2-138,3 2-167,3-2-102,-2 0-104,5 3-166,1 0-74,1-1 67,1-2 141,4 0 104,2-2 131</inkml:trace>
  <inkml:trace contextRef="#ctx0" brushRef="#br0" timeOffset="56505.6073">27485 2796 466,'9'3'663,"0"-3"109,-4 0 84,1 2-9,0-2-169,-3 0-115,2 0-122,-4-2-76,1 2-56,-1 0-60,-1-2-53,5 1-55,-4-1-34,4 1-28,-1-2-24,5-2-13,-4 2-15,5-3-5,-5 0-8,0 1-2,3-3 2,-2 3-2,-3-3 0,1-3 2,-1 0 2,-3-1-3,3-2 0,-6-1 0,3-3-1,-3 1 3,2 0 3,-5 2 9,0 3 2,3-3 7,-5 6 8,4-2 6,1 5-3,-2-2-1,2 5-3,1 0-7,-2 1-6,4 1-10,-1 2-5,1 4 1,0 4 0,0 2 4,1 6 10,-1 4 6,4 2 7,-4 2 4,2 3-2,-2 0-5,2 1-4,-1 0-2,-1 0-8,5 0-10,-5-2-5,0 1-1,0-2-4,-5 1-2,2-1-2,-1-4 0,-2 4-2,0-2-2,2-3-7,-7 1-5,7 0-7,-6-2-10,0-1-1,1-4-2,-1 0 1,1-5 8,0 1 6,-2-5 7,1-1 8,0-2 6,1 0 3,2 0 8,-1-1 7,5-2 7,2 0 9,-2 0 5,1 0 1,4 0-3,1-2-5,1-1-6,2 3-8,8-4-7,-1 1-1,3-1-6,4 1-2,-2 0-1,2-5-3,1 5-10,1 0-15,-1-2-25,-3 3-32,1-2-43,1 2-59,-4 1-74,1 1-150,-2 0-171,4 0-112,-3-2-200,3 1-125,-1-3-16,2 3 117,0-5 164,1 0 128</inkml:trace>
  <inkml:trace contextRef="#ctx0" brushRef="#br0" timeOffset="57374.6482">28432 2831 187,'6'-14'518,"-4"5"90,-2-3 93,-2 1 112,0 0-119,-4 3-81,1-1-56,0 3-47,-4 2-66,0 1-90,0 3-87,-2 3-70,-2 4-48,0 4-26,-2 2-12,0 3-10,3 3-9,-1 3-9,3 0-13,-1-1-16,2 1-12,0 2-11,5-1-10,1-3-7,3 1-5,2-2-2,2 0-5,2-2-5,-2 0-12,5-2-16,0-1-15,0-1-31,0 0-35,3-4-46,-2-1-49,4-1-79,-1-2-113,2-5-92,1-2-40,-1-2 4,3-3 30,-2-3 69,1-3 99,-1-3 74,0-4 32,-1 0 7,-3-1 20,0-3 75,-3 1 76,1 3 76,-1 1 73,-1 2 57,-5 3 43,1 0 1,-2 6 5,-1-1 16,4 6 8,-5 0 37,1 3 35,1 3 13,0 4-1,-2 3 1,0 2-6,0 5-35,-2 0-52,0 2-54,2 0-47,0 1-34,0 1-27,0-1-15,2-2-11,0 0-5,-2 1-3,4-1-3,-3-3 0,4-1-2,-1-2 2,-3 0 3,3-4 2,-2-3 1,1 3 13,2-5 8,-4-1 7,5-4 8,-1-1 1,1-6 1,1 1-8,1-6-10,2 0-9,-3-3-9,2 0 0,0-4-3,0 4 1,1-1 5,-2 4 2,-1 0 3,1 1-3,-2 5 0,-2-1-7,1 3-9,-2 0-5,3 4-9,-5 1-4,5 2-2,-2 3 1,1 0 2,4 2 0,-4 1 3,0 0-1,1 1-3,0 1 0,2-2 1,-4 1-4,4-2 1,-1 0-2,2-3 3,0 2 0,-2-2 1,2 1 1,0-3 0,1 1-1,1 0-2,-2-1-2,1 1 0,-1 3 2,0-1-2,1 2 2,-2-1 1,-1 4-2,2 0 4,-1-3-4,-1 4 1,2-2 2,-1 0-1,-1-1 0,3 0-1,-1 0 6,0-2 3,0-2 7,2-1 15,-2 0 10,-2-2 12,2 0 9,1-2 4,-1-1-27,-1-2-43,1-1 0,-2 0 0,1-3 0,-2 1 0,-1-2 0,1-2 0,0 3-75,-3-5-102,0 4-81,3-2-117,-1 0-191,-2 2-115,3-2-189,1 1-169,2-3-36,1 4 71,5-2 186,2 0 128,2 0 221</inkml:trace>
  <inkml:trace contextRef="#ctx0" brushRef="#br0" timeOffset="57621.8845">29700 2852 299,'0'3'719,"-1"3"173,-1-1 119,0-2 84,-2 0-195,3-1-169,-2-2-205,1 1-147,2-1-100,0 0-72,2 0-57,4-1-46,3-1-37,4 0-21,2 1-21,6-2-13,0-1-14,3 3-17,-4-1-27,3 2-43,-3 0-69,0 0-138,-4 0-198,-1 0-157,-2 0-249,-2 2-133,-4-1-20,-2 1 89,-4 0 180,1 1 157</inkml:trace>
  <inkml:trace contextRef="#ctx0" brushRef="#br0" timeOffset="57800.5284">29859 3008 331,'-13'14'722,"6"-2"135,-1-3 87,2 0 56,3-4-225,2 0-203,-2-2-187,6 1-115,1-3-75,6 1-48,7-2-41,4 0-32,4 0-34,2 0-30,1 0-35,0 2-62,0-2-124,-2 1-162,1-1-112,-3 0-189,-2 0-193,0-1-61,-1 1 58,0 0 131,-5 0 96,3 0 192</inkml:trace>
  <inkml:trace contextRef="#ctx0" brushRef="#br0" timeOffset="58548.9587">31529 2619 165,'-1'-8'462,"1"2"45,0-3 29,0 2 18,0 1-202,-2 1-128,0-1-43,0 4-19,0 1-1,-2 1 0,-2 3 21,2 3 22,-7 3 13,2 6 21,0 2 16,0 5 12,-1 4-11,3 0-33,2 1-31,2 2-34,2 0-26,2-3-18,5 1-16,2-1-7,1-3-5,2-3-9,4 1-3,2-4-1,0-4-2,1 0-4,5-4 0,-1-3 2,0-1 6,2-5 2,-2 0 7,0-3 4,-1-2 5,3-4 6,-3 0 1,0-6-2,-2-2-5,-4-2-9,-1-3-11,-4 1-13,-6-5-15,-4 1-15,-1-1-10,-2 2-11,-7-2-6,1 4-10,-5 3-7,1 0-16,1 4-20,-3-1-28,1 4-46,1 3-64,0 1-93,0 4-175,-1 0-131,2 3-158,0 2-208,3-1-67,0 4 32,5 2 151,2 1 132,6 0 176</inkml:trace>
  <inkml:trace contextRef="#ctx0" brushRef="#br0" timeOffset="58713.7186">32057 2810 382,'23'9'702,"-3"-2"142,-5-2 97,-4-3 52,-4 0-217,-1-2-183,-2-2-181,-4 0-128,0-1-95,-2 0-78,-1-1-52,-2 0-53,4 1-74,1 2-164,-2-1-160,2-1-183,0-3-257,2 3-116,-2-3-17,0 0 114,4 1 136,-1-1 175</inkml:trace>
  <inkml:trace contextRef="#ctx0" brushRef="#br0" timeOffset="59041.3347">32490 2538 129,'9'-9'486,"-6"1"81,1-3 77,-2 3 90,-1 1-99,4 0-103,-4 2-55,-1 0-41,4 3-41,-4 0-57,4 4-54,-3 5-37,7 3-29,-2 4-20,-1 4-13,0 4-14,4 3-25,-4 5-24,0-3-16,1 6-18,-3-3-16,2 0-10,-4 0-16,4-2-10,-4-2-9,1-1-7,-1-1-5,2-2-8,-3-2-3,2 0-1,-2-3-6,0-3-16,1 0-22,-1-3-32,0-2-45,0 0-63,3-1-81,-2-2-145,1-4-119,1-1-60,6-4-79,0-3-158,0 0-56,4-6 77,2-2 105,2-3 69,3-4 113</inkml:trace>
  <inkml:trace contextRef="#ctx0" brushRef="#br0" timeOffset="59279.6834">33138 2603 440,'32'-16'571,"-6"1"123,-3 2 114,-5 1 0,-1 3-137,-3 0-70,-5 4-75,0 2-84,-5 3-83,-1 1-76,-1 2-52,-6 7-37,0 0-26,-3 6-26,-2 1-21,0 1-23,-5 3-23,3 0-20,2 3-15,-2-2-17,1 1-7,1-1-8,1 0-7,-1-2-12,4 0-16,-3 0-19,1-1-38,-1-2-51,-2 0-62,1-3-110,0 0-156,2-2-96,-4-1-84,2-2-150,2-2-112,-1-2 29,1-2 118,1-3 92,1-1 106</inkml:trace>
  <inkml:trace contextRef="#ctx0" brushRef="#br0" timeOffset="59554.2896">33052 2617 255,'0'-12'556,"2"0"127,-1 2 112,-1-1 95,5 3-190,-4-1-97,3 4-87,0 2-87,3 3-74,2 2-65,4 1-51,1 6-33,5 2-31,-3 4-27,2 3-21,2 0-21,-1 2-20,-1 2-21,-1 2-11,1-3-16,-3 1-11,3 0-9,-3 0-7,-3-4-4,1 1-1,-1-1-12,-1 0-7,-1-5-22,-3 2-25,1-3-40,-2-1-58,-2-1-81,1 1-158,-1-4-129,2-2-71,0-2-103,0-3-145,1 0-53,2-3 92,0-1 110,5-4 72,1-1 132</inkml:trace>
  <inkml:trace contextRef="#ctx0" brushRef="#br0" timeOffset="59796.4709">33751 2689 237,'13'-14'536,"1"4"120,-5-2 133,-2 2 111,1 1-167,-4 3-89,1 0-72,-3 1-92,0 2-109,0 2-99,-1 1-78,2 1-51,-3 7-30,1-1-20,4 5-9,-5 3-7,1 2-8,1 2-11,0-1-15,0 1-12,0 1-7,-2-1-12,1-1-5,1-2-15,-2 1-19,3 0-25,-3-1-37,0-2-53,0-2-83,0-1-140,0-2-129,0 0-69,3-2-78,-3-4-124,1 1-82,4-4 63,-2 0 96,4-4 69,3-1 98</inkml:trace>
  <inkml:trace contextRef="#ctx0" brushRef="#br0" timeOffset="60120.3876">34117 2741 145,'9'0'473,"-3"3"61,-2 0 46,-1 2 54,-1-2-131,1 3-68,-3 3-16,2-3 13,0 0 13,0 2-9,-1-2-45,7 2-76,-2 1-64,4-3-52,-1 1-45,4 0-36,-1-2-22,6-1-14,-2 1-11,1-2-8,0-1-6,0 0 0,-2-2 1,0 0 7,-4 0 5,-2 0 3,0-2 2,-3 0 4,2 1 3,-7-1-2,4-1-7,-5-2-9,0 2-11,-5-2-15,2-1-12,-4 0-11,-1 0-8,-2-3-6,1 2-1,-3 1-7,2-3-12,-2 3-14,1 0-21,0-3-28,-3 3-36,5 0-45,-1 3-50,0-2-89,2-1-164,1 1-107,3-1-128,-1-1-202,1 0-77,0-2 32,3 1 146,-4-1 119,5-5 150</inkml:trace>
  <inkml:trace contextRef="#ctx0" brushRef="#br0" timeOffset="60421.7685">33895 2308 236,'-15'0'519,"2"-2"95,0-1 121,4 0 108,1-1-171,3 2-76,0-1-57,2 1-58,1 2-95,2 0-99,2 0-79,2-3-66,4 3-48,2 0-34,5 0-24,3 0-15,-2 0-9,3 0-17,0 0-20,0 0-42,-1 3-80,-1-3-158,3 0-133,1-3-93,0 2-184,-2-4-155,-1 2-22,3-2 105,-1-1 104,3-2 87,-3 1 194</inkml:trace>
  <inkml:trace contextRef="#ctx0" brushRef="#br0" timeOffset="60816.8135">34489 2123 226,'-18'-3'500,"1"0"76,3-1 91,-1 0 127,3-2-155,1 0-68,4-1-38,1 1-35,3 0-61,0-1-104,3 2-91,4-2-71,6 2-48,1 0-36,4 0-30,2 1-20,3 3-11,1 1-5,0 1-6,-1 4 0,-1 2-1,-6 5-1,-4 2 6,-3 3-1,-6 1 0,-6 4 1,-3 0-3,-4 2 4,-2-1-4,-4-2 1,4 2 0,0-3-1,2-3 3,2-2-6,3 0 1,3-2-6,0-2-3,8-1 1,4-3-1,7 2 0,1-1-1,9-4-5,0 0-12,4-1-27,-2-2-43,0 1-70,-1 0-156,-3-2-153,1-2-126,-3 2-226,3-2-129,-4 1-20,-1 1 110,3-3 133,-1 1 123</inkml:trace>
  <inkml:trace contextRef="#ctx0" brushRef="#br0" timeOffset="61437.1134">35121 2356 196,'5'3'516,"-5"2"77,2-2 49,0 3 58,-1 0-158,3 0-91,0 5-64,0 2-29,-1 1-13,1 1-29,1 1-60,-2 3-63,-2-1-44,4 1-43,-4 1-34,1-1-28,-1 1-16,4-2-12,-4 0-10,2-1-1,-1-3-2,1-2-1,-1 0 0,-2-2 5,2-3 11,0 0 17,2-4 23,-4-1 22,1-1 18,1-1 8,2-3-2,0 0-3,0-6-15,-1 1-16,3-5-13,0 0-5,-2-3-6,5-3-12,-2 0 2,1-1 2,-3 0 8,2 2-3,2-1 5,-5 2-1,4 2-9,-2 0-8,1 3-12,-3 2-4,0 4-7,0 0-5,-1 1-2,-1 5-2,2 2 2,-1 3-2,1 4 3,0 2 1,1 3 2,0 1-2,-2 2-2,1-2 0,-1 2-2,2-1 3,-2 0-1,1-3 1,-1 0 1,1 0 2,0-4-3,0 1-1,-1-3 5,1-2 4,0-2 9,1 1 10,0-3 12,2-1 12,1-3 9,1 0 3,4-2-3,-2-1-6,2-5-7,2 2-8,0-6-9,0 0-8,-1 0-7,1-1 0,3 0-5,-3 3-3,-5 0-1,2 2 2,-3 3-2,-1 1-1,-3 2-1,1 3 2,0 4 1,-1 1 0,2 4 3,1 1 5,-1 5 3,2 0 4,-2 2-1,2 0 0,0 0-1,-1 0-1,1 0-4,-3 1-3,1-2-4,1-3-2,-3 0-6,3-1-12,-2 1-19,-5-3-29,4-1-35,-4 0-46,-1 0-70,-1-3-92,-4 4-215,2-6-202,-4 1-267,-3-3-115,-4 0-15,4-3 57,-4 1 211,4-3 217</inkml:trace>
  <inkml:trace contextRef="#ctx0" brushRef="#br0" timeOffset="68324.6137">24125 4522 268,'5'-29'501,"-5"0"47,-5-2 38,1 2 46,-1 3-179,-1 2-65,-1 2-13,1 6 16,0 0 13,2 5-18,-1 1-57,-1 1-63,3 6-57,2 1-47,1 4-30,0 6-22,1 8-8,2 3 2,2 7-1,1 4-2,-2 4-10,2 3-9,0 2-12,1-1-11,-3 3-5,2-3-10,-2 1-6,2 1-5,-5-3-6,2 0 0,2-1-7,-4-3-3,4-1-3,-4-3-6,1 0-1,-1-5-2,-1 0 2,0-3-3,0-3-2,-3-3 2,2 0 1,-4-2 1,1-3-2,-1-4 2,-1-1 0,-3-1 0,-1-4-5,1-4 4,-1-1-3,-2-3 0,0-3 0,3-1 0,2 1-2,-2-3-2,1 0 2,2 2 0,0-2 0,5-1 2,1 1-2,1 1 4,5-3-3,0 4 3,5-2-1,2-2-3,2 3 2,3 1-2,4 0 0,2 1-5,2-1-8,4-1-9,-2 4-12,2-1-12,2 0-11,-3 0-12,1 0-11,-2 0-6,1-2 2,-5 2-1,-4-2 8,3 0 6,-6-1 14,-5-1 10,2-2 12,-3 1 8,-3-4 9,-2 2 9,-3-3 5,-1 2 4,0-1 5,-2 0 8,2 0 6,-2 2 9,0 0 6,0 1 9,-2 2 11,2 3 2,0 2 1,-2 2-1,2 2-7,0 1-10,0 3-4,0 3-2,2 7 1,-2 4 8,2 8 6,-1 3 11,4 2 3,-4 6 1,-1 0-1,0 2-4,0 0 1,0 2-2,-1-1-6,1 0-1,1-1-3,-1-1-7,0-2-6,0-2-8,2 0-6,-2-3-8,1-2-3,-1-2-3,3 0-4,-3-3-4,2-3-13,-2-1-12,0-1-27,0-3-32,0-3-41,-2 1-50,-1-6-65,3 3-150,0-3-147,3-1-114,-1-1-190,-1-1-126,1-1-17,0 1 113,6-3 147,-1 1 133</inkml:trace>
  <inkml:trace contextRef="#ctx0" brushRef="#br0" timeOffset="69112.0657">25053 4888 229,'2'-10'507,"-1"-1"74,-1 1 68,0 0 108,-1 0-162,-2 2-69,-2 0-30,0 0-24,-1 2-30,-2 3-76,-1-2-78,-1 5-70,-1 2-46,-2 2-39,-2 3-25,0 6-19,0 2-8,1 4-2,-3 4-7,2 0-6,0 3-10,0 0-5,4 0-12,2 0-10,0-1-9,4 1-5,4-5-6,1 1-4,3-3-1,4-1-2,3-4-1,1-2-2,4-1 1,3-5 1,1 0 0,2-6 1,1-2 1,3-4-3,-1 0 2,3-3-2,-3-3-2,0-2-1,-2-3 5,0-1-1,-1-3-1,-3 2 2,-3-1 1,-5-1 0,2 4-3,-5 2 1,-1 4 3,-2 2 0,-3 1 1,-1 2-1,-3 5 1,-3 4 0,-1 3-1,-2 2 1,-3 1 2,1 5 2,1-1-1,5 4 0,-1-1 0,2-1-2,3 0-1,2 0-5,3 0 0,2-3 0,3 0 0,2-2-1,2-1 1,5-4 1,0 1 2,3-5-1,-1-1-2,1-1 0,2-2-2,-3-2-1,3-4-4,-3 1 1,-2-4 2,2 0 0,-4-3-2,-1-1 5,-2 1-1,-2-4 2,-1 0 0,-3-2 0,-2 5 1,1-1-2,-2 2 2,-4 0 0,0 3 2,0 0 2,-4 2 2,4 1 1,-3 3 2,-1 1-1,2 2 4,-1 0-4,0 3 2,-3 0-2,3 5 2,-1 1 3,-1 2 2,3 6 6,-3-1 8,0 4 6,2 0 7,1 1 3,-2 2 9,3 0-4,-2 1 1,3 0-1,0-5-5,0 1-6,3 1-4,0 0-6,1-1-3,-1-3-7,3 0-5,0-1-3,3-1-4,0-2-1,-1 0-1,2-3-2,-1 0 0,2-4-2,-1 0-8,-1-1-9,0-2-19,1-2-20,-1-1-29,0-3-41,-2 1-54,-1-4-66,2 1-158,-4-6-171,-1-2-187,-1-2-223,-1-2-81,-1-2 5,0-2 130,-1 3 174,1-4 205</inkml:trace>
  <inkml:trace contextRef="#ctx0" brushRef="#br0" timeOffset="69297.7304">25569 4748 236,'-4'-14'564,"1"6"125,-1-1 103,-1 0 115,1-1-160,-1 1-96,4 2-98,1-2-96,-4 3-89,4 1-109,0 0-88,0 1-71,0 0-56,-1 0-51,1 3-66,0 1-104,1 3-152,-1 3-132,4-1-95,-3 7-206,2 2-123,-1 3-1,-1 2 100,7 4 105,-3-1 91</inkml:trace>
  <inkml:trace contextRef="#ctx0" brushRef="#br0" timeOffset="69939.9417">25810 5091 155,'15'14'465,"0"-1"57,-2-2 64,1-3 102,-1 1-93,-2-5-51,0 0-6,3-1 8,-2-3-17,1 0-63,0-2-101,1-2-81,1-1-68,-2-1-47,2-2-32,-3-2-20,6-2-16,-8-1-10,4 0-6,-3-1-7,-2-3-9,-1-1-8,-2 0-8,-5-1-8,2 2-4,-4-2-2,-1 2-5,-1 1-3,-3 3-3,0 2-6,-1 0-2,-2 3-5,1 4-7,-3 0-1,0 2-3,-1 6-3,2-1-1,0 4-1,1 0-3,1 2 2,2 1-3,3-1 1,0 2-1,6 0 1,0-1-1,5 0-1,1-2-2,2 0-3,4-1-4,0 0-6,4-2-4,-2-4 1,2 1 0,-1-2 3,3-2 5,0 1 4,-5-3 2,3-2 6,-4 1 1,2-4 1,-4 1 4,0-2 2,-2 0 1,1-2 2,-2 0-1,0 0 4,-2 0 0,-1 3 2,1 1 4,-2-1 1,-5 4 2,4 0-2,-2 2 0,-2-1-4,1 2-4,-1 0-2,-1 4-1,0 0 1,5 3 0,-5 2 3,1 4 5,2 0 3,-2 1 5,-1 4 5,2 1 4,0 3 3,-2 0 2,2 2-2,-2 2 1,0-2-1,0 2-2,0-1-3,0 0-1,2-1-5,0 0 0,-2-2-3,1 0-9,-1-1-12,3-2 0,-2-2 0,1-2 0,0-1 0,-2 0 0,2-3 0,-2-3 0,2 2 0,-1-4 0,-1-1 0,0-1 0,0 1 0,0-3 0,0 3-22,2-3-46,1 0-27,-3 0-32,-5 0-44,5 0-57,-3-3-77,-1 2-178,1-3-139,-1 1-201,-2-1-182,1-4-49,-1 2 29,0-1 167,5-2 147,-4-1 228</inkml:trace>
  <inkml:trace contextRef="#ctx0" brushRef="#br0" timeOffset="70689.888">27688 5123 94,'-7'4'465,"-1"1"83,-2-2 70,5 0 85,-2 1-64,1-2-74,0 0-31,3-2-18,-1 0-27,2 0-49,1 3-94,2-3-88,1 1-67,2-1-53,5 0-24,2 0-21,6 0-12,6 0-9,1 0-8,2-1-12,2 1-17,1-3-10,0 3-13,1-2-5,0-2-3,-2 2-5,-4 1-6,-1-1-13,-4 1-15,-3-1-25,-3 2-32,-5 0-45,-1 0-59,-2 0-105,-4 2-137,-1-1-79,-1 2-55,-8 3-108,0-1-133,-4 1 5,-2 2 90,0 3 74,-2-2 72,-2 3 145</inkml:trace>
  <inkml:trace contextRef="#ctx0" brushRef="#br0" timeOffset="70860.4353">27779 5320 427,'-9'13'496,"0"-4"51,3-3 59,3 1-23,1-2-87,4-2-19,1 1-1,3 0-2,3-3-23,5-1-77,0 0-99,3-1-90,2-3-67,2 0-55,0 1-54,-3-2-58,2 2-79,1-1-120,-3 1-120,1 0-71,-2-1-34,0 1-65,0-1-83,-4 3-41,-2-1 31,-1 0 36,-3 2 32,2-3 88</inkml:trace>
  <inkml:trace contextRef="#ctx0" brushRef="#br0" timeOffset="74895.455">30661 4347 108,'10'-17'457,"-2"3"62,-2 0 38,-5-1 35,-1 2-131,-1 2-80,1 1-5,-5 1 16,2 5 16,-3 0-2,0 3-25,-3 6-67,-1 3-63,0 9-52,1 7-31,-1 6-20,0 4-19,5 1-14,3 1-26,4 2-19,2-3-15,3-2-14,4 0-8,2-3-5,6-4-1,4-3 1,1-3-2,4-3 2,3-4 2,3-2-3,2-6-1,1-4-2,0-2 5,-1-4 5,0-4 4,-1-1 9,-3-4 9,-1-1 9,-7-1 4,-2-3 2,-4-3-3,-2 0-4,-5-2-2,-6-2-7,-1 2-8,-8-1-10,-5 4-8,-4-2-15,-8 3-19,-5 4-25,-6 2-25,-3 3-32,-4 2-41,-3 2-47,5 2-68,2 3-137,3 0-148,6 0-76,5-1-143,3 0-171,4 0-42,4 1 88,5-4 138,5 0 90,2 0 172</inkml:trace>
  <inkml:trace contextRef="#ctx0" brushRef="#br0" timeOffset="75221.8661">31019 3992 258,'6'-18'589,"-3"3"128,-3 2 97,-1-1 83,-1 4-187,-1 1-103,-1 1-114,-1 4-99,4 1-76,-3 4-61,-2 7-53,3 5-31,1 9-17,-2 7-5,2 8-1,0 7-4,4 4-5,0 6-17,-1 4-12,4 0-12,0 2-9,-1-1-10,1 0-9,0-5-7,-1 1-3,1-6-9,-2-2-6,3-4-8,-5-2-3,2-3-8,-1-3-6,-2-5-6,1 1-7,-1-5-2,0-4-2,-1-1-8,1-4-11,-5 0-15,4-4-19,-1-2-20,1-2-26,-2-1-28,3-3-30,-2 2-43,1-3-61,1-1-128,-5-2-161,5-4-105,-3 2-187,2-3-144,-2-1-24,1 1 90,1 1 160,-3 1 117,-2-1 220</inkml:trace>
  <inkml:trace contextRef="#ctx0" brushRef="#br0" timeOffset="75684.6559">30120 5251 49,'-36'3'448,"-1"2"58,1-3 34,0-2 18,2 1-134,5 3-178,0-2-87,5 0-24,4 1 5,2-2 22,4 1 23,4 0 22,5-2 31,5 0 28,5 0 14,11-2 2,6 2 3,8-3-3,11 1-27,6-1-40,11-4-31,8 2-22,6-2-18,13-1-10,8 0-8,10 0-10,11-1-8,3 1-13,9-1-8,7 0-14,-1 2-12,3-1-9,4-1-8,-3 1-7,-5 1-12,-6 2-6,-4-3-5,-16 2-5,-5-1-5,-12 2-8,-11 0-8,-12 0-10,-9 0-14,-11 3-7,-10-2-4,-7 2-4,-5-1-7,-9 2-23,-4-1-34,-8 1-72,-5-1-149,-7 2-152,-5 0-84,-3 0-121,-6 2-185,0 1-48,-5 1 85,-1 4 128,-3-2 81,0 5 140</inkml:trace>
  <inkml:trace contextRef="#ctx0" brushRef="#br0" timeOffset="77206.9803">30288 5793 107,'0'-4'392,"1"-1"58,-1 2 36,3-2-33,-1-2-106,-2 1-109,0 0-80,0 0-45,0-1-24,0-2-9,0 3 18,0-2 31,-2 1 49,-1 0 60,3-1 57,-1 0 47,-2 0 22,0 3 9,0 0-16,0 0-37,0 3-47,-1 2-53,-4 2-50,-1 1-44,-4 6-32,-4 4-19,1 8-9,-3 6 2,1 1 5,-3 5 4,2 1-4,4 0-8,0-1-8,3 3-10,5-4-10,-1 1-6,7-4-7,2 1-4,4-5-6,0-2-2,4-3-5,0-3-3,6-1-2,0-5-2,3-5-2,3 1 0,-2-5 0,4-4-2,0-3 2,3-3-2,-1-3 0,-2-5 0,1-1 1,-1-5-2,-2-2 0,-1 0-1,-2-6-1,2 0 0,-6 0 2,-2 0-3,-3 1 4,-3 3 1,-3 0 3,0 4 4,-3 3 2,-3 3 5,3 2 2,-1 3 2,-4 3 0,4 2 0,-2 5-3,-2 2-2,-1 4 1,2 7 5,-4 5 5,1 7 7,-3 2 4,2 3 8,2 3 3,2 0-1,-2 0 0,6-1-3,-2 1-2,4 0-2,-1-5-6,7-1-3,-1 0-7,3-5-4,3-1-7,-2-3-3,3-2-7,0-1-5,0-5-11,1-1-14,0-3-9,-1-2-18,1-3-25,0-2-38,-1 1-47,-1-4-73,-3 0-165,2-2-144,-1-3-101,1 1-180,-3-1-133,0-1-15,1 2 122,0 0 137,2 0 114,-1-1 213</inkml:trace>
  <inkml:trace contextRef="#ctx0" brushRef="#br0" timeOffset="78278.1984">31168 6004 339,'-1'15'722,"-3"-1"134,0 0 75,-2-2 62,5 0-224,-2-3-186,3 3-191,-3-4-105,6 1-58,0-3-44,3 0-39,3-4-32,6 1-28,1-3-19,5-3-22,1-3-11,0-2-14,5-1-7,-5-2-5,2 0-3,0-1-4,-5-5-2,2-1-1,-2-2 0,-1-3 2,-3 0-1,1-5 1,-1-2 1,-4 0-1,-2-2 4,-2 2 3,-1-2 2,-2 3 4,-4 2 8,0 2 6,-1 3 7,-3 4 3,-1 3 3,2 1 7,-3 2 0,3 2-1,-1 3-2,1 1-8,-2 2-4,4 2-10,-5 4-6,3 5-2,-2 5 1,0 6 10,0 5 10,1 3 8,-2 4 8,3 1 3,1 2 3,-1-1-5,2 0-6,1 0-5,0-1-10,1-3-5,4-2-6,-1 3-9,1-5 0,0-2-3,3-2 1,-1-2-3,2-3-1,0-4-1,5 1-2,-3-6-2,3-1-3,1-3 0,1-4 0,1-1 1,2-2-4,1-4 2,-1-2 2,1-4-3,-1-2 2,0-2-4,1-3 1,-1-1 0,0-2-4,0 0 3,-3-3-2,-1 3 5,-2 2 0,-1 1 3,-3 2 1,-1 3 0,-3 2 1,0 3 6,0 3 0,-4 1 7,2 3 2,-2 0 3,-1 3 0,0 1 1,0 2 1,0 4 3,0 4 4,-1 4 13,-3 4 12,-1 4 14,2 2 4,-1 0-71,1 3 0,-2 0 0,4 0 0,1 1 0,0-2 0,1 0 0,2-1 0,0 0 0,1-5 0,1 2 0,4-6 0,-4 0 0,2-1 0,0-6 0,1 1-100,4-3-56,-3-3-13,2-1-15,3-2-26,-2-3-36,3-3-66,0-1-124,2-2-111,1-6-46,3 0 0,0-2 19,0 0 55,1-1 129,-1 1 130,-1-1 81,-1 5 64,-3 1 59,0 5 58,-4-2 39,-2 4 31,-1 3 34,-1 2 46,-2 3 70,-3 5 68,1-3 64,-2 6 51,-1-1 26,4 1-7,-4 2-49,3-1-58,0 1-54,1-2-46,1-1-37,2 1-25,-2-3-16,3-1-12,0 0-11,2-4-8,2-1-6,-2-4-2,4 0-4,-1-4-4,0 0 1,0-2 10,-4-1 6,4-2 5,-5-3-2,1 0-3,-5-2-5,0-1-95,0-3-9,-5 2 0,-3 1 0,0-1 0,-3 6 0,-1-2 0,-3 5 0,-1 0 0,-2 1 0,-4 5 0,1 1-115,-4 0-109,2 4-53,1 1-83,-1 2-179,3 4-117,0 0-211,-3 2-164,2 5-40,-1 1 59,2 3 184,-1 0 137,3 2 242</inkml:trace>
  <inkml:trace contextRef="#ctx0" brushRef="#br0" timeOffset="80112.4727">34329 4733 416,'-10'-5'775,"1"-3"150,0-1 86,3 2 54,-1 1-283,1 2-198,3-1-226,-1 3-134,4 0-74,0 4-49,2 1-24,2 3-21,0 4-9,-1 4-18,3-1-14,-3 5-23,1 0-28,-4 1-49,2 2-101,-4 0-173,1-1-119,-2 1-162,0-2-219,-5-3-89,3 1 33,-1 2 137,4-4 103,0 0 166</inkml:trace>
  <inkml:trace contextRef="#ctx0" brushRef="#br0" timeOffset="81073.8524">34532 4929 328,'3'-4'748,"3"2"150,-5-2 80,4 2 43,-2 1-236,3-1-212,1-1-221,5 0-131,3 0-62,-1-3-27,5 0-20,1-2-20,4-1-22,1-3-15,3 1-19,1 0-12,0-1-9,0 0-7,-4-1-5,-1 0-1,0-1 0,-2-1-1,-4 0 1,0-2-1,-4-1 2,-1-3 2,-2 1-3,-3-3-2,-2-1 0,0-3 4,-2 0 0,-1 1 10,-1 0 9,-2 2 9,0 5 10,0 2 8,-2 1 9,-1 6-5,2 3-6,-1 1-6,1 3-8,-5 4-7,1 7-6,-2 8-1,0 4 0,-3 3 2,1 6 1,4 0-1,-3-1-1,2 2-5,5 1-3,-1-1-2,2-3-2,2 1-2,4-6 0,-2 2-5,4-5 0,-1 0-2,5-5-4,0 0-3,0-5-3,3 2-2,0-5-2,4-2-2,-3-2 2,5-4 6,0-4 1,0 0 4,-3-3 4,2-2 1,1-3 3,-4 0-1,2-3-2,-4 0-1,-4-2-1,2 1 0,-3-1 0,-4 2 3,-2 2 7,1 2 4,-4 2 8,1 2 5,-2 1 6,0 4-3,0 2 0,-3 2-7,-2 2-5,1 7 1,-2 0 0,-2 6 2,2 2 1,1 4 0,-1-1 0,3 0-2,3 2-7,0 0-3,3 0 0,3-1-1,-1-2-1,6-1-1,1 0-1,1-1-2,2-3-2,1-2-1,4-2-1,-1-1-1,0-1 1,4-5-2,-2 1 1,-1-2 1,3-2 0,-1-4 3,-1 1-1,-1-3 4,1-2 1,-3-1 0,1-4 2,-2 0-2,-1-4 1,-1-2-1,-1 0 0,-3-2-1,-2-1 2,-1 0 4,-4 2 1,-2 3 8,-2 0 2,-2 6 4,-2-1-2,-4 2-3,-1 3-4,-2 0-6,-3 5-6,2 1-3,-3 4-3,-1 2 0,1 1 0,3 5 0,-1 0-3,4 0 3,-1 1 0,6-1-5,3 1-3,1 0-4,1-2-3,4 1-7,4-1-6,1-1-1,4-4 0,1 2-2,4-2 4,-1-3 1,3-1 7,-1-1 4,3-3 3,-3 0 5,3 0 0,-2-4 6,-2 0 0,0 1 0,-2-2 1,0 0 0,-2 2 2,-4-1 2,1 2 5,-6 1 2,-2 1 3,2 1 3,-2 1 3,0-1-1,-3 4 1,2-1 1,-2 2-1,4 5-1,-4 0 0,-1 2-1,4 2-3,-4-1-4,1 3-3,2 1-2,-3-1-6,1-1-11,1 3-9,1-4-17,-2 2-14,1 1-23,2-3-26,-2 2-31,1-2-46,3 0-62,0-3-100,1-1-159,5-1-93,-2-3-158,2-4-173,0 0-48,2-4 57,1 1 143,-1-2 109,4-3 184</inkml:trace>
  <inkml:trace contextRef="#ctx0" brushRef="#br0" timeOffset="81327.8474">36304 4687 444,'-7'-5'866,"-2"2"158,-1-1 93,1 1 58,1 1-232,2-1-304,-1 1-233,4 1-140,-2-1-76,5 0-48,0 0-32,5 2-25,1-1-19,4 1-17,4 0-14,4 0-10,2 0-11,5 0-21,-2 0-19,1 0-26,0 1-32,-2-1-40,-1 2-48,-1-2-64,-3 2-120,-1-2-143,-4 0-79,0 0-64,-6 0-104,-3 0-113,-3 2 29,-8 1 108,-1 3 75,-4 2 88,-2-2 150</inkml:trace>
  <inkml:trace contextRef="#ctx0" brushRef="#br0" timeOffset="81499.9742">36355 4769 357,'-19'13'552,"1"2"135,3-3 123,1-3 39,3 2-135,2-3-67,0 2-65,3-4-96,3 2-90,0-2-79,6-1-68,1-1-55,5 2-42,5-3-40,3-2-24,3 1-26,3-2-30,6-3-27,0 1-30,1-3-33,2-1-46,-3 1-57,0-1-77,-1-2-153,-3-1-129,2-3-75,-1 1-126,-2-3-160,0-1-35,0-2 101,0 2 113,-2-4 85,0 1 159</inkml:trace>
  <inkml:trace contextRef="#ctx0" brushRef="#br0" timeOffset="81726.1883">36953 4482 116,'10'-23'532,"-3"2"192,-2 3 143,-1 4 106,1 0-93,-5 3-135,0 5-112,0-1-150,0 5-107,0 0-70,0 4-46,1 4-16,1 5-2,1 4 10,1 7 14,1 1 10,-2 7-260,-2 1-16,-1 5 0,0 0 0,0 2 0,0 3 0,0 2 0,3-2 0,-1 0 0,1 0 0,-1-1 0,3-4 0,1 0 0,0-2 0,0-3 0,0 0-168,-2-2-211,2-3-117,-1-2-150,-4-5-152,1-2-220,-2-4-77,0 0 14,-2-2 130,-2 0 179,1-3 199</inkml:trace>
  <inkml:trace contextRef="#ctx0" brushRef="#br0" timeOffset="83381.7631">23898 7281 193,'-6'-15'529,"-2"3"148,-2 0 132,3 0 96,-1 3-161,4 2-125,-2 2-96,2 2-118,0 5-97,3 4-65,-2 8-41,1 8-29,2 5-12,2 8-14,1 4-23,-3 5-26,1 2-20,-1 6-17,2-3-18,-2 3-12,-2-3-12,2 2-7,-1-2-6,-2-4-4,1-1-2,-2-4 0,-1-4 0,0-2 0,-3-6 0,1-1 0,-1-6 0,1-4 0,-1-2-1,-2-2-2,1-7 3,0-3-2,2-3 0,-2-3 0,-1-5-3,5-6-1,-4-2 1,8-3 0,-3-3-1,4-2-1,5 1 0,1-3-3,4 1-2,5 2-4,2 0-5,3 1-4,3-2-5,1 4-7,2-1-6,2 0-4,2 2-5,0-1 0,0 2-3,0-2-2,-1-3 5,1 3 2,-2-4 6,-1 2 6,0-3 13,-8 0 7,2 2 8,-2-2 6,-4 1 6,-4 0 13,-1 3 12,-3 0 18,-2 4 16,-1 3 16,-1 0 13,-3 5 6,0 0-4,0 3-12,0 5-12,-3 1-9,2 7-12,-4 6-4,1 7 2,-5 7 0,4 4 2,-1 5-2,1 2-6,1 0-9,-1 2-8,0 1-9,4-1-5,-1 1-11,-1-3-9,2 0-18,-1-2-25,1-1-36,-4-1-53,2-1-73,2-5-151,-2-2-151,3-1-96,3-3-167,-2-5-155,7-6-33,-4 0 101,8-4 139,1-2 98,2-3 199</inkml:trace>
  <inkml:trace contextRef="#ctx0" brushRef="#br0" timeOffset="84027.8104">24588 7824 496,'10'-9'665,"-5"0"112,-4 3 88,-2 4-31,-5 4-147,-3 4-107,-3 7-115,-3 4-76,-1 5-50,-4 1-51,1 0-53,3 4-48,1-2-42,2 1-31,2-2-30,4-1-23,1-3-20,1 2-13,8-5-11,0 0-6,5-4-5,2 0-4,0-4 0,4-1-2,1-1-2,1-3 0,2-3 0,-2-2-2,2-3 4,1-1-2,1-2 2,-4-5 2,3-1-2,-2-3 0,-1-1 0,-1-7 0,0 0 0,-2-1 2,-4 0-2,1 1 5,-5 3-4,0 4 6,-4 1 6,2 5 1,-6 3 0,2 2 1,-4 6 0,0 6-4,0 5-5,-4 5 2,-1 1 0,0 3-1,1 3-1,4-1 1,0 0 1,4-1-3,-1 1-3,4-1 0,2-4 3,3 0-2,2-2-1,3-1-2,5-3-1,-1-3-2,5-3-3,0-2-3,3-3-2,-2-3-2,3 0-2,-1-4 0,-2 0-1,1-3 2,-4-1 2,-1 0 3,-1-4 2,-2-2 0,-1-2 3,-4 1 3,-2-1-1,-1 2 2,-3 0 1,0 1 3,-3 2 1,-1 3 5,0 1 4,0 3 2,-1 3 4,-1-1 0,0 2 0,0 3-4,0 3-2,-1 2-2,-1 6 6,-4 2 3,2 4 4,2 2 9,-2 0 3,0 3 1,3-1-1,-3 0-3,3-1-5,2 1-3,-1-4-7,4 2-6,-1-3-4,3-2-2,1 0-3,-1-3-10,1-1-8,1-2-16,-5-1-19,2-1-24,2-1-25,-4-2-36,1-2-40,0-1-59,2-1-105,0-2-158,1-6-93,2-3-125,-1 0-174,0-1-69,0-2 49,-2 0 142,2-4 101,0-2 152</inkml:trace>
  <inkml:trace contextRef="#ctx0" brushRef="#br0" timeOffset="84188.1959">25143 7890 270,'0'-20'596,"1"3"151,-2-3 120,1 6 88,-4-2-187,2 3-109,0 1-133,1 4-133,-1-2-111,-1 4-93,2 0-90,-4 1-89,5 2-119,0 1-172,0 2-139,0 2-81,5 4-60,-4 3-112,4 6-103,-4 1 43,3 4 70,1 3 48,3 3 60,3 0 139</inkml:trace>
  <inkml:trace contextRef="#ctx0" brushRef="#br0" timeOffset="84662.7071">25205 7990 98,'12'28'428,"0"-2"71,1-3 64,-2 1 76,2-4-41,-4 0-76,3-3-17,-2 1 11,1-3 0,-1-4-29,2 1-78,0-4-82,-3-1-65,1-2-53,0-2-41,1-1-34,1-4-19,-2-1-12,4-2-12,1-2-7,-2-1-7,0-2-3,-1-3-5,2-1-5,-3-3-6,0-2-8,-1-1-5,-1-1-7,-3-2-4,-3 3 0,1 0 4,-4 2-1,0 4 5,-1 1-3,-3 2-2,-4 3-5,2 3-9,-3 1-9,-2 4-4,0 4-4,-1 1-1,2 2-5,0 2-5,2-1-6,3 2-10,1-1-13,2-1-11,2 1-15,6-3-9,2 0-7,2-1-2,5-1-3,0-2 1,4-2 7,4-2 6,-3 0 7,1-1 14,3-4 9,-3 2 13,1-4 9,-1 2 6,0-3 5,-3-1 6,1 3 6,-4-3 9,0 5 6,-5 1 10,2-1 16,-3 3 6,-1 3 11,2 0 8,-6 5 11,4 4 5,-2 3 0,0 1 1,-1 4-6,-3 2-1,1 2-12,0 3-11,-2-2-59,-1 1-2,0 1 0,2 0 0,1-1 0,-3-3 0,0 0 0,0-2 0,0-1-43,0-4-98,0 0-54,0-2-81,0-2-161,1-1-181,1 0-271,0-7-185,3-2-59,0-1 31,2-5 145,2-3 195,0-2 293</inkml:trace>
  <inkml:trace contextRef="#ctx0" brushRef="#br0" timeOffset="85070.0103">26777 7903 330,'-26'6'762,"0"2"162,-1-2 100,8-1 67,1-2-211,6 0-221,2 0-224,5-1-138,5-2-79,5 3-43,6-2-28,7-1-17,6-1-18,3-2-18,4 1-21,2-1-18,1-1-21,-3 1-19,3 1-16,-4-1-21,-3 1-25,-3-1-38,-6 3-43,-2-2-56,-6 2-73,-4 2-142,-3-2-122,-3 3-56,-4 2-55,-2 0-98,-6 2-83,-3 1 44,0 1 87,-1 2 60,1 1 84,-3-1 146</inkml:trace>
  <inkml:trace contextRef="#ctx0" brushRef="#br0" timeOffset="85274.7099">26839 8042 146,'-21'13'449,"1"4"114,-1-1 130,0-2 142,2 2-63,-1-1-76,5 0-34,1-3-56,2 2-93,3-2-114,3-3-100,3 0-81,4-2-56,4-1-30,5-1-29,8-1-20,2-3-19,8-4-15,2-1-17,-1 1-19,5-3-7,-2-1-12,-1 0-7,-2 1-15,-5 1-12,0-2-14,-5 3-20,-2-1-26,-2 2-32,-3 0-36,-2-1-59,0 1-116,-2-3-131,-2 3-74,1-2-79,-4-2-157,3 2-89,-3-1 46,2-1 108,-2-1 77,-1 0 106</inkml:trace>
  <inkml:trace contextRef="#ctx0" brushRef="#br0" timeOffset="86299.6059">28947 7472 283,'-10'0'473,"1"-2"43,-1-1 27,0-3-35,1 3-156,-3-3-59,0 0 14,5 0 44,-1-2 46,1 0 32,4-4 1,-2 1-32,4 0-59,2-3-62,4 2-49,1-1-46,4 0-32,3-1-26,2 2-24,5 2-15,-2 0-14,1 3-13,-1 3-8,1 1-5,-2 3-7,-3 3-4,1 3-6,-5 4-4,-1 5-3,-5 3-5,-2 3-3,-6 2-7,-3 2 0,-4 5-1,-2-4 0,-6 3-4,0 0-1,-1-3 0,-1-1 2,-1 0-1,1-3-2,-2-1 1,3-3 0,2-3 1,-2-1 0,4-3 5,3-2 4,-1-4 8,5 0 9,4-4 4,-3 1 5,4-4 0,2-2-4,1-3-5,2-2-10,5 0-5,2-3-1,-1 2-4,5 1 5,-2 1-1,4 3 4,0 2 9,6 1 2,-2 5 4,2 2-3,1 5 1,2 1-3,1 3-7,-4 1-9,3 1-7,-3-1-11,3 2-17,-4-1-17,2-1-29,-5-2-31,1 0-58,-4-2-81,-1-2-165,-2 0-149,2-4-120,-5-1-207,2 1-110,-3-5-3,3 0 127,-1-6 143,-1-1 131</inkml:trace>
  <inkml:trace contextRef="#ctx0" brushRef="#br0" timeOffset="86555.1046">29385 7538 68,'7'-9'703,"1"2"197,-7 1 104,3 0 59,0 2-50,2 0-277,3 4-259,1 0-174,6 0-84,2 2-44,2 2-37,-2 2-29,2-1-25,1 1-19,-3 5-11,1-3-11,1 4-8,-6 0-7,-3 0-7,-1 0-4,-2 1-2,-7 0-7,-1-1-1,-1 1-6,-5 0-7,-2-2-15,-2 0-20,0-2-34,-4-1-49,-1 1-70,-4-3-148,3 2-156,-2-5-78,-3 0-118,0-3-177,2 0-63,-1-2 77,1-1 132,4-2 80,-1-3 136</inkml:trace>
  <inkml:trace contextRef="#ctx0" brushRef="#br0" timeOffset="86749.3547">29324 7484 246,'4'-12'596,"0"0"142,2 4 98,-1-4 77,6 1-186,2 0-101,6 2-128,2-5-109,2 1-80,2 2-69,3-1-67,1 0-61,0 3-47,1 1-34,-2-1-40,1 2-45,-6 2-62,2 0-107,-1 3-137,0 0-103,1 0-48,-1 2-36,3 0-50,-2 0-35,0 2-9,-1-2 35,5 0 28,0 0 49,1-2 98</inkml:trace>
  <inkml:trace contextRef="#ctx0" brushRef="#br0" timeOffset="86975.754">30228 7266 20,'24'-5'432,"-2"2"75,-2 0 72,-4 0 98,1 0 1,-4 1-71,0 2-15,-4 0 0,1 3-15,-5 1-57,-1 3-92,-2 2-91,-4 2-67,-2 3-52,-3 5-32,-7 1-27,4 2-23,-7-1-23,2 3-22,-2 1-24,0-1-18,2 0-20,-1-1-20,1-1-21,-1 0-23,4 0-25,-3-4-32,2 1-38,1-2-48,1-2-60,1-2-98,1-1-155,-2-2-98,4-1-57,0-3-64,-4-1-85,2-2-43,0-1 96,-1-4 84,3-2 72,-1-4 107</inkml:trace>
  <inkml:trace contextRef="#ctx0" brushRef="#br0" timeOffset="87226.1929">30075 7391 187,'5'-22'534,"-1"4"160,-2 3 124,2 1 91,-3 3-156,5 0-89,-3 4-82,5 3-112,2 0-82,1 2-58,0 6-45,4 2-40,2 5-35,-2 2-25,4 4-21,-3 2-19,2 1-18,-2 2-19,1 3-24,-2-2-16,1 3-19,-2 1-13,0-2-12,-2-2-12,-1 3-12,-1-4-15,-3 1-20,2-3-19,-1-1-31,-2 0-33,-2-5-40,1 1-59,1-1-74,-5-4-157,2-1-134,2-4-72,0 0-134,1-5-151,3-2-25,-1-3 118,-1-2 127,4-5 92,2-1 174</inkml:trace>
  <inkml:trace contextRef="#ctx0" brushRef="#br0" timeOffset="87457.2251">30761 7366 304,'13'-12'717,"-1"0"157,-2 4 98,-2 2 77,-2 2-200,-1 4-159,-1 6-195,-3 0-117,-1 8-70,0 0-46,0 4-48,0 3-32,0 0-37,0 0-32,0 1-26,3 0-26,-1 2-16,-2-3-20,1-1-17,-1 3-17,2-6-24,-2 2-26,0-2-37,0-2-45,0 1-52,0-4-77,0-1-139,2-3-132,0-3-64,1 0-30,6-5-45,0-1-55,-2-5 2,2 1 64,5-6 53,0-1 45,3-5 96</inkml:trace>
  <inkml:trace contextRef="#ctx0" brushRef="#br0" timeOffset="87729.8204">31040 7536 174,'12'-7'459,"0"0"70,0 4 62,-3 2 54,-2 1-61,1 1-60,-1 2-11,0 0-1,3 3-6,0-1-39,-1 1-84,1-1-77,5-1-65,3 1-44,-2-3-38,3-1-25,4 1-11,-1-2-10,0-2 0,1 1-7,-2-1 1,-3-1 1,-3-1 1,-1-1 7,-2 2 8,-3 0 5,-1-3-10,-4 1-119,-3 0 0,-2-1 0,-3 0 0,-1 0 0,-5-1 0,1 1 0,-5-1 0,0 2 0,-1-2 0,0 0 0,-2 0-140,0 3-45,-1-4-29,-2 2-46,2 0-66,-1-2-140,0 2-124,3-2-68,-1-3-124,1 1-141,1 0-23,1-2 109,1 0 126,1 0 88,2-2 170</inkml:trace>
  <inkml:trace contextRef="#ctx0" brushRef="#br0" timeOffset="87975.781">31009 7090 263,'-12'-3'693,"-6"2"171,2-1 116,-1-1 92,0 1-172,5 0-163,-2 0-191,4 2-140,5 0-91,0-2-71,3 2-54,4-1-39,7 1-28,2 0-23,7-2-19,5 0-16,2 1-15,3-4-24,2 1-27,-5 0-30,2-1-32,-1 2-39,-3-2-60,-5 1-71,1 1-132,-2-2-167,-3-2-101,0 2-139,-3-4-163,2 1-54,-3-3 76,0 0 147,2 2 109,-1-3 163</inkml:trace>
  <inkml:trace contextRef="#ctx0" brushRef="#br0" timeOffset="88335.9099">31393 6861 357,'6'-5'532,"-1"0"98,-1 3 97,0-1 29,-3 3-131,4 0-46,-5 3-43,3 2-52,1 4-67,-2-1-80,4 4-81,-2-1-75,2 4-63,2-3-45,-1 2-28,3 0-20,3-2-13,0-1-14,3 0-12,3-3-11,1 1-16,-1-4-5,2-4-8,0 1-1,-2-4 3,2-1 7,-3-2 11,-3 0 8,0-4 9,-2 1 15,0-4 16,-4 0 15,0-2 15,0 3 16,-3-2 19,0-1 8,-2 4 9,-1 0 5,0 2 1,-1 2 1,-2 3-6,0-3-8,0 5-13,0 2-11,0 3-6,0 3-10,0 5-1,0 5-6,-2 5-5,-1 3-6,0 1-5,-1 4-8,2-2-8,1 2-9,-3-2-13,2-2-17,-1 1-24,0-3-31,0-1-50,-1-3-68,0 1-143,2-4-187,-1-3-217,1 1-225,2-3-87,2-2 2,1-1 115,4-4 182,2-2 229</inkml:trace>
  <inkml:trace contextRef="#ctx0" brushRef="#br0" timeOffset="89533.8113">32326 7311 47,'-4'-7'439,"-1"0"61,1 0 43,-2 0 41,5 2-89,-4 2-104,2 0-23,2 1 23,-2 4 36,1 3 31,2 5 1,-1 5-40,-2 7-46,-2 4-58,4 1-60,-4 5-56,2-3-45,3 2-33,-2-1-25,2-4-17,2 2-12,0-3-12,1-1-10,1-4-7,1-2-2,-1-2-4,1-3-2,2-3 1,-1-2-2,1-3 2,2-2-6,5-1 3,-4-4-3,5-3-2,3-1-4,-3-3-3,0-5-1,-1 0-3,0-3-5,-5 2-1,-2 0-1,-1 0 2,-3 3 1,-3 2 0,0 3 1,-1 2-2,-3 5-4,-1 2-6,-3 3-4,2 1-5,1 5-4,-1-1-4,4 2-4,2-3-3,2 3-3,4-4-1,1 1 2,5-2 5,-2-2 5,4-2 4,2-3 4,2 0 2,0-3 3,-2-4 3,5-1 3,-3-1-2,0-3 2,-1-1 2,-2-2-2,-3-2 0,0-2 0,-4 1 3,-3 2 1,-3-1-4,-2 3 0,-2 2-4,-2 2-3,-2 5-1,5 0-8,-3 3-1,2 2-4,2 4-7,2-1-4,6 2-2,3 0-2,3 0-1,6-1-2,0-3 5,6-1-1,2-1 1,0-4-1,0-1 5,1-2 3,-4-1 0,2-2 7,-3 0 3,-2-3 4,-3-1 1,0-3 4,-4 0 2,-1-3 2,-5-3 3,0-1-1,-2-3 2,-3-2 1,1 0 0,-2-3-1,-3-3 1,0-1-1,0-2 2,0 0 0,-3 3 8,3 4 4,-1 4 8,1 4 5,-2 5 2,0 6 1,2 2-3,0 6 0,0 5-2,0 10-2,0 7 3,0 9 0,0 7 0,-2 4-2,-1 5-3,-2 0-2,4 3-3,-3 0-4,4-4 2,-2 2-2,2-4 3,2-4 2,-2-3 1,2-4 1,0-4 3,2-3 1,-1-4-1,1-5 4,4 0-1,-1-5 2,7-4-4,-1-3-2,7-2-2,-1-1-4,3-2-2,0-2-2,2 4 0,1 0 1,-1 1 1,-1 2 3,-1 2-3,0 2 4,-3 5 1,-4-1 2,0 1 0,-4 3 0,-4-2 4,2 0-1,-8 1-2,-1-2-3,-1 1-5,-8-1-2,0-1-7,-4 0-11,-3 1-18,-4-2-19,1 0-22,-6-3-34,-2 2-48,-6-1-69,-3 0-128,1 0-182,-6-2-145,-2 0-248,-1 0-124,-10 3-14,-1-1 95,-6-1 172,0 4 154</inkml:trace>
  <inkml:trace contextRef="#ctx0" brushRef="#br0" timeOffset="90410.2203">28459 8172 237,'-21'5'485,"4"1"55,-2-2 33,4-2 8,5 1-236,0 0-133,2-1-75,7 1-42,1 1-19,5-1 4,4 2 30,6-2 39,5 2 40,3-1 29,7-1 27,4-1 12,5 1-14,4-1-29,5-1-32,4-1-30,1 2-30,8-2-28,0-2-17,5 1-12,1-1-3,2-1-4,3-2-1,-4 1 1,8-1 0,-2-1-2,4 0-2,-1 0 1,4 0-5,2 1-2,-2-2-8,1 0-6,-1 2-4,2-2-8,-5 2 1,0-2-6,1-1 1,0 2 2,-1 0 1,3-1 1,1-1-2,2 2-2,1-2 2,-2 0-1,2 2 3,1-3-2,-2 2 1,2 1 0,-2-3 0,2 2-4,0 0-3,0 2-4,2-1-3,-4 3 0,2-2-2,-4 2 0,0-3 3,-1 3-1,-3 1 3,3-1 0,-6 1 1,1 1 2,2-1 3,-2 0-2,2 2 2,-1 0 3,-2 2 3,-1-2 5,-1 2 6,3-2 5,-3 1 6,0 1 8,0-2 2,-1 2-1,1-1 0,0 1-3,-2 1-6,1 0-7,-5 0-4,-3 2-6,-3-2-2,-5-2-7,-4 3-4,-4-3-6,-8 2-3,-3-1 0,-3 0-4,-5-1 2,-5-1-2,-4 0-3,-1 0-4,-6 0-5,-3 0-7,-3 0-16,1 0-16,-5 0-22,-3 0-38,-2-1-49,-2 1-67,-2 0-130,-4 0-142,-1 0-81,-2 0-100,-2 0-177,0 1-64,-4 1 70,-2 2 121,0-1 82,-3 0 132</inkml:trace>
  <inkml:trace contextRef="#ctx0" brushRef="#br0" timeOffset="103554.8555">21520 5802 24,'3'-13'447,"-4"2"59,-3-1 37,0 0 38,-3 2-83,-1 1-149,-1 3-66,-2 3-7,-4 3 18,0 7 24,-2 4 11,-2 6-3,-2 6-5,-1 8-23,1 2-33,3 6-49,-1 0-47,4 1-49,0 2-36,6-3-31,2-1-24,1-2-12,4-4-10,1-2-1,2-3-1,4-1-2,-1-6 3,5-2-4,2-4-2,2-3-2,2-4-2,1-3 2,2-4 0,1-4 1,2-1 1,2-7 0,-3-3 0,1-3 0,-3-7 3,3-5-3,-2-2 0,-1-4 0,0-3 0,-3-1 0,-3-1 0,0 4 6,-5 2 12,-1 6 9,-3 4 9,0 5 5,-2 3 7,-5 7-4,2 6-4,-3 4-6,-3 9-3,-1 8 0,2 5-3,-2 5 2,-1 5 0,5 1-5,0 4-5,2-1-6,3-2-2,0 0-5,3-1-2,2-5-1,0-1 1,5-3-5,0-5 1,4-2 3,-3-2-3,4-4 0,2-1 2,-1-5 1,2-3 1,0-2-2,3-4 3,-2-3 1,-3-1 1,5-6 0,-3-1-2,1-5 2,-2-3-4,-1-3-1,0-1 2,-4-1 0,2-1 5,-7 2 5,1 1 5,-3 2 5,-5 4 9,0 0 0,-4 3 1,3 3-1,-7 2 1,1 4-4,-4 1-9,-1 6 0,-1 2-6,-2 4-2,4 5-7,-2 4-3,0-1-3,4 4 2,1 0-1,3 2-2,3-2-1,-1 0 1,6 0-1,0-4-3,5 0 1,2-3-1,0-1-3,5-3 0,0-1 0,4-1-2,2-4 0,-3-4 3,4 1 0,-1-5-1,0 2 2,0-4 2,-3-2 0,1 0 0,-3 0 1,-2-2 2,-1 1 0,-2 0 0,-1 3 0,-3 0 2,1 3 2,-5 2 1,-2-1 2,2 4-1,0 2 3,-3 4 2,0 5-1,0 0 3,-1 6 1,-1 1 1,2 1-2,-3 2-2,2 0-2,-1-3-4,2 3-2,-1-1-8,1-3-13,-2 1-22,2-1-26,-3 0-46,3-2-61,0-2-99,0 0-162,0-2-113,3-3-62,-1 0-87,-1-1-112,2-4-50,0 1 94,0 0 94,3-2 65,2-2 120</inkml:trace>
  <inkml:trace contextRef="#ctx0" brushRef="#br0" timeOffset="104345.9619">22256 6168 145,'3'4'461,"3"-3"54,-3 2 43,3-3 59,1 2-113,1-4-59,1 2-4,3-3 15,1-1 9,-1-1-19,1-3-69,2 2-74,0-3-70,0 1-53,-2-2-45,2 1-29,-1 1-27,-3-3-19,-2 1-12,0-1-10,-1 1-1,-2-2-3,0-1 3,-5 2-1,1-1 3,-4 0 2,2 1-3,-1 3 2,-5-1-2,0 1-3,-2 3 1,1 1-4,0 0 4,-4 4-1,-1 4-1,2 2 8,-4 2 1,-1 4-2,-1 2 5,3 3 3,-3 3-3,1 3-4,1-2-7,2 3-6,2-5-7,3 5-10,-1-4-7,3-3-7,1 0-8,4 0-17,0-1-17,6-2-20,-3-2-25,5 0-23,-1 0-29,3-2-33,-1 0-30,3 1-37,0-5-63,1 0-77,1 0-62,2-3-31,-1-1 2,4-2 29,-2-3 72,2 0 87,-3-2 89,4 1 64,-4-3 36,3-1 23,-1-3 14,-3 2 13,4-2 17,-2-4 17,-1 1 19,-1-2 15,1-1 12,1-2 9,-2-1 6,-1 2 10,0-1 18,-4 3 43,1 2 78,-2 0 94,-4 4 80,0 3 50,-2 0 23,-3 5-12,-3 2-53,-2 5-71,-5 4-69,1 3-45,-1 5-37,-5 4-28,1-1-29,3 0-26,0 2-18,4 0-18,-1-2-15,2-1-8,5-3-8,1 1-3,1-3-1,3-2-1,1-3-1,3-1-3,1-2 2,4-3-1,0-3 0,4-1-1,1-4 0,0-3 1,-1 1 2,1-3 2,-3-1-2,0-2 1,3-2 0,-8 0 3,2-2 2,-3 0 5,-2 2 10,-2 4 14,0-1 11,-5 6 10,2 1 4,-2 1-5,-2 4-4,0 3-12,-4 3-6,3 2-10,-3 4-7,0 2-5,5-2-2,-4 1-4,5 1-4,0-3-9,5 1-12,-4 0-16,7-4-23,-3 1-29,1-1-48,3-1-57,3-4-96,0 0-172,3-3-107,3-1-86,0-4-143,3 0-128,-1 0 6,-1 0 133,1-2 101,5 0 102,-2 0 183</inkml:trace>
  <inkml:trace contextRef="#ctx0" brushRef="#br0" timeOffset="105070.0631">23431 6139 161,'10'-6'472,"-2"-1"60,-1 0 61,-4 2 87,2 0-93,-4 0-57,-1 1-16,0 1 1,-1 3-14,-7 3-50,1 3-88,-5 3-79,-5 7-52,-2 3-35,-1 3-27,-3 1-20,-1 2-19,4 3-22,-3-2-22,4 1-23,4-4-16,3 1-19,2-2-11,5 0-9,2-3-1,3-2-1,5-2-4,-1-1-1,6-2-1,1-3-2,4-3-2,3 0-2,-2-4-2,3-2 1,-1-4-2,3-1 3,-2-2-2,1-3 0,-1-2-1,-2-2 2,0-1-4,0-4 2,-2-2-1,-2-3 1,-3 1 1,1-4 0,-2 2 7,-5-1-4,-1 5 4,-1 0 4,0 2 3,-2 4 0,-2 6 1,2 1 3,-4 3-2,0 5-1,-2 2 1,2 10 2,-4 2-1,2 3 4,0 7 1,3-1 0,-3 2-3,5 0-1,1 3-3,0-4-2,3 1-3,1 0 0,4-3-2,-4-1-1,7-2 1,-2-3-2,0-2-6,4 0-5,0-6-4,1 0-6,0-3-6,3-3 1,-1-4-1,4-2 0,-4-1 0,3-3 7,-1-2 0,0-1 0,-2-3 0,-1-3 3,0-2 1,-2-2-5,-1-4 3,0-1 3,-2-1 3,-2 1 4,-5-3 1,1 5 3,0 0 3,-4 7 8,0-2 5,0 5 7,-4 2 6,2 4 4,0 2 0,1 3-4,-4 1-3,2 7-1,-3 3-1,0 5 3,2 4 4,-2 5 3,2-1 3,0 3 0,3 1-1,1-1-4,-3 1-2,1-1-4,4 0-3,1-2-5,-2-1-1,1-1-1,2-1-5,-2-3-3,4 1-1,-5-6-4,5 0-6,-3-2-14,3-3-16,0 2-16,-1-7-25,2 1-37,3-4-57,1-1-84,-1-3-170,1-4-135,0-2-81,3 0-149,-5-5-139,1 0-11,0-2 127,1 2 126,-2-3 90,1-2 180</inkml:trace>
  <inkml:trace contextRef="#ctx0" brushRef="#br0" timeOffset="105245.4841">24002 6106 26,'-6'-17'450,"-1"2"86,-2-2 77,1 4 89,2-1-27,0 3-114,2 2-62,-1-2-43,0 3-48,1 2-73,0 1-98,3-1-81,-4 2-64,5 0-66,-1 3-66,1 1-111,1 1-126,-1 4-96,5 4-58,-4 1-79,3 4-119,0 3-71,-3 4 33,3 5 44,1-2 42,-1 5 84</inkml:trace>
  <inkml:trace contextRef="#ctx0" brushRef="#br0" timeOffset="105775.6789">24017 6356 287,'6'25'474,"1"-2"48,2-3 41,-1-2 6,-1-3-111,1-3-32,-1 0 13,0-3 26,-1-3 23,2-1-11,-1 0-64,5-5-71,-1 0-70,0-3-55,3 0-49,-4-5-40,5 2-29,-2-2-20,1-4-19,1 0-14,-5 0-11,4-2-7,-3 0-9,1 0-4,-1-1-3,-4 0-3,0-2-2,-3 2-1,2 0 0,-6-2-1,0 0 0,0 2 2,-2 0 1,-2-1 1,0 4 3,0-1-2,-2 2 2,3 0 2,-3 5 3,0-3-3,3 4 0,-3 2 2,2 2-4,-2-2-3,0 6-3,0 0-3,0 1-3,1 5-2,0-1-1,-1 3 0,4-1 0,-1 2-3,3-2-6,0-1-3,3 2-6,0-1-6,2-2-5,0-1-5,0-2-3,3 2-2,2-4-2,0-1-2,-1 0 2,5-4 3,-1 0 7,0-1 7,1-2 4,-4 0 10,4-2 5,-3 0 5,-2 0 2,2 1 2,1-1 5,-5 1 5,1 3 7,-1-1 7,0 1 6,-1 3 6,0 0 6,-1 3 2,1 4 5,0 1 3,0 3 0,-5 3-1,1 1-5,-1 2-8,-1 2-10,0-1-9,-3 0-7,2 3-7,-4 0-1,-1-4-3,3 3-4,-3-3-6,1 2-12,-3-2-19,3-2-31,-1 1-48,1-2-72,-3-2-174,5-2-166,-1-1-221,-2-4-208,3-2-79,-3 0 7,4-3 145,0-1 158,-2-1 228</inkml:trace>
  <inkml:trace contextRef="#ctx0" brushRef="#br0" timeOffset="107079.8696">24766 6222 186,'0'-10'493,"0"1"67,0 1 70,-1 1 94,-1 2-133,-2 1-69,-2 3-28,0 2-10,-4 4-15,1 4-53,-3 3-70,1 3-71,0 4-60,2-1-55,3 0-47,2 1-38,0 2-29,8-3-15,0-2-13,2 1-7,3-2-3,1-2-3,0-1 2,4-4 0,1-2-4,-1-1 2,1-2-1,0-3-1,0-3-3,-2 0 0,2-2 2,-3-1 3,-1-3 0,-4-1 5,1-1 2,-1 0 5,-1-3 5,-2-1 4,-1 1 1,-3-3 5,0-2 1,0 0 3,-1 3 4,1-1 0,-2 4 4,-1 0-1,3 3-1,0 3-3,-1 2-9,1 4-6,1 4 1,-1 3-1,3 8 1,-3 4 3,2 2 7,-2 4-6,-2 2-4,-1 3-7,0 0-5,2 4-3,-4 0-4,1-1-2,-1 3-1,0-3 1,-3 1-2,1-2 2,-1 0-1,-4-2-1,3-3 0,-1-2-3,-2-2 1,0-3 0,2-5-2,1-2 2,-3-2 0,3-3 0,-1-4 1,2-1-4,4-4-1,-4-2-4,4-5-5,1-1-6,3-5-1,0-2 1,3-2-1,3-1-1,1 1 1,2 0 2,5 0-3,-4-1-2,3 3-2,2-1-4,3-1-6,-2 2 1,4 0-4,-1 0 4,5 0 0,-2-2 6,0 0 3,4 2 6,0 0 4,1 3 2,-1-1 2,-4 2 2,0 1 5,1 4 2,-6-1 0,-2 4 2,-4 2 4,-1 2 4,-3 2 6,-3 2 7,-4 6 4,-4 1 5,0 2 3,-3 4 0,-1 1-5,1-3-2,-2 3-5,1 0-3,2-2-7,1 0-1,1-1-3,2-2-6,2-3 3,0 1-3,4-3-1,-1-1 0,7 0 0,1-4 0,2-4 0,4 0 0,0-3 0,0-2-1,2-1 1,-3-2 0,2-2 0,-2-2 1,-1 0-1,0 0 0,-4 1 0,-1 2 0,-3 1 5,-2 5-2,-1-1 4,-4 4-1,0 2-1,-4 3-2,1 2 0,-4 4-3,1 2-1,1 1-2,2 0 0,2 0-2,-2-1-4,6 1-3,-2-3-5,2-1-5,6-1-7,0-2-7,2-3-5,5-1 0,-3-2-5,3-3 3,2-1 2,-1-1 3,0-1 8,0-3 5,0-1 8,-4 2 7,2-3 3,-4-2 5,0 2 1,-1 1 3,-2-1 4,-4 1 6,1 4 9,-4 0 6,3 2 4,-4 2 1,2 3 1,-4 2 0,2 2 4,-4 7 1,3 0 2,-4 2 2,4 4-1,-1 2-5,1-1-7,-2 2-6,1 2-5,2 0-6,-1 1-3,1-1-6,0 4-9,-2-3-9,2 1-14,0 1-19,-2-1-28,2 0-40,-2-1-57,0-1-90,2 0-172,-1-2-120,1-4-114,-5 1-165,5-4-111,-1 1 5,-1-1 136,2-5 114,2-3 127</inkml:trace>
  <inkml:trace contextRef="#ctx0" brushRef="#br0" timeOffset="107335.7888">25583 6715 200,'1'-34'515,"7"-3"106,-4 0 112,1 1 109,2-2-144,3 5-78,1 2-60,2 4-62,0 4-78,2 4-84,3 4-77,0 3-62,-1 5-43,2 5-32,-3 4-21,1 4-9,-2 3-6,-5 4-5,-1 4-2,-3 0 0,-6 6-8,-3-1-4,-2 0-9,-5-1-8,-1 1-8,-4-1-13,-4-4-8,1 3-9,-3-2-16,1-3-23,-3-2-28,3 2-42,-3-6-66,4 2-92,-2-5-205,3-3-142,2-3-212,-2-2-185,3-1-53,-1 0 32,1-3 180,-3 0 144,0 0 228</inkml:trace>
  <inkml:trace contextRef="#ctx0" brushRef="#br0" timeOffset="107973.2952">26239 6573 5,'-11'0'433,"-1"1"78,3-1 68,3 2 84,0-2-7,3 0-99,-3 0-26,5 0-12,-2 0-22,2 0-41,2 0-81,2 0-73,4 3-62,2-3-45,5 1-32,1-1-30,5 0-26,3-1-23,1-2-21,1 1-20,-2 1-16,1-3-16,0 0-11,-3 1-19,-2 1-20,-1 1-33,-4-1-47,-1 0-63,-4 2-118,-2-1-140,-1 1-97,-1 0-68,-5 0-133,-3 1-126,-2 3 22,-2 2 98,-5 2 88,-1-1 85,-2 1 169</inkml:trace>
  <inkml:trace contextRef="#ctx0" brushRef="#br0" timeOffset="108184.3966">26264 6715 261,'-20'13'509,"4"-2"99,-2-2 103,8-1 79,-2 0-154,5-4-68,-1 1-56,8 1-53,0-3-72,8 0-70,3-1-62,4-1-54,6-2-39,3-1-34,1-1-30,6-2-32,-4-2-27,0 2-13,0 2-17,-7-3-12,-3 3-20,-4 1-20,-2-1-30,-4 2-41,1 1-64,-6 0-124,2 0-123,-6 0-69,0 0-37,0 1-61,-2 2-86,-1-1-29,-1 1 53,-2 2 45,1-2 41,-1 1 91</inkml:trace>
  <inkml:trace contextRef="#ctx0" brushRef="#br0" timeOffset="110441.4864">27039 6402 388,'6'-13'499,"-2"-1"44,-1 2 48,0-2-16,-3 6-96,0-1-14,-3 1 17,1 2 23,1 1 4,-3 3-42,2 1-94,-2 1-92,-4 3-74,3 4-54,-5 5-39,1 4-19,0 4-14,2 6-6,-1 0-1,3 3-6,3 0-1,-1-1-4,6 1-3,0-2-3,3-1-5,1-4-4,4-1-5,2-3-1,1-3-3,2-1-3,3-6 3,0 0 2,0-2 0,0-5 5,-1-1 5,1-1 12,-1-5 11,1-2 10,0 0 10,-4-2 11,0-1-83,-3-4-22,-2-2 0,0 2 0,-3-2 0,-1-3 0,-3-3 0,0 1 0,-3 0 0,-3 0 0,0 2 0,-1-1 0,-4 6 0,3-2 0,-2 1 0,-2 2 0,0 3 0,2 0 0,-2 1 0,-3 5 0,3-1-105,-2 3-222,1 1-73,1 2-148,3 3-111,2-1-76,-1 4-136,4-2-114,1 3 5,1 1 139,5 1 133,3-1 110,3 3 190</inkml:trace>
  <inkml:trace contextRef="#ctx0" brushRef="#br0" timeOffset="110827.2158">27445 6528 189,'17'10'469,"1"-2"55,-4 1 56,-1-1 95,-2 0-107,-1-3-41,-1-1 2,-3 1 21,1-2-5,-4-1-51,1 1-91,0-3-77,-2 3-58,-2-3-45,0 0-30,0 0-17,0 0-10,2-3-4,-1 3 4,-1-3-2,5 1-2,-2-1-30,-1 0-132,0 1 0,0-2 0,-1 4 0,-1-2 0,5 2 0,-5 0 0,0-1 0,0 1 0,0 1 0,0-1 0,-3 0 0,1 2 0,1-2 0,1 3 0,-2-3 0,0 1 0,2-1 0,0 2 0,0-2 0,0 0 0,0 0 0,-2 0 0,2 0 0,0 0 0,0-2 0,2 1 0,-2-2 0,0 3 0,-2-5 0,0-1 0,1 0 0,-7-3 0,4 0 0,-3-1 0,1 0 0,-2 2 0,2-2 0,2 2 0,-4 1-38,4 2-326,-2 1-117,3 3-153,1-2-108,0 1-179,2 2-141,0 0-10,2 2 101,1-2 176,7 0 150,0 0 221</inkml:trace>
  <inkml:trace contextRef="#ctx0" brushRef="#br0" timeOffset="111157.304">27894 6279 250,'13'-19'592,"-1"5"162,-8-1 127,1 1 100,-2 0-171,0 4-100,-2 0-112,-1 3-124,0 0-98,0 5-81,0-1-70,0 6-44,3 2-26,0 2-10,-1 7 4,3 5 11,-3 3 17,0 3 9,-1 4-94,-1 1-92,0 1 0,0 1 0,0 3 0,0-2 0,0 1 0,-1-3 0,1-1 0,-4 0 0,0-4 0,3-1 0,1-2 0,0-2 0,0-4 0,1 0 0,-1-2 0,0-3 0,2-1 0,-2-5 0,0 0 0,2-1 0,-2-2 0,0-2 0,4-1 0,-4 0-21,0-4-379,1-1-79,3-1-146,2-4-79,3-4-70,3-3-114,0 0-90,3 0 37,3-4 159,3 1 110,-2-3 116</inkml:trace>
  <inkml:trace contextRef="#ctx0" brushRef="#br0" timeOffset="111397.7852">28445 6327 428,'24'-14'541,"0"0"115,-5 3 142,2 0 23,-2 1-104,-4 3-41,-2 4-42,-2 0-69,-3 3-98,-3 3-85,0 3-67,-5 6-38,-5 2-20,-4 3-13,-2 4-15,-3 1-45,-2 4-184,-1-1 0,2 0 0,-2 1 0,0-1 0,3 0 0,0-2 0,1-1 0,2-1 0,0-3 0,2-1 0,0 0-24,1-3-238,1-1-54,-1-2-91,1-2-171,-1-3-101,2-1-171,1-4-163,-1-1-34,-2-1 66,5-4 180,0 1 127,2-3 206</inkml:trace>
  <inkml:trace contextRef="#ctx0" brushRef="#br0" timeOffset="111674.072">28378 6411 199,'0'-16'608,"-4"2"180,1 3 138,-1-1 105,0 2-144,-1 3-131,3 1-156,-1 1-148,3 2-112,0 3-71,5 3-49,0 0-19,4 5-7,3 2 7,-1 3 1,2 1-1,0 3-85,1 2-116,1 1 0,-5 0 0,4 2 0,-3 0 0,2 1 0,-3 0 0,-1 0 0,-2-2 0,1-1 0,-1-1 0,0-2 0,-1 0 0,0-1 0,-3-4 0,3-1 0,-3-2 0,2-1 0,-4-2-188,-1-1-107,4 1-43,-4-3-102,4-3-144,0-1-84,2-5-145,-1 1-153,0-2-38,1 0 83,2-1 158,1 1 108,2-3 190</inkml:trace>
  <inkml:trace contextRef="#ctx0" brushRef="#br0" timeOffset="112057.9984">28981 6466 225,'3'-7'550,"3"0"133,-5 4 111,3-3 93,-2 3-172,1 2-85,-3 1-80,-3 3-84,1 2-78,-2 4-66,1 3-60,-1 1-54,1 2-47,1 2-34,-1-1-23,3 1-17,3-1-10,0 1-10,1 0-1,1-3-3,4 0 3,0 0 4,-2-4 6,2 0 9,3-4 10,-1-1 15,-2 0 13,2-1 11,3-4-134,-5 0 0,2-1 0,-2-2 0,1-2 0,-5 0 0,1-1 0,-3-3 0,0 1 0,-3-4 0,-3-1 0,0-1 0,-1 0 0,1 0 0,-5 0 0,1 2 0,-1-1 0,-3 2 0,2 0 0,-5 1 0,-1 2 0,-1 1-193,1 2-420,2 1-130,1 1-168,3 2-182,3 1-56,0 0 39,11 3 173,0 2 178,4 2 234</inkml:trace>
  <inkml:trace contextRef="#ctx0" brushRef="#br0" timeOffset="112224.8116">29208 6579 296,'15'6'754,"-3"2"183,0-2 125,-8-1 90,2-2-180,-3 0-185,0-1-231,-1-2-156,-2 2-106,0-2-81,0-2-64,0 0-59,1 2-57,-1-2-56,0 1-67,3-1-82,-1 2-126,-1-3-214,3 0-131,0-3-183,1-2-183,-1 2-46,3 0 59,-1-2 183,1 2 133,2-3 204</inkml:trace>
  <inkml:trace contextRef="#ctx0" brushRef="#br0" timeOffset="112500.9658">29474 6397 29,'8'-8'497,"-7"-1"183,1 1 148,1 0 118,-2 3-38,1 1-130,-2 0-108,0 1-139,0 1-118,0 0-86,1 4-62,2 1-42,0 3-18,3 3-8,0 2 6,0 5 8,-1 1 7,0 0-156,0 3-62,-1 4 0,1-1 0,-2-1 0,1 2 0,-1 0 0,2-1 0,-5 0 0,1 0 0,-1-1 0,-1-3 0,1 0 0,0-2 0,0 0 0,0-1 0,0-4 0,0 2-255,1 0-119,2-5-90,-2 2-139,4-5-72,1-3-60,2-1-107,2-2-102,-1-3 40,4-2 142,2-3 99,1-3 101,5-2 166</inkml:trace>
  <inkml:trace contextRef="#ctx0" brushRef="#br0" timeOffset="112725.8017">29854 6608 350,'20'-15'539,"-1"1"145,-6 2 136,0 2 49,-1 1-121,-5 2-55,1 2-61,-3 4-95,-1 1-98,2 1-80,-5 6-58,-1 2-41,0 2-22,-1 5-17,-5 1-17,-2 1-19,2 2-73,-3 1-112,0 1 0,2-1 0,-1 3 0,1-4 0,-1 2 0,3-4 0,-3 1 0,2-2 0,1 0-2,0-3-177,-1 0-36,0-3-43,2 1-52,-4-4-114,5 0-147,-3-1-75,0-6-91,-1 1-122,0-2-81,-3-2 64,1-1 138,4-4 93,-1-2 127</inkml:trace>
  <inkml:trace contextRef="#ctx0" brushRef="#br0" timeOffset="112961.7412">29764 6701 167,'-1'-18'496,"1"3"128,0 2 142,-3 0 122,1 5-120,2-1-73,0 4-54,2 2-78,1 3-95,-2 0-80,7 5-66,-1 0-53,2 6-31,4-1-27,2 3-23,-1 0-23,1 2-29,-1 0-26,1 3-25,0-3-82,-1 1-3,-1-1 0,-2-1 0,-1 0 0,-1-1-30,-2-1-78,1-1-34,-5-1-35,1 0-46,-1 1-53,1-5-92,-2 1-148,2-2-95,0-1-38,1-3-41,1-2-73,0-1-33,1-3 75,3-1 77,-1 0 53,2-4 88,3-1 138</inkml:trace>
  <inkml:trace contextRef="#ctx0" brushRef="#br0" timeOffset="113185.8434">30120 6762 122,'13'-17'450,"-2"2"101,-4 2 128,2 0 137,-3 5-52,0 0-80,0 3-29,-5 0-42,2 4-80,2 2-100,0 1-84,-1 4-60,2 2-35,-2 4-15,1 2-6,-1 0-9,-1 3-11,1-1-123,1 1-90,-4 0 0,1 0 0,-2 0 0,1-3 0,-1 0 0,0-3 0,3 0 0,-1-3 0,-1 1 0,-1-2-106,2 0-145,-2-2-31,0-2-36,1 0-70,-1-3-130,3 0-88,0-6-28,3-1-18,2-3-61,-3-4-34,3-2 46,1 1 67,3-2 43,-2 0 66,4-2 122</inkml:trace>
  <inkml:trace contextRef="#ctx0" brushRef="#br0" timeOffset="113404.9977">30372 6747 255,'8'-2'452,"-3"-1"66,0 3 57,0 2 10,-4 1-65,2 1-48,0 1 1,-1 1 13,-1 2 6,5-1-26,-3 1-57,3-1-74,2 0-59,2 0-51,-3-4-31,1 2-23,2-3-13,-1 0-6,3-2-2,0 0 1,-3 0-1,0-2 1,-2 0 2,-1 0-1,-3-1-82,2 1-70,-5-1 0,0-2 0,0 0 0,-2-2 0,-2-1 0,1-1 0,-2 0-56,-2-1-189,-1-2-73,3-1-152,-3 2-161,5-3-124,-1-1-205,0 1-107,3 0 3,-3 2 133,4-1 173,-2-1 152</inkml:trace>
  <inkml:trace contextRef="#ctx0" brushRef="#br0" timeOffset="113631.7794">30413 6478 82,'-11'1'739,"-1"1"209,-1-4 122,2 1 76,1 1-40,4-2-303,0 1-292,0-1-193,6 0-114,0 2-69,6-2-51,2-1-33,2 1-31,4-2-37,0 1-52,6 0-70,-2 0-132,-1-1-189,1-1-125,1 0-185,-2 2-181,-4-1-55,1 4 67,-4 0 159,0 0 115,-2 0 195</inkml:trace>
  <inkml:trace contextRef="#ctx0" brushRef="#br0" timeOffset="113900.2984">30598 6434 434,'0'0'550,"0"-4"99,0 2 116,2-4-6,1 1-129,6-1-63,-2 1-57,2-2-65,5 0-81,0 2-82,1 3-64,-1-2-50,0 4-37,0 4-29,-5 2-21,-2 2-10,-1 4-6,-6 5-4,-4-2 5,-2 6 0,-1-1 0,-1-1-4,1-1-7,3 1-7,4-2-7,0-1-8,4-4-7,3-1-9,2-3-5,5-2-6,3-2-14,0-4-18,2 0-24,-1-4-36,-3 2-52,0-1-93,-4 2-199,0-4-137,-4-1-224,-2 3-180,-5-2-59,-2 4 32,-1-1 177,0 0 136,-4 2 237</inkml:trace>
  <inkml:trace contextRef="#ctx0" brushRef="#br0" timeOffset="118581.5623">31172 6562 358,'-7'3'477,"1"-1"36,0 0 22,2 0-95,1-2-172,1 0-115,1 2-70,2-2-33,7 0-20,1 0-4,6 0 2,4 0 8,7-2 11,6 0 21,7-2 22,4 1 18,12-2 14,3-2 17,9-2 14,5 1 8,6-2-8,-1 0-12,5 0-22,-5 2-23,2-1-25,-3 1-29,-8 1-20,-1 2-15,-1-1-14,-8 3-16,-2 0-29,-5 1-22,-7 1-31,-4 1-30,-7 0-25,-3 0-19,-5 0 3,-4 0 7,-6 0 19,-3 0 25,-5 0 17,-1 0-13,-6 1-64,-1 1-96,-8 1-132,-5 0-67,-1 3-22,-4-3 20,3 3 74</inkml:trace>
  <inkml:trace contextRef="#ctx0" brushRef="#br0" timeOffset="119013.9783">31561 6736 258,'-20'6'457,"-1"-1"41,7-1 22,-4-2-43,6 3-190,2-2-121,1 0-70,3-2-38,4 1-19,2-1-5,3 1-1,6 1 15,3-1 21,6 0 25,4-2 31,6-2 50,8 0 60,3-1 43,10-2 30,3 1 13,6-4 0,1 2-28,4 0-46,2-3-46,0 0-41,1 1-30,-1-1-31,1 3-25,-1-1-22,-2 0-12,1 2-13,-2 2-9,-1-3-5,-4 2-3,-4 2-8,1-1-2,-7 1-1,-3 1-5,-5-1-1,-6 1-5,-3-1-5,-3 2-14,-3 0-16,-7-2-27,-2 2-41,-4-2-64,-4 2-95,1 0-95,-2 0-55,-2 0-56,-4 0-132,-3 0-111,2 2 9,-3 0 57,2 0 46,0-1 69</inkml:trace>
  <inkml:trace contextRef="#ctx0" brushRef="#br0" timeOffset="120201.434">34010 6159 225,'0'-6'495,"1"-4"68,-1 1 72,-1 1 92,1 1-163,0 2-71,0 2-33,0 1-19,0 4-16,0 4-49,0 6-58,1 7-48,-1 5-32,2 3-28,1 6-30,-3 0-22,0 5-16,0-1-14,0 1-4,1 0-14,1-2-14,-1 0-18,4-4-16,-4 0-17,1-4-11,0-3-10,0 1-9,0-6-12,-2-2-11,1-1-19,-1-3-25,0-5-34,-1 2-48,1-5-56,0 2-72,-2-3-154,4-3-138,-1-4-124,2-3-190,2-3-100,1-3-9,-1-3 126,4-3 137,3-3 145</inkml:trace>
  <inkml:trace contextRef="#ctx0" brushRef="#br0" timeOffset="120427.7197">34417 6351 263,'28'-13'653,"-2"5"166,-5-1 113,-4 3 78,-4 1-200,-3 1-126,-6 1-175,1 3-131,-4 1-77,-2 3-50,-4 4-33,-4 3-34,-1 6-24,-4 2-28,0 3-26,-4 1-29,1 3-25,1-1-16,-2 0-18,4 0-17,-1 1-17,1-2-17,2-1-23,-1-1-26,4-1-30,-5 0-42,4-3-47,1 1-76,0-4-132,2-4-116,-1 2-53,3-5-50,-1-2-104,1-3-93,-4-3 59,3-3 90,0-3 57,0-2 85</inkml:trace>
  <inkml:trace contextRef="#ctx0" brushRef="#br0" timeOffset="120670.0305">34239 6462 4,'3'-23'440,"-3"3"81,0 0 71,0 2 75,0 5-29,0 1-120,1 2-27,4 2-3,-1 2-3,4 1-26,2 5-47,2 0-52,1 6-58,5 5-49,0 0-43,1 6-29,-1 3-27,1 2-23,0 1-23,0 4-22,0-1-23,-4 0-15,0 1-19,0 1-9,-2-2-11,-3-1-12,4-1-15,-5-1-15,-2-1-25,2-2-30,0-1-46,-6-2-55,3 0-69,0-4-129,-5-3-135,5-1-69,-3-3-23,2-2-49,-1-4-81,1-4-10,0-1 72,0-2 60,5-4 46,-1-3 95</inkml:trace>
  <inkml:trace contextRef="#ctx0" brushRef="#br0" timeOffset="120893.5522">34811 6464 215,'15'-15'508,"-1"3"95,-3 3 95,3 3 109,-5 3-149,1 1-57,0 4-29,0 3-35,-3 3-50,-1 3-73,0 3-74,-3 4-73,1-1-62,-2 5-48,-2-1-43,1 3-31,-1-4-26,0 1-19,0 1-14,0-2-10,0-1-12,0 0-12,2-3-13,-2-1-20,3 0-30,-3 0-35,1-5-47,1 0-48,-2-3-69,1-2-104,-1 1-102,0-3-54,5-3-18,-2-1-52,-1-7-71,3 0-37,1-4 47,2 0 45,2-4 45,-1-5 97</inkml:trace>
  <inkml:trace contextRef="#ctx0" brushRef="#br0" timeOffset="121175.9555">35155 6563 312,'12'0'479,"1"4"48,-1 2 38,-1 0-13,0 3-118,0 2-28,-1 0 15,1 3 27,0 0 26,3-3-5,-1 1-47,3-1-66,-1-3-61,2-2-44,2 1-42,1-2-29,0-2-22,3-3-12,-3 0-18,3 0-10,-4-1-8,-1-1 0,-5-2 2,1 1 5,-4 0 9,-1-2 5,-4 0-5,-1-4-117,-4 1-9,-4 0 0,0-4 0,-6 2 0,1-2 0,-1 1 0,-4 0 0,-1 2 0,0 0 0,1 1 0,-6-1 0,4 1 0,-3 0-63,1 3-106,-1-1-28,-1 2-34,2-1-45,3 0-79,-4 0-152,6 1-102,1-4-79,-3 2-156,2 0-99,2-3 15,1 1 136,1-1 108,-1 0 115</inkml:trace>
  <inkml:trace contextRef="#ctx0" brushRef="#br0" timeOffset="121450.327">35054 6136 245,'-14'-5'690,"-1"0"183,0-2 119,4 0 77,0 2-171,1 0-196,3 2-202,3-1-163,2 1-100,4 0-61,6-1-40,2 2-29,10-3-21,0 1-16,4 2-19,3-1-17,1 0-17,-2 1-20,2-1-22,-4 3-26,1 0-42,-6 0-61,1 0-98,-4 0-165,-1 0-117,-3 0-69,-1-2-95,-2 0-143,-1-1-34,-1-2 107,1 1 95,-2-5 70,1 3 126</inkml:trace>
  <inkml:trace contextRef="#ctx0" brushRef="#br0" timeOffset="121848.3768">35429 5934 378,'5'-5'554,"0"0"110,-4 1 85,-1-1-13,2 2-170,-2 3-75,-2 0-70,2 3-61,-1-1-44,-2 3-30,1 2-30,1 3-41,-1 0-47,2 2-44,2 0-32,4 0-36,1-1-26,2 3-18,4-3-12,2 1-11,4-1-18,1-3-7,3 1-12,-1-4-6,0 0-5,2-2-5,-6-2-2,1 2 10,-3-3 9,-1 0 12,-1-3 9,-4 0 19,0 0 12,-2-3 9,-2-2 15,-2 0 9,1-3 7,-5 0 3,1-1 0,-1-2 8,2 2 0,1-1 5,-3 2 9,0 0 0,0 5 6,0-1-5,0 0-9,0 4-10,0 0-7,0 1-7,0 0-8,0 2-6,1 0-1,-1 4 6,2 2 13,-1 6 10,4 5 9,-2 4 6,-1 1 5,2 4-7,-3 1-14,4 4-15,-1-4-8,-3 3-9,3-2-4,0-3-9,-3 1-11,4-2-9,-1-3-18,1 1-27,-4 0-40,4-3-58,-2-2-81,-2-2-162,4 1-140,-2-4-106,-1 2-182,2-6-121,-3 2-11,3-4 122,1 1 126,4-4 121</inkml:trace>
  <inkml:trace contextRef="#ctx0" brushRef="#br0" timeOffset="122459.9728">36282 6349 500,'9'0'783,"-3"0"106,-5 0 61,4 4 21,-4 1-236,4 1-218,-5 6-162,1 3-80,-1 0-40,-1 1-34,1 4-41,0-2-32,0 3-31,0 1-15,0-1-18,1 1-14,1-1-11,1 0-10,0-4-6,1 2-7,1-4-3,-1-1-1,-3-3 2,5-1-2,-4-3 6,1-2 2,0 0 9,-2-2 10,3 1 15,0-4 10,-1-2 6,3-3 4,1-3-7,2-3-4,3-3-11,1-3-6,1-2-6,-2-1 0,4 0-2,-4 0-5,1 2-1,-4 3-2,2 2-6,-4 3-5,-1 2-6,-3 2-7,0 4-6,0 2-1,-1 2-4,-1 1 2,2 5 3,-2 2 0,-1 3 5,0-1-2,4 4 1,-4-1-3,4-2 2,-3 1-3,1-5-3,1 3 2,0-4-2,1 1 0,-1-4 2,2 0-1,-2-1 2,1-3 2,-1 1 2,3-4 3,0 1 4,1-3 2,2-1-1,3-3 2,-1-3-2,2-1 0,0 0 1,1-2 0,1-1 2,-3 3 2,-1-2 2,1 6-7,-3-2-12,0 3 0,-1 3 0,-2 1 0,-1 0 0,0 3 0,-1 3 0,2 1 0,2 4 0,-5 0 0,3 4 0,-2 1 0,-1 0 0,-1 0 0,1 0 0,0 2 0,-2-1 0,-1-2 0,0 0 0,0 0 0,0-4 0,0 0 0,0-1 0,0 0 0,-1-2-114,-1 0-97,1-2-41,-2 0-54,0-1-116,1 0-146,-1-4-88,0-1-155,-1 0-155,1-4-35,1 0 86,0-1 150,0-2 113,2-1 189</inkml:trace>
  <inkml:trace contextRef="#ctx0" brushRef="#br0" timeOffset="122783.7773">36912 6254 127,'4'-23'580,"-3"-1"165,2 5 116,-2-2 83,-1-1-101,5 3-157,-4 2-140,3 3-130,0 2-88,-3 3-63,4 1-60,-4 1-52,1 2-49,2 3-31,-2 2-20,1 3-14,1 6-1,-2 1-1,-2 5 6,-2 2 3,0 0 2,-3 3-1,0 1-1,2-4-1,-1 1-1,2 0-10,2-1-4,5-3-6,-1-2-5,8 2-7,5-4-2,2-3-1,6 1 1,8-3-3,0-1-4,1-1 0,1-1-3,-2 0-7,1-1-11,-5 1-14,-3 0-21,-3-1-31,-7 1-49,-3-1-68,-2 2-124,-5 0-167,0-1-128,-11-1-201,2 4-148,-4 1-32,-5-2 80,1 1 152,0 1 132,0 1 225</inkml:trace>
  <inkml:trace contextRef="#ctx0" brushRef="#br0" timeOffset="124960.7363">28784 8700 272,'2'-6'515,"-2"-4"63,1 1 37,-1 4 8,3 0-190,-1 5-56,4 5-11,-2 4 26,2 6 30,2 4 23,-3 7-24,1 5-60,-2 2-69,-3 4-70,3 0-60,-2 2-40,2-1-32,-1-1-23,0 0-18,-1-3-14,-1-2-14,1-1-3,1-4-7,-3-2-7,1-3-9,1-3-12,-2-1-18,-2-4-33,1 0-50,1-4-64,0-1-98,0-3-126,1-2-88,1-4-46,-1-2-80,4-4-109,-2-3-38,3-4 52,1-3 68,2-2 55,3-4 115</inkml:trace>
  <inkml:trace contextRef="#ctx0" brushRef="#br0" timeOffset="125201.7653">29280 8868 127,'29'-14'467,"0"0"60,-4 2 46,-7 2 36,1 1-137,-7 3-42,0 4 12,-3 2 34,-3 5 27,-5 5 15,-1 4-26,-1 6-98,-5 3-92,-3 1-82,0 5-59,-3-1-43,1 4-36,-2-3-20,0 1-19,-1-2-13,1 0-15,1-3-14,0 0-13,2-2-21,-4 0-29,4-5-37,1-1-50,2 0-72,-2-3-123,3-4-123,-2-2-60,1-1-31,1-6-70,0-1-64,1-4-22,0-1 57,-1-7 44,0-4 42,3-3 109</inkml:trace>
  <inkml:trace contextRef="#ctx0" brushRef="#br0" timeOffset="125437.6589">29164 9028 112,'-4'-23'453,"0"4"66,1 2 54,0 2 65,0 4-102,0 1-89,3 1-20,0 3-5,0 0 7,5 2 1,2 3-26,2 4-47,4 3-42,2 4-36,0 2-40,4 2-54,1 3-41,-1 3-30,0 1-25,1 2-16,-4 1-13,2 0-14,0 1-14,-2-2-7,-1 0-9,0 2-8,-2-5-13,1-1-12,-4-2-21,2 0-22,-1-1-38,-1-1-49,-3-3-64,1-1-124,-4-1-147,5-3-82,-3 0-37,3-4-67,-4-1-96,5-4-13,-3-3 82,4 0 66,0-7 50,3-1 103</inkml:trace>
  <inkml:trace contextRef="#ctx0" brushRef="#br0" timeOffset="125651.3024">29734 9109 118,'15'-17'466,"-1"4"87,-5 2 81,0 3 88,-3 1-107,-1 2-91,0 1-24,4 2-5,-4 4-15,2 2-42,0 5-47,-1 4-50,-2 1-62,1 5-62,0-2-59,-4 4-37,1-1-35,0 1-27,-2-2-20,0 2-17,0-1-18,0-1-18,-2-2-20,2-2-26,-3 0-42,1 0-56,-1-4-78,2 0-131,1-3-123,0 1-68,0-5-19,1-1-33,4-3-72,-2-3-27,1-3 52,3-2 43,3-3 35,1-4 75</inkml:trace>
  <inkml:trace contextRef="#ctx0" brushRef="#br0" timeOffset="125961.5526">30017 9177 143,'16'-12'453,"-2"3"53,-4 2 34,2 3 32,-1 2-167,-1 2-86,-1 3-10,-2 3 21,2 2 23,1 0 21,-2 2 4,-1 1-32,2-1-51,0 0-40,5-1-35,-4 0-28,6-1-30,-1-1-20,2-2-16,2-2-12,-1 1-12,3-4-7,-1 0 1,1-2 0,0-1-6,-3-1 3,-1 1 4,-4-3-3,0 0 0,-4 1-1,1-4-1,-2 0 0,-7 1-6,3-1-6,-4 1-6,-4-1-12,3 1-12,-5 1-13,-2-2-14,-2 3-17,1 0-15,-1 1-18,-2-1-21,-1 0-21,-1 3-27,2-2-27,-3 1-28,0-1-38,-1 2-50,3-1-96,-1 0-151,4-2-101,-1 1-69,1-1-138,1-1-125,-1 1 14,0-1 127,1 0 103,-1-3 92,0 2 181</inkml:trace>
  <inkml:trace contextRef="#ctx0" brushRef="#br0" timeOffset="126567.8443">30022 8758 403,'-9'-9'715,"-2"-1"146,4-1 102,-3 3 52,5 0-214,0 1-166,0 2-179,3 1-126,2-1-91,2 2-65,3 0-53,9 2-29,2-3-23,7 3-13,-1-1-10,5 0-15,-2 2-7,2-1-13,-1 1-13,-3 1-17,-3-1-30,-2 2-33,0-2-46,-6 0-54,-2 0-78,-1 0-117,-3 0-97,2-2-46,-5-3-17,3 0-21,0-4-10,-3 1 33,1-4 30,-1 2 3,1-4 23,0 2 102,0-2 196,2 0 215,1 2 177,-4 4 133,3-1 74,-3 3-2,0 1-85,-1 1-89,-1 4-34,4 0 16,-2 4 63,3 1 54,-2 1 40,1 3 10,1-1-26,1 3-55,0-1-87,2 0-70,3-1-52,1 1-38,1-2-26,2-2-21,2 1-18,3-3-19,1-3-16,3 1-13,-1-4-13,0-1-8,1-3 3,-2 2 9,-3-3 12,3-2 12,-7 0 13,-1 1 16,-2-5 19,1 1 21,-7-1 22,2 0 21,-3 0 29,-3-1 25,2 0 18,-1 3 11,-3 0-1,-1 3-7,0 1-16,2 2-24,-2 2-25,0-1-22,0 4-17,0 3-6,0 3-2,0 4 0,0 5 0,-2 5 3,2 3-3,0 3-5,-1 3-10,1 0-7,-3 0-12,2 2-12,1-1-20,0-2-27,-2 0-35,2-3-46,-3 0-71,3-1-136,0-4-140,0 0-73,5-2-100,-5-1-161,4-1-73,-4-2 68,1-3 112,3 0 76,1-2 121</inkml:trace>
  <inkml:trace contextRef="#ctx0" brushRef="#br0" timeOffset="127231.7248">31052 8877 243,'8'-7'547,"-2"1"82,-2 1 51,-3 0 40,4 3-200,-4 0-86,1 2-53,-1 2-18,1 3 7,-2 2 2,3 2-24,-3 3-48,0 3-57,-3 3-49,3 1-44,-2 1-38,2 3-28,0 0-21,-1 2-13,1-1-13,0 1-5,0-1-6,0-3-1,1 0 0,-1-3-2,2-1-2,1-2 2,-2-1-1,1-5 0,1 2 2,-3-5 3,1 1 7,-1-2 6,0-1 10,2-3 9,-2-1 4,1-1 0,-1-3-4,3-1-8,-1-5-13,1 0-8,3-5-10,-2-3-8,3-3-2,1 0-4,-1-4 0,1 5-5,1-1 2,-2 2-3,-1 4-1,1 2-1,-3 3-2,0 3-1,2 4 0,-5 1 0,4 2-1,-2 5 1,0 1 1,1 1 2,-1 3 2,2 0 0,-1 0 0,-1 2 4,1 0-2,-2-2-2,1 1-2,1-3-2,0-2-1,-2 2 0,3-2 0,-1-3 1,1 0 2,-1-3 2,4 0 2,-1-1 3,1-3 1,3-2 0,-1 0 1,1-5 0,1 0 1,0-3 0,1 0 4,1-1-2,-4 1 3,4 1-2,-4 2-1,0 0 3,-1 3-3,1 1-3,-3 2-1,0 3 1,-1 2 5,2 4 6,-2 1 5,-1 2 7,1 3 5,2 1 3,-5 1 1,3 2-6,-3-1-2,1 0-5,-1 1-4,0 0-8,-1-3-4,-1-1-5,1 2-6,1-5-13,-3 1-19,1-3-18,-1 1-27,0-3-26,2 0-36,-2-1-52,-2-2-72,1-2-156,-4 1-158,4-4-99,-4-1-181,2-2-133,-1-2-16,2-1 120,1-2 154,-1-1 115,2-3 209</inkml:trace>
  <inkml:trace contextRef="#ctx0" brushRef="#br0" timeOffset="127535.66">31629 8421 255,'-13'-15'555,"-1"-2"126,5 0 99,-2 0 92,6-1-196,-4 3-108,8 0-91,2 3-98,5 1-73,4 2-66,3 5-50,1 3-31,4 6-22,-3 4-15,0 8-17,-6 6-15,-2 2-17,-3 5-15,-4 0-16,0 0-11,0-1-13,4-2-9,-3-2-4,5-2-1,4-1-4,2-3-1,6-3-5,3-4-12,1-3-27,2-3-41,3 0-61,-3-4-140,0-2-160,-2-2-120,-1 0-227,-2 0-134,-4-1-31,-5 0 90,4 0 139,-5-1 122</inkml:trace>
  <inkml:trace contextRef="#ctx0" brushRef="#br0" timeOffset="128106.5075">32893 8801 37,'12'-9'487,"-3"0"156,-3-1 143,-3 1 121,1 3-40,-2-1-132,-2 1-98,-2 6-120,-2 2-110,1 6-89,-7 1-70,0 7-47,-1 4-28,-4 1-17,-2 6-16,1 1-20,-2 0-19,2 1-19,-1-2-20,2 1-14,1-1-14,-1-1-13,1-2-5,3 0-7,-3-1-7,4-3-14,-4 0-17,4-2-28,-2-3-34,0 1-48,0-5-65,0-1-101,3-2-180,-1-2-109,5-2-128,-2-2-166,3-6-90,-2 1 26,3-3 150,3-5 115,0 0 146</inkml:trace>
  <inkml:trace contextRef="#ctx0" brushRef="#br0" timeOffset="128342.8536">32627 8943 119,'0'-16'514,"-2"5"155,1 0 122,1 3 89,-2-1-113,0 5-117,4 2-85,0 2-103,4 3-79,1 4-61,4 3-48,0 2-47,4 5-43,2 0-43,2 3-26,2 0-25,1 2-19,0 1-17,1 1-16,-1-2-7,-1 0-11,0-1-12,-3 0-11,1-3-15,-3-1-18,-2 0-23,-1-5-37,-2 1-44,-1-3-63,-1-2-112,-3-2-150,-2-1-96,2-4-118,-2-2-201,0-3-62,-3-1 53,4-2 130,-2-1 98,-3-4 142</inkml:trace>
  <inkml:trace contextRef="#ctx0" brushRef="#br0" timeOffset="129662.4888">33522 8976 237,'6'-19'539,"4"0"106,-2 2 94,-2 1 97,-3 3-171,-2 3-74,4 1-60,-5 3-59,0 3-62,0 3-67,-5 4-65,1 6-55,-1 4-47,-2 6-34,1 5-26,0 1-25,5 0-19,-1 6-19,4-3-16,4 2-11,-1-3-8,4-1-4,3-2-4,0-1-4,3-2-3,4-4-2,2-1 2,1-4-2,1-2-1,2-6 0,-1 0-3,0-3 1,2-6-4,-2-2-2,-1-4 3,-1-3 3,0-2-2,-3 0 3,1-5 1,-6-2 1,1-2 2,-4 0 0,1-1 2,-3 0 4,-3 3 5,-3 5 12,3 0 9,-5 4 11,-1 4 5,3 0 4,-3 5-4,-3 4-3,2 4-8,-5 6-2,-2 5-4,1 4-5,-1 2-2,-1 3-5,4 0-8,-3 1-5,1 0-11,1 1-11,1-2-13,1-2-20,1 0-16,-2-1-29,4-2-31,-1-4-45,0 1-60,2-3-104,2-1-147,0-3-96,4-4-41,-2-2-49,6-1-85,0-5-55,0-2 76,3-2 76,2-5 50,0-5 90</inkml:trace>
  <inkml:trace contextRef="#ctx0" brushRef="#br0" timeOffset="130115.2613">34213 9084 256,'19'-16'473,"-3"1"53,-3 4 38,1 2 2,-3 4-132,0 2-27,-1 3 25,-1 3 38,-3 2 33,0 4 9,-3 6-39,-3 0-85,0 3-83,-2 3-75,-3 0-57,0 1-50,1 1-34,-2-1-28,-2-3-18,1 3-16,-1-1-7,3-1-8,-1-4-2,2 1-3,0-3-5,3-2-2,-4-2-3,5-3-5,-1-2-3,1 0 0,0-3 2,0-1 2,1-1 5,2-3 1,0-6-1,1 1 2,0-6 0,2-1 0,-1-4 0,3 0 0,-1-7-1,1-1 1,-2-2 0,1 1 1,-1 0 6,-1 0 4,1 1 8,-1 4 4,-1 4 9,0 1 2,-3 5 2,4 1 1,-4 4-6,1 0-1,-1 3-6,4 4 1,-1 2 4,1 4 8,1 4 10,3 5 5,-2 2 6,1 3 1,2 1-6,-3 2-6,1 1-10,-1-1-7,0 2-6,-1 0-6,2-2-6,-3-1-5,-1-1-3,2-1-2,-3 0-2,1-5-3,-2 2-9,1-3-8,0-3-14,-2 1-19,1-5-17,-2 1-21,1-1-20,-1-3-30,-1 0-42,1-2-66,-3-1-139,-2-3-143,4 0-86,-4-6-167,1 1-150,-2-1-28,0-3 101,0 2 137,1-1 97,-2-3 196</inkml:trace>
  <inkml:trace contextRef="#ctx0" brushRef="#br0" timeOffset="130344.5474">34217 9041 405,'-23'-8'768,"5"-3"154,1 2 107,-1 1 74,4 1-248,5 2-210,2 0-205,1 1-133,6 0-94,6 0-61,4 0-41,10 1-19,5 0-18,8-2-14,4 1-12,2-1-16,2 1-14,-2 0-19,3 1-20,-4-1-32,-2 0-42,0-2-61,-2 3-96,-5-2-169,1 0-121,-2-1-88,-4 2-123,1-1-146,-2-1-11,-3 3 120,0-2 106,1 2 96,0-1 157</inkml:trace>
  <inkml:trace contextRef="#ctx0" brushRef="#br0" timeOffset="130588.2137">35131 8864 150,'18'0'507,"-6"1"126,0 1 112,-6-1 102,-1 1-100,0 1-72,-2 2-48,-3 4-67,-3 3-64,-2 1-64,0 4-69,-6 3-67,1 2-43,-2 4-33,0-1-24,-1 1-23,-2 3-28,1-1-27,3-1-110,-2-1-8,2 1 0,0-2 0,-1 0 0,3-2 0,-1 2 0,3-6 0,-1 2-11,-1-1-113,3-3-30,2-2-24,-2 0-37,-2-4-46,2 1-86,1-1-156,-1-4-101,-2-4-75,1-1-135,-1-2-121,-1-4 16,4 1 132,-1-8 107,1 2 102,1-5 183</inkml:trace>
  <inkml:trace contextRef="#ctx0" brushRef="#br0" timeOffset="130842.7265">34898 9053 209,'-2'-23'498,"0"5"95,0 1 90,-1 2 107,1 3-157,-1 1-69,2 2-36,1 2-50,0 3-47,0 2-64,1 2-52,7 5-49,-1 3-29,3 4-18,4 4-10,1 5-21,-1 3-14,3 2-14,-1 2-20,2 3-20,-3 0-20,0 0-22,0 0-20,-2 0-18,-1 0-13,0-3-9,0-1-12,-3 0-15,0-3-15,-2-1-21,1-3-24,1-1-30,-3-2-30,-1-4-34,1-1-43,-3-2-47,2-3-81,-2-4-152,3-3-100,0-3-80,-1-6-132,3-3-121,-1-2 4,1-5 132,1-3 103,4-4 109,0 0 182</inkml:trace>
  <inkml:trace contextRef="#ctx0" brushRef="#br0" timeOffset="131055.2086">35405 9134 214,'10'-9'521,"0"4"110,-2 2 93,-2-2 94,-1 5-142,-1 3-53,2 2-43,-3 6-55,-2 3-50,2 1-61,-3 3-84,-3 1-79,3 2-64,-1 1-44,1 1-38,0-1-34,0-1-19,0 2-21,0-2-17,1 1-17,2-4-20,-1 1-17,2-2-27,-3-2-40,3-2-52,-3-2-60,-1 0-116,5-5-131,-1 1-83,1-5-28,2-2-30,5-5-60,-3-2-26,2-1 30,3-6 45,-2 0 34,6-3 66,0-2 119</inkml:trace>
  <inkml:trace contextRef="#ctx0" brushRef="#br0" timeOffset="131310.283">35733 9266 301,'12'-5'479,"-1"-2"43,-5 2 31,0 1-25,-1 4-156,0 0-58,1 0 8,1 4 27,4-3 35,1 4 24,1-2-9,2 0-32,3 0-50,0-1-40,2 1-38,0-3-36,-2 2-27,1-2-20,-3 0-17,-2 0-10,-1 0-8,-4 0 3,-2-2-1,-1 2 2,-3 0-4,0-1-7,-3-1-14,-3-1-20,2-2-17,-5 2-24,0-2-16,0 0-19,-4 0-20,1 0-20,-3 0-24,1-2-25,-2 0-33,0 1-35,-2-3-51,1 0-57,0-1-121,3-2-144,-2 0-82,4-1-84,-2 0-160,2 1-79,0-2 61,2 2 128,-3 0 89,2 0 119</inkml:trace>
  <inkml:trace contextRef="#ctx0" brushRef="#br0" timeOffset="131546.5839">35698 8796 408,'-15'-7'807,"4"2"159,0 1 100,0-1 62,1 0-239,1-1-242,6 3-224,-2 1-139,4-1-92,-1 2-56,4-1-43,-1-2-31,8 4-24,5-2-12,1 0-19,5 1-19,-1 1-26,4 0-46,-2 0-66,-2 0-118,5-2-185,0 0-118,-4-1-181,3 0-183,-1-3-52,-4 2 54,3-3 159,-2 2 111,2-5 200</inkml:trace>
  <inkml:trace contextRef="#ctx0" brushRef="#br0" timeOffset="131969.9589">36242 8539 304,'-7'-2'684,"3"-2"134,-1 2 77,-1-1 45,3-3-243,1 1-198,2 2-202,5 1-132,5-1-76,5-3-50,3 3-33,8-2-26,3 2-24,4-2-28,1 1-19,0 0-12,-1 0 4,-1 0 13,-5-1 15,0 2 33,-6-2 34,-2 0 43,-4-1 39,-5 1 47,-1-4 49,0 1 40,-4-3 23,-4 0 9,2 3-4,-3-2-22,-3 2-26,3 2-32,-1 0-28,-1 4-26,2-2-23,-2 2-20,2 2-15,-1 6-4,-3 2-2,2 5 8,-2 5 11,-2 7 7,1 1 4,-2 6 3,1 3 0,-3 2-2,-1 2 1,1 0-4,0 0-3,-2-1-5,2-1-8,4-2-11,-3-1-12,2-4-13,1-1-20,1-2 0,3-4 0,-4-1 0,5-2 0,0-1-41,0-2-22,0-3-25,0-3-25,0-3-24,0-1-23,0-2-29,0 0-43,-1-3-106,-1-1-170,1-2-116,-4-1-203,2-3-156,-3-1-43,0-2 74,1-1 163,1-1 134,0-2 231</inkml:trace>
  <inkml:trace contextRef="#ctx0" brushRef="#br0" timeOffset="132125.9938">36404 8878 453,'-12'-8'811,"0"-2"144,2 0 88,-2 2 64,3 1-259,2 0-264,3 2-205,2 0-135,4-2-84,7 0-62,8-1-40,8 0-43,6-2-37,7 0-53,3 0-88,-1-1-168,4 1-142,-5 0-99,-3 0-162,-5-2-157,-2 3-27,-9 0 108,-1 1 115,-9 1 94,-6 0 176</inkml:trace>
  <inkml:trace contextRef="#ctx0" brushRef="#br0" timeOffset="132757.1917">34279 8083 256,'-18'-3'353,"0"-3"41,-2 3 0,-1-1-57,0 1-65,-1 2-48,-1-1-40,1 2-29,1 0-31,3 0-29,2 0-17,2 0-11,3 0-7,2 0-2,3 0-3,3-2-3,4 0 0,7-1-1,2-1 2,11 1 13,6-2 17,7-2 22,8 3 27,7-1 19,10 0 17,9 2 19,13-3 13,5 5 6,6-1-1,8 0 1,3 2-5,4 0-14,4 0-20,4 2-19,1 0-15,0 1-19,-5 1-13,0-1-15,-5 0-8,-5 0-10,-4-1-16,-12 1-13,-6-3-16,-6 2-7,-11-1-12,-10-1-7,-7 0-11,-8 0-6,-9 0-14,-6-1-17,-3-1-58,-8 1-128,-5-1-142,-8 0-88,-5-1-114,-6 2-163,-10 1-103,-3 1 42,-10 2 102,-3-1 70,-5 1 114</inkml:trace>
  <inkml:trace contextRef="#ctx0" brushRef="#br0" timeOffset="134530.5439">24157 10144 249,'4'-26'551,"-1"-1"133,-3 4 99,0 3 89,0 1-192,0 6-97,-1 3-90,1 2-106,-4 2-81,2 3-70,-1 4-54,1 5-36,-1 4-23,0 7-12,2 3-6,-4 5-2,1 6-7,1 4-18,0 1-12,-2 5-11,0 2-14,-1 1-9,-2 1-14,3-1-4,-5-4-4,1-1-4,-1-1-3,0-3 0,-1-3-1,-1-2-1,2-2 0,-1-5-1,1-3 1,0-1 1,1-6 2,1-1 2,-1-4 2,2 0 3,-1-7 0,-2-1 0,3-6 0,-1 0-1,3-2-3,1-4-5,1-1-2,3-3 0,2-1-1,1 1-2,4-3 1,3 0-1,5 1 0,0-1-2,6 0-4,1 0-1,1 0-10,2 1-5,3 0-2,1-1-4,-1 0-4,2 0-1,-4 0-3,2 0 1,-2-1 3,0-2 4,-3 0 2,-1 1 5,-1-2 5,-3 0 6,0-3 5,-5 3 3,-1-1 2,0 1 6,-3 1 6,-2 2 5,-1 1 4,-3 2 7,2 5 7,-1-2 8,-3 4 4,-1 3 0,2 0 0,0 4-4,-2 1-3,0 6-3,-2 4 2,0 7 2,2 8 4,-1 4 11,-2 7 5,2 5 6,1 2 1,-2 0 2,-1 3 3,3-2-6,-3 0-7,2-2-6,1-1-9,-5-3-10,4-3-9,-1-1-7,-1-4-7,3-3-11,0-3-13,-1-1-20,-1-4-23,1-2-28,1-3-32,-5-4-46,5 1-53,-1-4-113,-1-2-172,2-1-112,0-2-173,0-4-171,0 1-53,3 2 68,2-1 163,-2 1 118,3 1 205</inkml:trace>
  <inkml:trace contextRef="#ctx0" brushRef="#br0" timeOffset="135431.0278">24922 10643 230,'2'-9'470,"0"3"43,-2-5 34,-4 4 0,3 0-168,-2 0-63,-3 2 21,1 2 33,0 1 29,-3 2 22,-4 2-1,2 5-43,-3 3-61,-2 3-55,0 6-40,0 1-39,2 2-38,-1 3-34,4 3-27,-1-4-19,7 0-20,-2-1-10,3 1-8,2-4-6,2-1-10,3-2-1,2-3-4,3-2-4,0-1-4,5-7 0,1 1-1,-1-5-3,6-2 1,-4-2 2,3-7 0,2 2-1,-3-4 4,1-2 1,-1-4-2,1-1 1,-2-3 2,-2 1-1,-2-5 0,-4 4 3,1 1 6,-5 2 8,-1 1 7,-2 6 14,1 1 4,-6 5 4,1 2-1,-3 7-8,-1 5-3,-2 6-5,-1 6-3,3 3-4,2 1 1,-2 3 0,1-1-6,5 1-3,3-4-7,0 2 0,3-1-5,3-6 1,4 2-3,1-6-5,2 1-2,3-6-4,4-2-6,1-3-6,0-3 0,2-3 0,-2-4 1,3 0 0,-3-5 3,-2-2 4,-1-1-2,0-1 4,-5-4 4,-1-1 2,-3 0 3,-3-2 4,-2 0 0,-3 1 4,-4 4 0,0 0 10,-1 2 4,-3 5 7,-2 0 6,1 5 3,-4 0 0,5 4 0,-4 2-6,1 6 2,-1 0 2,-2 5 0,5 2 6,0 4 7,-1 0 8,1 3 0,2 2 6,-1-1-3,2-1-3,2 0-8,0-2-7,5 1-7,-4-2-9,2-3-6,3 0-4,-1-3-4,0 1-4,0-4-11,3 0-10,-3-1-10,1-2-15,0-3-14,-1 1-19,-1-3-20,-2 0-30,-1-3-55,-1 1-93,0-3-183,-1-4-130,-1 0-144,1-1-203,-4-3-81,2-1 27,2 0 155,-2-1 128,1-4 159</inkml:trace>
  <inkml:trace contextRef="#ctx0" brushRef="#br0" timeOffset="135603.7372">25376 10521 308,'-1'-21'615,"-3"0"126,-1 1 94,0 1 64,-1 2-209,2 5-130,-2 0-140,3 3-116,-3 1-98,1 2-100,2 3-120,1 1-138,2 2-129,0 2-92,2 3-53,1 4-36,2 3-77,2 3-98,-2 6 0,2 1 30,4 4 25,-1 0 46,2 1 126</inkml:trace>
  <inkml:trace contextRef="#ctx0" brushRef="#br0" timeOffset="136061.8">25519 10785 146,'10'23'459,"4"-4"54,-3-1 34,0-2 42,-1-2-142,-1-5-54,0 2 6,0-5 29,1 0 35,-1-2 15,0-4-19,3 0-62,1-4-69,-2 1-57,2-4-44,-1 0-35,0-3-34,0-2-20,0-2-16,-3-1-14,-2-2-11,1 1-9,-7-3-10,4 2-4,-8 0-1,1 2-4,-4 1-5,2 5-6,-4 2-8,-2 0-12,3 5-9,-2 2-11,-3 2-7,1 5-8,4-2-3,1 1 0,3 2-3,0 1 0,3-2-3,4 1 2,2-1-2,3-1-1,2-2-2,6 0-2,0-4-2,4 0 1,1-4-1,0-1 3,2 0 2,0-2 5,-5-1 1,2 0 4,-2 0 2,-1-1 7,-3 1 4,0-1 7,-3 2 15,-5 1 11,2 2 7,-4 0 5,0 3-25,-1-1-35,-3 4 0,4 3 0,-5 4 0,1 2 0,-1 3 0,0 3 0,-1-1 0,1 3 0,0 0 0,0 0 0,0-4 0,1 2 0,-1 0 0,0-3 0,2 1 0,0-1 0,0-3 0,0 1 0,-1-2-272,3-2-65,-2-1-99,1 0-160,2-3-115,0-1-210,1-3-124,2-2-14,-3-1 87,0-5 179,5 0 144,-2-6 256</inkml:trace>
  <inkml:trace contextRef="#ctx0" brushRef="#br0" timeOffset="136501.1122">26884 10651 391,'-15'3'822,"-4"-2"152,-1 3 89,-1-4 61,2 0-211,1 0-266,5 0-217,1 0-125,3 0-70,2 0-45,2-2-37,4 2-29,2-2-22,10 2-12,-1 0-10,11-1-4,3-1-12,2-2-13,8 4-11,-2-3-17,2 1-13,-1-1-18,-1 2-16,-3-3-17,-2 3-24,-7-2-32,0 3-32,-4 0-43,-3-2-49,-4 2-60,-1 2-129,-4-2-131,-4 0-61,0 3-68,-4 0-111,1 3-91,-5-1 60,-2 1 111,0 2 74,-4 1 104</inkml:trace>
  <inkml:trace contextRef="#ctx0" brushRef="#br0" timeOffset="136761.7842">26933 10782 151,'-18'15'473,"2"-1"72,3-2 63,-1 1 100,4-2-86,0 1-58,5-3-15,0 1-2,2-2-20,3 1-60,0-3-97,3 0-86,5-1-63,2 3-50,2-5-32,6 0-28,2-2-20,3-1-19,2-1-19,0-1-14,-1-1-15,-1 2-6,-3-3-8,0 0-6,-6 3-1,-1-1-3,-2 0-7,-5 2-5,2 0-9,-5-1-13,1 1-18,-1 0-15,0 0-20,-1 0-24,-1 0-26,-1 0-28,2 0-46,-2 0-90,-2 0-117,1 0-76,-4 1-41,4-1-97,-1 0-140,1 0-16,-4 0 73,-1 0 70,3 0 57,2-1 131</inkml:trace>
  <inkml:trace contextRef="#ctx0" brushRef="#br0" timeOffset="140454.8583">28219 10483 258,'3'-14'614,"3"2"152,-1 2 109,-4-1 76,1 3-208,0 3-115,-2 1-143,-2 6-115,0 4-73,2 7-48,-1 6-40,-1 5-27,-1 4-26,2 2-21,-1 2-21,-1 0-18,3 0-12,0-2-11,0 1-12,3-2-15,-1-3-10,-1-2-8,4-1-9,-4-3-8,-1-1-11,4-4-18,-2-1-23,0-2-30,-1-5-47,-1 2-63,0-2-78,4-3-151,-2-2-137,2-4-91,0-1-165,1-1-128,1-6-11,-3-2 112,3-2 126,3-1 107,-1 2 207</inkml:trace>
  <inkml:trace contextRef="#ctx0" brushRef="#br0" timeOffset="140710.1826">28505 10751 220,'13'0'506,"-1"4"72,-3-3 56,-2 1 79,-1-1-149,-2-1-49,0 2-21,-3-2-2,1 2-3,1-2-36,-2 0-76,-1 0-70,0 0-57,0 0-46,0 0-33,2 1-19,-2-1-12,0-1-11,0-1-13,0-1-16,0 0-13,0-4-14,0 0-18,-2-1-13,2-2-12,-1 0-9,-2 0-15,1 0-18,1 1-23,-3-3-28,2 3-32,0 1-48,-2 1-60,2 2-84,-1 1-169,3-1-133,2 2-92,-1 0-144,1-1-134,2 4-10,0 0 131,1 0 129,4 0 110,1 2 180</inkml:trace>
  <inkml:trace contextRef="#ctx0" brushRef="#br0" timeOffset="141254.8799">29048 10491 343,'11'-12'534,"0"-4"79,-4 2 80,-2 0 53,-4-2-132,-1 3-51,0 2-37,-1-2-27,-4 6-42,1 0-81,-2 2-85,0 1-70,-2 4-55,-1 4-40,-1 4-25,0 3-18,-4 3-12,5 4-5,-2 1-9,5 2-6,3-1-11,-2 0-13,5-2-5,5 1-8,-2 0-2,4-5-2,3 1-3,-1-1-4,5-4 1,-1-1-3,2-1-2,0-2-1,0-3-2,0-1 1,-5-2-1,2 0 3,-3-3 2,1-1 1,-4-3 0,0 2 0,2-4 1,-6-3 0,2 2-2,-3-3 2,2-2 1,-2-2-1,-1 2 1,0-2 2,0 2 6,0 1-1,0 2 1,0 1 1,0 3-3,0 2-3,0 1-4,0 2-3,0 1-3,4 5 0,-2 4 3,6 2 5,-2 7 2,-2 1 5,4 5 2,-1 4 4,1 1-1,-2 2 3,-1 2 0,1 2 4,-1-1 5,-1 1 5,1-2 3,-4 0 0,1-3 4,-2 1-5,0-4-1,0-1-5,0-4-2,-2-1-3,1-3-5,-4-4-1,4 0-2,-2-3-4,0-2-1,-3-3-10,-1 1-16,-2-3-19,-5-2-26,1-2-32,-4-1-42,-3-3-57,2 1-72,-6-4-147,6-4-157,2 2-92,0-4-167,3-2-145,3-2-25,4 1 103,3-2 150,6-1 105,3 1 201</inkml:trace>
  <inkml:trace contextRef="#ctx0" brushRef="#br0" timeOffset="141849.1633">29575 10591 141,'18'0'457,"2"0"48,0 0 36,3 0 42,2 4-133,2-3-45,1 6 10,2-1 35,0 0 32,-1 3 10,0 1-37,-3-1-79,-3 2-77,-3 0-64,-2 1-57,-3 0-42,-1 0-33,-3 0-24,-3-1-12,-2 1-12,-3 0-2,-3-2-4,0 0 0,-3 0-4,-3-1-4,-2 1-2,-2-4-5,1 2-5,-4-2-6,-2 0-4,0-2-2,0 1-3,0-3 0,0 0-1,0-2 0,4-2 2,-2 0-7,3-3 3,0 1-2,-2-2 0,5 0-1,-2-5-1,3 2 0,3-4-2,-2-1-1,5 1-3,0 0-2,5-2 1,-1 2 0,2-3 0,2 1 0,-1-1 1,5 1 1,-3-2-2,2 0 0,2-2 2,-2 0-4,3 1 2,1-2 2,-5-3-2,4 3 0,-3-1 0,-2-3 3,0 2-2,-3 2 7,0 2 5,-3-1 6,0 2 8,-1 2 5,-4 3 10,-1 0 3,2 4 4,-1-1 3,-2 3-3,1 1-6,-5 2-6,2 3-7,-4 3-9,-2 4-8,-1 2-6,-1 3-2,4 3-3,-4 1-2,1 3-7,2-2-11,1 0-20,1 2-23,4-4-32,0 1-40,0-2-56,4-2-58,2 0-89,1-1-138,6-2-109,-1-2-40,6-2-48,2-1-94,3-4-66,-2 0 74,2-2 89,3-2 60,1-2 91</inkml:trace>
  <inkml:trace contextRef="#ctx0" brushRef="#br0" timeOffset="142298.6882">30304 10379 119,'25'-8'487,"-2"3"118,-9 2 115,0 1 123,-5 2-78,-3 2-86,-5 3-53,-2 2-65,-5 3-78,-2 1-91,1 1-90,-2-1-79,0 3-62,3-1-46,0-2-37,0 1-27,5-2-22,1 0-16,1-1-9,5 0-6,2-2-7,2 0 0,2-4-3,1 1 5,4-2-2,-2-4 4,0 0 1,1-1 4,2-3 0,-4-2 0,0-1 1,-2 0 4,0-3 2,-2-4 5,0 2 2,-2-2 7,-2 1 7,-1 0 11,0 3 4,0 0 2,-4 4 3,2 2-6,0 0-7,-1 5-8,-1 1-8,4 3 0,-1 4 0,2 4 3,2 3 5,-3 3 8,3 1 5,-2 4 2,1 3 3,-4 0 7,2 3 6,-4-1 8,4 1 2,-5-1 3,0 0-29,-5-1-42,2 2 0,-3-4 0,0-1 0,-3-2 0,-1 0 0,1-1 0,-4-3 0,1-2 0,-3-2 0,1-1 0,-3-1 0,0-3 0,3-3-179,-6-2-28,5-3-41,-1 0-50,3-1-123,-1-2-152,5-6-77,6-1-131,-1-4-151,4-1-51,1-4 88,5 0 150,6-3 96,3-1 164</inkml:trace>
  <inkml:trace contextRef="#ctx0" brushRef="#br0" timeOffset="142560.0289">31333 10416 476,'51'-8'810,"-8"1"137,-8 1 102,-6 4 79,-5 0-232,-5 6-220,-7 0-157,0 5-74,-5 2-35,-5 6-9,-2 2-3,-4 1-362,-3 3-36,-5 3 0,-1 1 0,-2 1 0,-1 2 0,-3-2 0,-1 0 0,1 1 0,2 0 0,0-3 0,0 0 0,2-1 0,4-2 0,-2-1 0,3-1 0,1-3 0,2-1 0,-2-2 0,3-2-375,-3-2-139,3-3-133,0-2-69,0-6-113,3 0-128,0-5-56,2-1 59,1-6 167,0 1 114,4-8 164</inkml:trace>
  <inkml:trace contextRef="#ctx0" brushRef="#br0" timeOffset="142809.1706">31324 10679 196,'3'-31'501,"3"-3"117,-3 3 136,0 3 128,-1 3-134,-1 2-58,2 7-45,-2 0-63,-1 4-96,2 3-100,0 2-72,0 6-57,6 1-28,1 4-2,-2 7 12,7 2 25,-4 4-91,3 3-173,1 3 0,-4 2 0,1 4 0,-2 0 0,0 2 0,1-4 0,-1 4 0,-2-2 0,1-3 0,-1 2 0,1-6 0,-3 3 0,1-5 0,-1 0 0,1-4 0,0-2 0,0 0 0,-2-5-363,2 0-47,2-2-94,-1-6-118,3-1-55,3-3-65,1-4-92,1-5-90,1 0 63,1-3 132,1-2 85,3-4 111</inkml:trace>
  <inkml:trace contextRef="#ctx0" brushRef="#br0" timeOffset="143306.1868">31833 10708 80,'18'-20'450,"-1"1"118,-3 4 140,-2 4 127,0-1-42,-3 5-95,-2 1-38,1 5-57,-3 2-88,1 7-83,-3 0-70,2 6-53,-4-2-36,4 7-17,-5 1-7,0 4-1,0-3-96,0 7-152,-3-4 0,1 0 0,1-1 0,-4 2 0,2-3 0,2-1 0,-4-3 0,4-1 0,-3 1 0,2-6 0,2-1 0,0-3 0,0 1-121,2-5-165,-2 0-18,4 0-30,-1-6-96,3-2-123,1-2-63,5-3-29,-1-2-39,2-4-51,0-5 29,1 2 55,-2-4 44,3 0 42,1 3 104,-3 0 194,3 4 266,-3 1 247,0 2 148,-1 4 91,-3 0 66,-3 1 39,-1 5-32,0 1-28,1 2 4,-2 1 7,0 5-18,0-2-64,2 1-87,-3 2-78,3 0-57,1-2-43,1 3-26,2-3-17,0-1-7,4 2-5,-1-3-2,1-1 9,1-1 13,1-2 15,-3 0 19,1-2-146,-1 0-47,-1-1 0,-3 0 0,0-1 0,-3-1 0,0 2 0,-3-4 0,1 2 0,-4-3 0,0 0 0,-2 0 0,-2 1 0,-2-2 0,-1 2 0,-1 0 0,-2 2 0,0-2 0,-1 2 0,-1 2 0,2-2 0,-4-2 0,-1 2 0,1 1-439,-1-5-124,1 2-128,3-1-116,0-4-207,2 0-74,0 0 17,5 0 143,-2 0 173,3-5 170</inkml:trace>
  <inkml:trace contextRef="#ctx0" brushRef="#br0" timeOffset="143737.0661">32328 10174 26,'-3'-8'785,"-1"1"208,-5-3 114,-2-1 67,2 3 50,0 1-430,3 0-299,1 1-187,1 1-106,4 0-59,4 2-46,3-3-32,6 3-22,10 0-23,3 0-17,6-1-19,5 0-17,1 1-18,3 2-16,-1-3-7,-3 1 1,-6-1 8,2 1 11,-8-2 15,-2-1 14,-4 0 16,-4-4 16,-5 1 15,0-2 18,-2 0 16,-5-1 13,1 1 14,-4-2 10,0 2 12,0 1 12,0 3 6,-1 0 1,1 2-7,-3 1-14,1 4-8,-1 5-31,-3 6-64,0 2 0,1 7 0,-4 5 0,1 4 0,-1 1 0,-1 5 0,1 3 0,0 0 0,-1 2 0,2-3 0,-1 5 0,2-5 0,1-1 0,1 0 0,-1-7 0,5 2 0,-3-4 0,-1-4 0,2 0 0,1-7 0,1 1 0,-2-5 0,3-1-20,-1-2-387,1-2-71,0-3-153,0 0-100,-2-4-196,-2-2-125,1-3-16,-2 0 77,2-2 189,-1-2 147,1-2 249</inkml:trace>
  <inkml:trace contextRef="#ctx0" brushRef="#br0" timeOffset="143912.7146">32502 10440 282,'-12'-12'718,"2"3"176,1 3 115,-1-1 78,2 2-191,3 0-187,3 2-228,4 0-150,6 0-102,4-2-65,9-1-48,4 0-32,4-1-21,7 2-24,0-2-20,1 0-21,0 2-29,-4 0-44,0 1-51,-4 1-90,-5-2-159,-1 0-138,-4 0-92,-4 0-170,-3-1-143,-3 0-15,-4 2 113,-1-1 117,-3-2 100,-1 1 198</inkml:trace>
  <inkml:trace contextRef="#ctx0" brushRef="#br0" timeOffset="144621.7698">33538 10607 236,'4'-21'535,"1"2"132,1-1 110,2 4 89,-2 4-193,-3 0-90,3 5-68,-2 5-73,-3 6-66,-1 8-58,-1 7-43,-8 4-36,0 5-49,-1 3-46,-4 2-37,3 1-27,-3 2-19,2-3-19,0 1-10,2-3-10,0-4-6,1-1-5,0-3-6,3-3-2,0-3-1,3-1 0,-2-6 1,4 0 2,-3-4 0,4-1 3,0-2 4,2-6-2,0-2-1,1-2-2,3-8 0,0-1-1,1-5-3,1-1 0,1-6 0,1 0-1,-1-6-1,-2 0 0,2 0-1,0-4 4,1 3 0,0 2 6,-5 0 3,3 7 6,-2 2 5,-2 4 5,1 4 2,-4 3-1,4 2-3,-2 5 0,-2 4 6,5 2 10,0 8 13,0 4 13,0 4 13,1 4 6,1 4-3,-1 0-13,1 2-12,1 0-17,0-2-13,1 1-22,0 3-8,-1-4 0,2-3 0,-4 1-2,0-3-46,1-2-29,-2-5-29,-5 2-34,3-2-30,-4-2-51,0-1-62,-2-1-150,-1-3-146,0-3-100,-3-1-163,1-4-131,-2 0-18,0-4 118,-1-2 145,1-1 120,-1-2 198</inkml:trace>
  <inkml:trace contextRef="#ctx0" brushRef="#br0" timeOffset="145187.9288">33635 10806 24,'-7'-10'428,"-4"-1"206,1 3 162,3-1 122,-3 0 15,1 3-152,4-1-103,-1 2-162,3 0-132,-2 2-109,4-3-89,1 3-70,6-2-52,3 2-37,4-1-39,5-4-39,4 3-51,7-1-67,-1-1-122,4 0-128,0 0-78,2-2-32,-3 1-10,0 1-15,2-4 22,-5 2 52,-4-2 34,-2-1 33,-1 0 71,-4 0 161,-3 0 191,0-1 156,-3 0 106,-6 0 60,3 0 17,-6 0-23,2 3 4,-3-1 34,2 3 59,-3 2 54,0 0 29,1 0-8,-1 1-56,0 2-81,2 1-76,1-1-56,1 1-46,1 0-29,4 0-22,-2-1-17,2 1-14,5 0-17,-1-1-18,2 2-15,1-3-15,2 2-11,-2-1-8,3-1-7,0 1-5,0 0-5,-1-1-7,-1-1-7,0 2-8,-2-2-9,-2 1-7,0-1-2,-4 1-4,-1 1-2,-1-1 9,-1 1 4,-3 0 7,0 1 4,-1-2 6,-2 3 8,0-3 2,0 2 2,-2-1 2,-1 0 5,2 1 7,-1-1 4,-1 1 6,0-2 8,2 4 7,1-1 5,-5 1 3,5-2-1,-1 2-1,-1 2-4,0-1-2,2 5 0,-4 4 8,4 2 4,-1 3 9,-3 3 6,0 2 0,2 2-2,-2 1-8,3-1-10,-3 2-12,-1-1-7,4 0-9,-2-1-7,1-1-7,-2 0-12,4-3-16,-5 1-22,2-2-20,2-2-27,-4-2-27,2 1-28,-3-3-42,2 1-46,-1-4-83,3 3-132,0-5-104,2 1-43,2-2-11,2-1-46,2-4-43,3 0 9,-2-2 55,7-5 42,0-2 43,5 1 101</inkml:trace>
  <inkml:trace contextRef="#ctx0" brushRef="#br0" timeOffset="145456.9348">34713 10449 280,'30'-30'531,"-5"1"110,0 2 133,-4 3 88,-3 3-149,-3 4-56,-3 3-53,-5 2-64,1 4-99,-7 1-88,4 3-73,-4 4-49,-1 6-25,-1 7-5,-4 7 3,-1 3 12,-3 10 9,0 1 5,-2 2-228,0 4-2,-2-1 0,-1 2 0,4-1 0,-4 3 0,4-4 0,1 1 0,0-2 0,2-1 0,-2 1 0,0-2 0,4-2 0,0 0 0,0-5 0,1 1 0,1-5 0,1 0 0,1-3 0,-3-1-268,4-2-89,-2-2-80,2-5-140,4 0-81,1-7-63,2-3-118,3-2-104,4-3 23,-2-5 136,3-5 105,4-2 98,2-6 175</inkml:trace>
  <inkml:trace contextRef="#ctx0" brushRef="#br0" timeOffset="145941.7427">35106 10712 236,'15'-21'557,"-2"4"144,-2 3 102,-1 5 72,-4 1-190,0 4-82,0 2-82,-5 8-91,2-1-62,-6 7-42,2 5-45,-4 2-50,1 1-43,-2 3-36,-2 1-26,3 2-20,-1-2-10,1 2-9,1-1-8,2-2-10,0-1-2,0-2-3,2-1-5,0-2 1,0-2-4,0-2 1,2-2 1,0-3 1,0-1 9,-1-2 11,2-2-35,2-1-44,1-2 0,-1-4 0,6-4 0,2-1 0,5-4 0,-2-2 0,2-3 0,3-3 0,0 0 0,0 1 0,-2 1 0,-3 4 0,-2 3 0,-1 1 0,-4 5 0,-2 3 0,2 1 0,-3 4 0,2 3 0,-2 1 0,-2 5 0,2-1 0,2 2 0,2 0 0,-3-1 0,2 0 0,0 0 0,5-1 0,-4-3 0,8-1 0,0 0 0,3-4 0,-1 1 0,3-3 0,-2 0 0,-1 0 0,-2 0 0,2 0 0,-6 0 0,1 0 0,-3 0 0,-1 2 0,-4-2 0,1 1 0,-3 1 0,1 0 0,0-2 0,-3 1 0,3-1 0,-3 2 0,2 0 0,0-2 0,-1 0 0,2 0 0,-1 0 0,0-2 0,-1-1 0,1-1 0,-2-2 0,-3 0 0,0-1-589,-3-3-293,-2 0-249,1-2-98,-1 0-8,0 1 79,-3-2 232,-1-1 235</inkml:trace>
  <inkml:trace contextRef="#ctx0" brushRef="#br0" timeOffset="154815.57">22411 12154 402,'-3'-8'489,"1"-1"41,2-1 23,-3 4-89,3 1-188,0 3-85,0 4-4,2 6 40,-1 8 49,-1 4 47,0 6 29,0 5 0,0 1-34,0 3-64,-1 0-55,1-1-47,0 0-34,0-3-23,0 0-17,-2-2-14,0-5-13,-2 0-9,3-2-6,1-3-6,0-3-7,0-4 1,0-2 2,0-3 9,0-1 13,0-2 12,0-2 6,0-4 0,-3-2-5,3-4-10,-1-4-17,-1 0-12,0-8-12,2-4-1,-4 1-1,4-5-2,0-2 3,0-1-2,0-2 5,4 2-1,0-1 2,0 6 0,1 2 0,-3 2-1,3 6-5,-1 2 0,2 6-3,2 3-2,1 3 1,-2 7 4,5 3 5,-2 4 1,0 5-1,1 1-1,-2 3-1,5 1-3,-3-3-2,-2 2 0,2-2-5,-1-3 3,-1 1-3,0-4 1,1-1 2,1-3-2,1-3-1,-3-3 4,1-1 0,4-5-1,-4-2 0,0-4 4,2-1 0,-3-2-2,0-7 2,-1 0-2,2-1 1,-6-4 1,2 3 3,2-4 3,-2 5 5,-1 5 7,0-2 2,-1 6-3,1 3-1,-2 1-2,1 3 0,4 6 3,-4 5 7,7 5 8,-4 5 6,2 3-3,-2 3-1,1 3-10,-1-2-6,-1 5-10,0-2-5,-1 1-1,-1-1-9,2-1-14,-3 0-25,-1-2-33,0-2-50,-2-1-68,4-3-122,-4-3-156,1 0-101,3-6-77,-2 2-127,2-5-126,0-3 28,-4-4 118,5-3 92,0-5 96,-1-1 168</inkml:trace>
  <inkml:trace contextRef="#ctx0" brushRef="#br0" timeOffset="155399.4681">23083 12309 229,'15'-8'530,"-3"3"72,-3 3 47,-2 4 64,-1 3-158,0 5-67,-3 4-53,0 4-21,-3 1-10,0 4-39,0 1-79,-3-1-72,3 0-58,0 2-46,0-3-33,3 2-23,-3-3-15,1-1-18,1-1-6,0-3-8,0-1-3,-2-3-2,2-2 2,-1-1 4,-1-4 1,2-2 3,-2-3 3,-2-3-1,2-4 2,-1-3-1,-1-6-3,0-4 0,-2-2-3,3-4-2,-2-5 0,3 0-3,-1-5 5,1 0 4,1 2 7,-1 0 5,3 3 9,-2 1 2,-1 7 1,4 3-4,-2 3-10,0 5-4,1 3-5,6 8 0,-5 2 3,5 10 5,3 2 1,1 5 5,2 2-5,-1 4-3,-1 1-5,-1-1-6,3 1-4,-2-1-1,2-2-3,-1-1-1,-3-1 3,3-2-1,-4-1 1,2-5-2,-1 0 2,-2-3 2,1-4-5,-3 0 2,2-7 2,0-3 1,1-3-1,-1-3-3,0-5 4,0-2 0,-1-3-3,-1-2-2,3 0 2,-2-3 4,-1 4 0,-1 3 2,2 0 3,-4 5 2,1 2 2,1 4 0,-3 3 4,3 5 1,-1 5 6,1 3 7,-1 7 3,3 2 3,2 3-5,-6 2-4,2 4-9,0-2-7,2 0-6,-3 2-2,-1-3-4,0 0-9,-1-1-16,0 0-27,-2-2-47,-1-3-65,0 2-112,0-4-179,0-1-115,0-4-101,0-1-147,2-1-118,0-5 14,2-1 138,3-6 105,1 0 113</inkml:trace>
  <inkml:trace contextRef="#ctx0" brushRef="#br0" timeOffset="155785.3589">23850 12412 267,'15'-17'502,"-1"4"61,-4 1 42,0 4 37,-1 2-150,0 4-42,-1 2-5,-1 8 11,1 0 15,-1 6-18,-1 3-67,-2 2-75,-1 3-70,0 2-61,0 1-44,-3-2-38,0 3-26,0-2-16,0-1-15,0 0-11,0-2-7,0-2-5,0-2-6,0-2-2,0-1-4,0-2-1,0-4-1,0-1 1,0 0 5,-1-5 2,-1 0 2,-1-4 7,0-1 1,2-4-1,-5-5 0,2 0-1,0-5-6,0-5-5,3-3 0,1-4-2,0-4 1,1-1-1,1-5 4,4-2 2,-5 3-1,8 0 1,-5 1 3,4 3-2,-1 4 3,1 4-3,-1 1-4,3 5-3,-2 3-6,-1 4-1,2-1-8,5 5-14,-4 2-17,4 2-26,-3 0-33,3 5-44,-4 3-57,-1 2-93,1 4-126,-5 0-101,-1 7-43,-4 0-75,-1 3-125,-7 2-45,-2 3 65,0 0 83,-5 1 55,1 0 107</inkml:trace>
  <inkml:trace contextRef="#ctx0" brushRef="#br0" timeOffset="155947.539">23963 12490 93,'-16'12'463,"6"4"119,-4-8 135,4 0 120,-1 0-78,4-3-121,1-2-66,5-3-90,2 0-111,5-3-101,6-2-81,4-3-57,5 0-42,6-2-30,-2 1-27,5-1-35,-2 0-47,0 1-64,-1 2-120,-3 2-137,-2 3-87,1 1-51,-3 1-107,-3 3-131,0 2-7,-3 0 68,-4 2 61,4 0 50,-5 1 129</inkml:trace>
  <inkml:trace contextRef="#ctx0" brushRef="#br0" timeOffset="156884.9509">24621 12650 186,'0'-11'490,"-2"4"80,-4-1 59,0 1 64,2-1-140,-4 1-69,2 0-32,0 0-22,3 5-17,1-3-34,-2 1-74,4 2-67,-1-1-60,1 2-40,-3 1-33,3 0-14,0 0-13,0 0-7,0 0-4,0 0-2,0 0 0,0 0-2,0 0 4,3 0 3,-3 0 0,0 0 1,0 0-3,0 0-3,0 1-5,0-1-3,-3 2-8,3-2-3,-1 1-7,1 1-6,-5 4-5,0-2-3,0 7 0,-3 1-2,-1 4 1,-3 3 2,2-2 2,-2 5-1,-1 2 1,2 0-1,-1 1-1,3 0-2,-1 1-4,1-4-5,0 3 0,2-4-5,1 0-3,0-3-3,3-1-1,1-2-2,0-3-1,4 0 0,1-4 0,2-3 2,2 1 0,2-4 2,3-4-2,0-4 1,3 0 0,3-5-3,-2-2 2,1-4-4,0-1-3,0-3 0,-2-2-4,-1-3-2,1 0-1,-1-3 2,-4 0-1,0 3 2,-2-3 3,-2 7 1,-3 1 3,-1 5 2,-2 1 0,-2 3 0,0 3-1,-2 4-4,-1 4 2,-1 4-1,1 5 0,-5 6 1,3 5 6,0 3 4,-1 1 2,2 4 3,2-1-1,2 0 0,2 1-4,0-1-4,2-1 0,2-4-2,2 1 1,2-1-1,1-5-1,-2-1 0,5-2-1,-2-2-4,5-4 0,0-2-5,0-3-4,4-2-4,-2-4 1,2-2-4,-3-3-1,4-1 0,-4-2 4,1-3 2,-3-2 2,0-3 3,-1-2 2,0-2 5,1-2 0,-5 0 1,-2-1 1,1 3 0,-3 0 2,0 3 0,-1 1 2,-2 6 5,-2-2 5,3 6 3,-2 1 3,-1 3 5,0 2-2,0 2-3,-1 6-1,-2 3 3,1 5 1,-2 4 2,1 4 5,-1 4 7,1 3 2,1 0 0,-1 3 1,0-1-4,3 2-2,-1 0-3,1-2-5,1-3-4,-1 0-6,3-3-6,2-1 1,0-3-4,-1-3-5,1 0 1,1-4-4,-1-3-11,1-2-18,0-2-17,1-2-21,-1-3-28,2-3-31,-3-2-50,0-4-70,1-4-146,0-2-175,0-5-139,1-3-243,1-4-101,-2-4-1,-3 1 120,1 0 173,-1 0 153</inkml:trace>
  <inkml:trace contextRef="#ctx0" brushRef="#br0" timeOffset="157042.8078">25076 12536 255,'-5'-15'578,"4"1"123,-4 1 96,1 1 83,-2 1-200,0-2-118,0 5-127,3 0-109,-1 1-96,0 2-111,0 2-152,3 0-171,1 2-132,1 1-85,3 2-158,2 3-180,-1 4-29,1 2 72,1 5 72,-1 3 58,2 3 147</inkml:trace>
  <inkml:trace contextRef="#ctx0" brushRef="#br0" timeOffset="157433.7345">25197 12833 301,'9'29'502,"1"-4"56,0-1 58,-4-7 54,1 2-135,2-4-46,-2-3-9,2-2 13,0-1-9,2-3-48,-1-2-82,4-3-64,-1-2-58,2-3-46,0 0-40,0-5-24,-1-1-16,0-3-12,-2 0-12,0-4-7,-3-1-7,-2-3-8,1-2-9,-4-1-5,-3-2-2,-2 0-2,-1 5 1,-4 1 2,1 1 0,-5 2 2,3 6-5,-5 2-8,3 2-5,-4 6-10,0 1-10,4 0-5,-3 3-6,7 2-2,-1 0-5,6 2-5,6-2-6,2 2-5,2 0-10,5-4-6,6 0-5,1 1-1,3-3 4,-1-1 2,0 2 12,1-1 10,1 2 4,-6 3 9,1 1 2,-3 4 8,0 1 4,-3 5 10,-5 2 6,-2 2 6,-1 1 1,-1 0-4,-2 2-5,-2 0-5,0-1-8,0-3-16,-2-2-24,2-3-33,-1 1-63,1-3-102,1-1-229,-2-2-183,2-5-305,2 0-144,1-5-31,-2 2 52,6-4 204,0-1 182</inkml:trace>
  <inkml:trace contextRef="#ctx0" brushRef="#br0" timeOffset="157870.4589">26865 12853 308,'-15'5'743,"-2"-1"173,2 0 109,2 0 63,4-4-212,2 0-201,-1 0-240,7-4-166,1 2-96,3-3-67,4 1-38,7-2-28,-4-2-19,6 2-9,1-2-20,-1 0-23,2 3-46,-3 1-74,-1 0-144,1 2-148,-4 2-83,-1 2-61,-2 2-103,-4 0-111,-4 3 28,0 2 87,-4 0 62,-1 3 65,-1 1 136</inkml:trace>
  <inkml:trace contextRef="#ctx0" brushRef="#br0" timeOffset="157990.7081">26920 12915 209,'-10'18'439,"-1"3"98,2-6 91,1 0 100,1 0-102,3-2-94,-2-2-47,4-3-44,4 0-58,5-3-83,3-1-86,7-2-79,5-2-92,6-4-115,8-4-152,3-3-125,2 0-90,4-4-181,0-2-162,0 0-26,-1 2 75,0-2 76,1-1 71,-2 1 180</inkml:trace>
  <inkml:trace contextRef="#ctx0" brushRef="#br0" timeOffset="158637.7236">28015 12397 46,'4'-20'479,"-2"1"133,-4 0 124,-2 2 106,0 1-39,3 4-136,-1 2-84,0 3-92,0 2-91,0 3-81,2 4-70,2 7-44,2 2-30,-1 6-17,5 5-15,-2 3-17,1 6-17,0 0-18,4 3-19,-4 1-17,2-1-15,-2 2-11,3-1-9,-5-1-6,1 2-4,-3-2-4,-3-1 0,0-3-5,-3 0 1,-1-1 0,-3 0 2,-3-5-2,-3 0 1,3-4 2,-5 0-1,-1-5-3,1-2 0,0 0 2,3-7-1,-4 0 0,5-4 0,-1-4 1,3-4-3,2-2-3,1-7-2,4-2-1,2-2-3,6-2 0,2-2-1,7 0-2,1 2-2,3-3-5,4 4-4,-1-1-5,2 2-6,1 0-3,0-3-4,0 6-6,-1-2 0,0 0-1,-1-1 1,-3 0 0,1-1 2,0 1 5,-3-4 5,0 1 2,-2 0 8,-1-1 2,-2-2 6,-1 1 6,-3 0 5,-2 0 2,1 1 4,-2 2 5,-1-1 0,-3 3 4,0 2 3,-2 2 3,1 4 7,-1 0 4,0 2 8,0 1 2,0 4-2,0 0 2,0 4 0,0 4 0,0 6 5,0 3 2,0 7 1,0 6 4,-1 5 0,1 0-9,0 5-1,0 0-5,1 1-4,-1 0-7,2-1 0,-2 0-4,3-2-5,-3 0-3,0-3-5,0 0 0,0-2-4,-3-4-10,1-1-15,1-2-19,-1-5-30,2 0-44,-2-2-58,-2-1-81,3-2-156,1-3-139,0-3-66,1-2-108,3 0-133,0-4-51,2 0 96,-2 0 118,7-4 73,-2-1 145</inkml:trace>
  <inkml:trace contextRef="#ctx0" brushRef="#br0" timeOffset="159378.2508">28743 12755 60,'7'-4'451,"-3"-1"60,0 1 47,-3-1 42,-1 0-86,0 0-86,0 1-10,0-1 20,-1 0 23,-3 2 4,0 3-30,-3 0-71,-1 3-68,-2 6-60,-4 1-43,-1 7-29,-4 1-19,1 6-19,1-1-14,-1 4-15,0 2-16,6-2-16,-2-1-11,4 1-16,3-1-11,4-3-8,1-3-4,4 0-5,-1-2-5,5-3-2,2-2-1,1-1 1,2-4-3,3-1 0,1-4-3,3-1-2,-1-4-3,1-1-6,1-4 1,0-2-3,1-2 1,-1-4 3,0-2 1,-2-3 1,0-1 3,-4-3 2,-1-1 3,-2 2 1,-1 3 1,-3 2 1,-3 3 3,2 1-1,-5 3 2,0 7 1,-5 1-2,1 3 1,-2 4 1,-2 8 0,2 2 0,-1 3 2,-1 3-2,4 0 1,-1 1-3,5 2-3,0-2-1,4-2 0,-3 1 0,8-3 0,-3-1 0,4-4 0,1 0 0,2-3-4,0-1-4,2-5-2,5 1-4,-6-4 1,5 0-2,0-4 3,-3-2 3,3-3 0,-1 0 1,0-3 2,-2-3 1,-1-2-2,0-3 5,0-3-2,-3-1 3,-1-1-2,-1 2 3,-3 2 0,-1 0 0,-1 2 3,-1 4 0,-2 4 7,1-1 4,-3 4 8,0 2 4,-2 0 4,1 4-1,-1 2-1,-2 6 1,-1 2-3,1 6 0,-4 0 2,2 6 4,1 1 3,-1 2-1,2 0 2,-1 3-1,1-2-3,2-1-2,0-1-5,1 0-6,1-2-5,1-2-4,1 1-4,0-4-4,2-1-2,-3-1 0,3-2 0,2-5-6,-1 0-4,4-2-10,-5-3-17,5-1-23,0-3-27,-2-2-41,2-4-58,0 0-80,-1-2-177,-1-5-133,2-4-159,3-2-211,-4-5-77,1 0 20,1-4 152,-1 0 138,0-2 176</inkml:trace>
  <inkml:trace contextRef="#ctx0" brushRef="#br0" timeOffset="159539.8098">29309 12667 165,'-3'-12'532,"-3"3"142,0 0 110,-1-2 88,1 5-139,-1 0-119,4-1-110,-3 2-124,1 0-98,2 2-86,2 0-78,-4-1-81,5 3-98,0 1-146,0 0-131,5 1-85,-1 3-88,2 3-163,-1 2-106,-2 2 32,1 3 77,-1 4 54,1-1 79</inkml:trace>
  <inkml:trace contextRef="#ctx0" brushRef="#br0" timeOffset="159995.646">29338 13026 146,'0'17'463,"0"0"49,1-5 27,2-1 20,-2-3-193,3 0-140,0-2-69,-1-1-29,6-2-3,-5-1 12,5-2 16,3 0 30,0-2 28,-2-1 24,5 0 20,-1-2 10,1 0 3,-1-1-16,0-2-13,-4 1-15,2-2-16,0 0-17,-2-3-24,-1 1-18,2-1-24,-7-2-18,5 0-21,-4-2-15,-1-1-11,2-2-7,-5 4-4,-1-2-1,0 3 2,-1 0 0,-2 2 1,0 2 0,-3 4-3,-1 2-4,-1 0-9,-1 6-3,-3 0-6,3 3-6,-1 1-6,4 2-7,0-2-2,2 1-4,4 2-1,4-3 1,3 1 1,4-1-1,4-3 0,4-2 2,-1-1-2,6 0-2,-5 2-2,2 0 2,-2 1 4,-2 3-3,-4 5 1,-4 0 1,-1 4 3,-4 2-3,-4 0-2,0 0 2,-2 0-1,2-2-1,0 0 0,0-2 0,2-2 0,4-2-3,3-5-6,0-1-19,6-1-27,4-4-43,2-1-61,1-4-94,0-1-184,4-3-129,-1-3-173,-3-5-197,0 1-67,-1-4 27,0 0 157,0-3 122,1-1 195</inkml:trace>
  <inkml:trace contextRef="#ctx0" brushRef="#br0" timeOffset="160655.0773">30289 12876 107,'8'11'658,"-2"-3"207,-5-3 131,3 0 92,-2 1-99,-2-3-165,0-2-237,0 1-178,0-2-115,-2-2-84,2 2-61,-1-4-48,-2 2-41,3 0-26,0-2-17,-1 3-27,1-1-36,0 0-59,-2 1-82,2-1-177,2 1-176,3-5-138,1 1-231,2 0-106,-1-3-6,1 0 130,-1 1 153,1-1 142</inkml:trace>
  <inkml:trace contextRef="#ctx0" brushRef="#br0" timeOffset="161073.7111">30554 12836 252,'15'11'546,"0"-5"85,-5 0 89,3 1 112,1-2-173,-4 0-79,2-2-75,1 1-43,1-4-56,1 0-88,3-4-81,2 1-59,1-3-48,6-5-34,-2 1-31,4-1-19,-1-2-15,0-1-9,0 0-5,-2-1-6,-1-2 0,-3 1 1,-2-3 3,-3-3 0,0-2 10,-4-2 6,-2-3 6,-1-2 4,-4 0 4,-3-2 2,-3 1 1,-2-2-1,1 1 0,-5 2 5,-2 1 2,-2 7 2,1 2 3,2 4 2,-2 2 1,1 4-8,1 5-8,-3 2-7,1 8-6,-2 4-6,-1 8 0,2 4 4,0 5 9,2 4 9,1 6 9,1 0 3,3 4 2,1-1-6,4 3-10,-1-3-10,3 3-24,0-5-13,3 0 0,-1 0 0,1-5 0,2 0 0,3-4 0,-1-4 0,1 1-52,1-7-23,0-1-26,-1-2-30,2-4-36,1-2-51,-1-1-69,1-6-145,0-1-144,3-3-69,0-2-89,3-3-101,-2 0-79,0-3 77,2 0 122,3-3 79,0 1 120</inkml:trace>
  <inkml:trace contextRef="#ctx0" brushRef="#br0" timeOffset="161676.3412">31451 12765 205,'17'-10'464,"-4"1"51,-2 3 36,-2 1 15,-3 2-129,-3 5-43,-3 1 15,0 3 35,-4 6 32,-7 3 12,2 2-33,-4 6-70,-2-3-79,-1 5-67,1-2-56,0-1-50,0 1-40,3-1-31,2 0-21,4-3-17,-2-2-10,7-1-6,1-4 1,0 0-4,3-2-1,4-3-1,1 0 3,4-6-1,-2-1-3,8-1 2,-3-6-3,0-1 2,3-3 0,1-3-2,-3-1 3,3-5-3,2-5 0,-3 0-3,0 0 2,-2 0 1,-2-1 4,-4 7 4,-1 2 6,0 3 8,-8 4 3,3 3 3,-2 2-1,-4 5 2,-2 1 1,-1 10-3,-1 1-3,-3 5 2,3-1-1,-2 4-4,5 1-4,-1-2-4,2 2-3,4-3-3,0-1-3,2 0 1,3-2-3,1-2 0,2-1-2,4-1 2,1-3-2,-1-3-5,6-1-3,0-3-4,1-1-5,0-3-4,3-1-6,-4-3 2,3-3 9,-2 0-3,-2-2 3,0-3 0,1-3 6,-6-1 3,1-1-3,-1 0 2,-4 3 4,-1 0 3,1 4 3,-5 3 0,-1-1 4,0 5 5,-2 3 4,-2 0 2,0 3 0,0 1 7,-2 4 2,2 3 2,-4 2 1,0 4 3,3 0-1,-3-1-6,2 2-2,-1 1-6,1-2-5,-1 0-4,3 1-2,-1-3-1,1 0-2,0-3-2,0 3-2,0-4 0,0 0-11,1-4-15,-1 1-16,0-1-25,3 0-37,-3-4-45,2 0-57,1-2-101,-1-2-153,3-3-98,3-1-56,-2-4-111,-1 0-107,1-2-13,0-1 102,-1-3 86,1 0 73,3-2 150</inkml:trace>
  <inkml:trace contextRef="#ctx0" brushRef="#br0" timeOffset="161806.0874">32060 12819 55,'5'-19'427,"-1"2"68,-1 1 46,-1 3 48,-2-1-78,0 4-118,0 0-38,0 0-16,0 5-18,0-2-30,0 3-54,0 0-74,0 2-100,0 0-126,0 0-113,0 0-75,4 4-56,1 0-117,-3 0-147,3 1-56,1 0 17,2 4 26,-1-3 26,5 1 104</inkml:trace>
  <inkml:trace contextRef="#ctx0" brushRef="#br0" timeOffset="162397.5239">32294 12751 176,'6'1'480,"-2"2"65,-2-1 61,-2 1 77,-5 0-127,2 1-53,-1 1-20,-1 0-11,-1 0-23,0 0-48,3 0-87,1 0-81,-2 0-64,6 1-47,0-1-35,3 0-18,1-2-14,3 1-9,3-2-4,-1-2-2,4-2 3,-2 0 2,2-2-2,-2 3 0,-1-1 3,-5 0-1,1 2 2,-3 0 2,-1 2 5,-4 3 2,-2 1-1,-2 5-2,1 0-6,-5 2-8,2 1-11,-1 0-6,3-1-9,-1-1 0,1 1-5,-1-2-2,5-3 3,-1 0 2,1-1 3,1-2 3,-1 1 10,3-3 4,-1-1 9,-1-1 6,4-1 4,-2-1 4,1-1-3,2-3-4,-1-1-4,-1 0-5,2-3-4,-1 1-2,0-2-3,1 1-4,0 1-1,-3 0-7,1 1-3,0 2-6,-4 0-4,1 2-2,4-1-2,-4 4-2,2 0 2,-3 4 4,1 1 2,-1 1 6,0 7 5,0 1 4,-4 6 0,-2 2 1,1 6-2,0 0-4,-4 4-3,-1 1-2,0 1-2,1 0-2,-2-3 1,2 3-2,-5-1 2,5-5 2,-2 0 7,2-3-5,0-3-12,1-3 0,1-4 0,1-1 0,-2-4 0,7-1 0,-5-5 0,4-2 0,-2-2 0,2-2 0,1-4 0,1-4 0,0-5 0,1-2 0,5-4 0,-3-3 0,5-4 0,-1-1 0,2-1 0,2 2 0,-2 0 0,-2 3-103,0 2-191,4 2-68,-5 5-169,4 0-124,-2 1-222,-1 2-175,0 2-45,-3 2 40,1-1 182,0 3 152,0 2 253</inkml:trace>
  <inkml:trace contextRef="#ctx0" brushRef="#br0" timeOffset="163400.0165">26601 14358 296,'-7'3'732,"-6"0"171,-4 0 106,-2-1 68,-2-1-205,3 1-183,2-1-224,-2 3-149,6 0-88,0-3-56,5 1-44,1-2-37,4 1-27,5 3-15,9-3-14,5 1-11,3 0 1,9-2-3,5 0-2,-1 0-6,2-2-5,3 0-2,-3-1-2,-2 1-2,-5 1 1,-3-2-5,-4 1-7,-4 0-18,-4-2-23,-6 3-51,-1-1-68,-7 1-111,-5-1-156,-2 2-114,-2 0-52,0 2-95,-5 1-149,-2 2-13,0 2 97,0-1 91,-2 3 61,-2 1 132</inkml:trace>
  <inkml:trace contextRef="#ctx0" brushRef="#br0" timeOffset="163614.1417">26475 14585 359,'-18'17'662,"3"-3"132,2-2 87,2-2 18,2-2-211,3-1-141,2-2-166,4 2-101,4-2-58,7 0-34,4-1-27,6-2-23,4-4-27,0 0-24,5-3-28,-2 2-21,0-4-16,-4 3-8,1-1-7,-1 0-14,-4 2-20,-2 1-26,-3-2-42,-4 3-57,3-1-83,-5 0-109,0 2-82,1-1-42,0 1-12,-1-2-59,1 1-96,0 1-21,-1 0 30,1 0 30,-1 0 30,1-2 102</inkml:trace>
  <inkml:trace contextRef="#ctx0" brushRef="#br0" timeOffset="164284.2813">28222 14353 221,'12'-23'515,"-4"4"117,-3 1 110,1 4 90,-2 0-169,0 4-79,-3 1-58,-1 4-75,0 2-70,0 4-54,-1 8-49,-3 5-37,0 6-31,-2 7-20,1 6-23,-3 6-23,2-2-29,0 3-26,2 3-19,-1-4-21,2 0-17,2-2-11,1-2-8,0 0-3,1-7-4,-1-1-4,3-1-2,-3-6-14,5-3-27,-5-2-44,1-1-62,-1-3-85,0-4-175,2-3-154,2-4-125,-2-3-202,4-3-104,-5-5-1,3-2 131,0-1 140,1-3 139</inkml:trace>
  <inkml:trace contextRef="#ctx0" brushRef="#br0" timeOffset="164523.2896">28450 14700 193,'18'3'486,"-5"4"66,-1-2 44,-3 0 55,-2-3-141,1-2-44,-4 0 5,1-2 14,-1 0 22,-1 1-9,0-2-58,0-1-82,-1 1-79,0-4-60,1 1-50,3-2-37,-2 1-27,0-3-22,-1 1-15,1 0-14,-4-1-12,2 2-11,-2-2-8,-2 1-7,1 0-8,-4 2-10,4-2-14,-5 3-25,3 1-36,-5-1-55,2 1-76,2 2-137,-2 0-159,5 1-91,1-2-78,1 2-128,-1 1-103,5-2 49,-4 3 122,5 0 83,0 0 103</inkml:trace>
  <inkml:trace contextRef="#ctx0" brushRef="#br0" timeOffset="165119.5893">29111 14416 384,'17'-15'500,"-4"1"45,-4-1 31,-1-1-49,-2 1-140,-5-1-25,2 0 24,-3 3 32,-3 0 29,2 2 18,-3 1-39,-1 0-66,-1 4-69,-2 1-63,1 3-50,-2 4-46,-3 1-39,1 4-28,-5 5-18,4 3-12,-3 0-7,4 5-2,0-1-6,1 2-3,5-2-3,1 1-4,2 1-5,4-3-3,2-1 0,2 0 0,3-4-2,0 0 0,2-2 2,0-3-2,-2 0 2,3-5 1,-1 2-3,-4-2 2,3-2 0,-2-2 1,-1-1-1,1-1 0,-4-3 4,1 2-1,-4-5 0,4-1-2,-2-2 0,-3 0-2,2-3-1,0 1 0,0 0 1,-1-1 0,-1 1 1,4 2 2,-4 2-3,4 2 1,-2 1-2,1 3-3,3-1 2,0 5-3,2 3 2,1 2-2,0 3 6,2 5-1,3 3 0,-4 4 0,2 2-1,-1 3 1,0 1-1,-2 4 0,2-2 0,-5 2 1,1-1 2,-2 1-2,0-3 6,-5-2 2,0 0 3,0-2 6,-1-2 0,-2-2 2,0-3-1,-3 1-1,0-3-3,2-2-2,-5-2-3,0-2-2,2 0-3,-4-3-1,-1 1-4,2-3-7,-6-2-9,1-1-20,0 2-30,-2-4-43,-2 2-49,1-3-77,-1 0-127,1-3-120,0-2-63,3-1-33,1-3-102,0-3-122,4-1 30,-4 0 83,7-4 58,-1-1 60,7-2 149</inkml:trace>
  <inkml:trace contextRef="#ctx0" brushRef="#br0" timeOffset="165571.0447">29373 14473 1,'43'0'437,"-1"0"59,-2 1 33,2 3 16,-3 1-104,0 2-196,-1 0-103,-4 1-45,-4 3-16,-2 0 4,-4 0 25,-6 3 26,-2 0 32,-6-1 42,-1 1 22,-6-1 15,-6 3-4,0-4-14,-4 0-30,-5 2-34,-3-4-25,0 1-19,0-6-9,0 3 3,-4-4 8,4-4 3,1 0 5,0-6-3,2 0-10,0-3-16,3-3-22,3-3-17,3-2-20,3-3-15,3 0-8,6-4-6,2 1-6,3-2-2,1 3-5,2-3 1,2 1-4,2 0 2,-3-1-2,-2 5 3,3-3 0,-4 1 3,-1 3-1,-4 2 8,0-1 4,-2 2 11,-2 2 10,-5 3 10,-1-1 11,-1 4 7,-4-1 3,0 2-9,-1 4-5,-3 0-11,-2 1-10,-2 4-12,-1 1-10,0 2-3,-1 4-2,0-1-2,-3 4-1,6-2-2,-1 4-8,4 0-20,-1-2-36,5 3-40,0 1-57,5-1-84,2-1-138,4-2-117,3 2-45,4-2-50,4-4-105,2 1-98,2-1 51,3-3 80,1-1 55,2-1 74</inkml:trace>
  <inkml:trace contextRef="#ctx0" brushRef="#br0" timeOffset="165794.0449">30298 14349 328,'34'-8'526,"-4"-1"84,-5 2 92,-2 1 54,-9-2-139,1 5-48,-6 0-29,-3 3-22,0 1-44,-4 4-68,-7 6-69,-2 1-65,-2 4-55,-4 3-50,-1 2-41,-1 2-33,-1 1-29,1 0-22,2 3-17,-2-1-13,4 0-5,0 0-9,1-1-13,3 0-20,0-3-37,1 0-56,0-1-76,3-2-144,-2-4-165,2-1-93,1-2-162,-3-4-162,1 1-41,-4-4 85,2-1 143,0-8 98,2 0 187</inkml:trace>
  <inkml:trace contextRef="#ctx0" brushRef="#br0" timeOffset="166071.8859">30234 14399 230,'2'-17'612,"-4"4"154,-1-3 111,0 5 88,2 1-177,-4 1-119,1 3-153,2 0-135,1 3-91,2 3-66,1 1-44,7 7-25,0 2-12,1 4-2,8 3-6,-2 2-13,5 2-22,0 2-23,-2 1-23,1-1-19,0 2-12,1 0-8,-3-3-6,1 0-4,-1 1-1,-3-3-2,-1-3-6,-1-1-13,-4-3-21,-2 1-27,-1-4-34,0-1-46,-3-3-49,-3-1-74,0 0-126,0-2-117,0-3-55,-1-3-40,1-2-106,0 0-109,0 1 44,0-1 87,0-3 62,0 2 72,0-1 150</inkml:trace>
  <inkml:trace contextRef="#ctx0" brushRef="#br0" timeOffset="167191.3272">30881 14423 203,'5'-7'512,"-3"4"86,0-3 55,-4 0 64,2 1-155,-2 1-76,0-1-51,1 2-31,-4 0-18,4-1-41,-1 0-74,0 3-69,0-1-61,0 2-53,2 0-33,0 0-19,0 0-16,0 2-8,0-1 4,4 3 12,-4 0 12,2-1 12,0 2 12,-1-2 8,-1-1-2,0 0-3,3 0-8,-3-1-9,2-1-6,-2 2-8,0-2-5,0 0-5,0 0-7,0 3-2,0-3-2,0 3 2,0 3 2,0-1 5,-2 5 7,2-1 3,-3 7-1,2-1 1,1 2-3,-2 0-5,0 2-7,2 2-6,-2-1 0,2 1-3,0-2-1,2-2-2,-2 0-2,2 0-2,0-1 2,-2-2-2,1-2 4,4 0-2,-4-2 0,1-1 2,0-3 0,-2 3-1,4-4-1,-3 0 2,2-2 5,-2 1 2,4-1 2,-4-1 5,5 0 1,-3 0-1,2-1-1,-2 1-4,-2-2-3,4 0-4,-4 1-3,1-1-2,0 2-1,0-2-1,1 0-6,2 1 3,-2-1 1,1 0 0,2 2 0,-3-2 0,3 2 3,0-2 1,0 1-2,-3-1 3,3 0-2,-1 0 0,0 0 0,1-1-1,-2 1 0,1-2-4,-1 2 0,2-2 2,-3 2 0,2 0 0,-2 0-1,0 0 1,0 0 1,-2 0-2,4 0 1,-2 0 0,1-1 0,-1 1 0,3 0 0,-2-2 1,0 2-1,1-1 2,0-1-2,-1 1 0,1 1 0,-4-2 0,5 0 0,-4 0 0,2 2 0,-2-2 0,1 1 2,-1-1-4,2 0 4,0 1-1,-3-3-1,3 3 0,0-1 0,-1-1 3,1 1-2,1-2-1,-2 1 0,3-2 1,-5 2 0,5-3 1,-3 1-2,2 0 0,-2 1 0,3-2 0,-5 0 1,5 1-1,-4 0 0,2 2 2,-2-1-2,2 0 0,-3 1 0,4 2 0,-5-3 0,1 1 0,1 1 1,-1-2-1,-1 1 0,2 0 0,1-1 3,-2 1-3,-1-2 1,3 1 2,-3-2-1,3 1-2,-1-2 0,-2-1 0,1 0 2,-1-1-2,3 1 2,-1-1-4,-2-1 2,0 1 0,0 0 2,0 0-4,0-2 2,0 3 5,0-5-4,0 3 4,0-2-2,-2 2 5,-1-2 1,2 1-2,-4-2 2,2 4 0,-1-3 0,1 2 0,0-2-2,-3 3 1,2 1 0,-2 0-4,-2 0-4,1 0-11,-4 1-17,-2 2-28,-4 0-46,0 1-70,-6 2-120,3 0-187,-3 2-123,-1 4-208,0-2-172,-2 3-46,-1 0 58,3 1 168,2 2 124,1-2 224</inkml:trace>
  <inkml:trace contextRef="#ctx0" brushRef="#br0" timeOffset="168073.9328">30546 14294 18,'11'-9'437,"-4"1"73,2-4 63,-3 2 63,2 1-35,-4 1-112,-1 3-28,1 1-1,0 6 2,0 5-17,-3 6-50,1 8-62,-4 5-65,2 6-64,-4 4-56,4 4-49,0 2-38,4 0-23,2 2-21,2 0-31,-1 0-47,2-4-96,3-4-186,0-2-137,2-1-205,-1-7-212,2-1-81,-2-4 27,0-1 150,2-5 115,0-5 200</inkml:trace>
  <inkml:trace contextRef="#ctx0" brushRef="#br0" timeOffset="168907.5165">31211 13901 70,'5'-8'511,"-5"1"169,-2 0 122,-1-1 95,2 1-84,-4 0-144,5 3-117,-3-1-147,3 2-108,0 1-85,2-2-70,5 1-52,3 0-35,5-1-23,5 3-13,2-3-10,3 0 1,2 2-7,-1 1-4,2-1 0,-2 1-2,1-1 0,-2-1-5,-2 1 5,-5 0 1,-1 0-1,-3 0 2,-4 1 1,-1-3 9,-3 1 17,-2 0 18,0-2 25,-4 3 25,0-1 19,0 1 10,0 0-6,-4 6-17,2 1-17,-1 6-13,-2 8-15,1 3-9,-2 6-2,2 5-3,-1-2-3,0 5-7,4-2-9,-1-1-7,2 3-7,0-4 0,0-2-3,2 0-3,1-2 2,0-4-1,-2 0-2,3-2-8,0-3-21,-3-3-32,1-1-48,1-3-60,-3-2-89,1-1-160,-1-4-131,2 0-77,-4-4-150,1-1-139,-2-1-16,-2-2 111,-1-2 120,2-2 91,-1-2 192</inkml:trace>
  <inkml:trace contextRef="#ctx0" brushRef="#br0" timeOffset="169068.0739">31476 14229 413,'-8'-5'563,"1"-2"98,-2 2 95,5-2-21,-1 4-160,2-2-89,3 1-94,3 0-71,6-1-81,7 0-60,4 0-55,7-4-36,4 4-26,3-1-28,3 0-26,1-1-48,1 4-108,-1-2-136,-3 2-91,-2-2-174,1 1-211,-5 1-77,-3 0 40,-4 1 99,1 0 74,-5 2 165</inkml:trace>
  <inkml:trace contextRef="#ctx0" brushRef="#br0" timeOffset="169545.7473">32891 14293 308,'11'-7'634,"-3"-1"126,-3-1 100,0 3 57,-5 1-195,0 2-111,-5 0-137,0 6-90,-6 0-67,-2 7-49,-7 1-47,-4 6-36,1 2-32,-6 2-27,3 4-20,-2-1-24,-1 0-18,5 1-18,2-1-18,0 1-10,3-1-9,0-1-5,2-1-4,2-2-8,3 1-17,-2-3-27,3-1-38,0 0-54,-1-4-81,5 1-152,0-3-139,2-4-70,2 1-104,-3-6-137,3 1-68,-3-6 82,0 1 111,5-2 76,-3-4 130</inkml:trace>
  <inkml:trace contextRef="#ctx0" brushRef="#br0" timeOffset="169815.6015">32487 14437 7,'2'-17'447,"-2"-2"95,0 2 92,0 2 102,-2 2-23,2 1-120,0 2-51,0 3-41,3 2-39,2 2-58,4 3-59,2 3-60,6 3-45,-2 5-42,5 3-40,3 0-35,-2 4-31,2 3-22,2 1-17,-1 0-18,3 1-8,-5-1-10,2 1-4,-3-3-6,0 3-4,-5-5 2,1-1-5,-1 0 3,-4-4-4,1 0 1,-4-2 0,1-1-9,-2-3-19,-1-1-29,-3 0-34,1-2-60,1-3-104,0-1-179,3-3-125,-1-3-218,1 0-172,1-3-55,-1-1 45,1-1 157,2-2 127,-1 3 234</inkml:trace>
  <inkml:trace contextRef="#ctx0" brushRef="#br0" timeOffset="170510.9671">33755 14353 125,'9'-17'470,"-3"1"85,-4 1 72,0-2 95,-2 3-96,0 3-72,-2 0-30,-1 3-40,-6 5-41,0 6-64,-4 4-78,1 8-80,-3 7-53,-3 3-33,3 6-19,0 2-23,6 4-19,-1 2-15,4-2-17,3-1-12,3 0-4,3-2-4,2-4-1,5 0 3,-1-2 5,1-5 1,5-3 1,0-3 3,1-3 1,1-4 6,-1-4 2,3-1 4,-2-2 5,2-6 4,-3-3 5,4 0 2,-2-7 2,-3 0 4,-2-4 1,0-1 2,0-4 0,-3 0-1,-3-4-6,-1 1-5,-5-3-8,-1-2-5,0 3-12,-4-2-8,-1 1-7,-2 4-7,-1-1-9,-2 3-16,0 1-20,1 5-29,-3-1-37,0 3-40,2 4-63,1-1-76,-1 7-146,0 0-154,5 4-82,1 5-136,2 2-165,4 5-35,0 2 101,4 0 146,5 2 99,2 0 170</inkml:trace>
  <inkml:trace contextRef="#ctx0" brushRef="#br0" timeOffset="170657.8419">34035 14512 229,'25'9'513,"-2"-1"99,-5-3 116,1-4 112,-4 1-158,-4-4-64,-2 1-51,-1-1-65,-2-1-95,-5-2-106,-1-1-96,-1 2-85,-3-1-80,0 0-79,2 0-126,-2-1-175,4 1-120,-1-1-156,-2-2-227,3 2-85,0-3 40,0 3 126,4-2 97,0-3 152</inkml:trace>
  <inkml:trace contextRef="#ctx0" brushRef="#br0" timeOffset="170899.8273">34484 14204 58,'21'-7'586,"-6"3"191,-2 1 109,-5 2 56,-1 0-83,-1 2-180,-3 5-160,0 4-145,-2 6-72,-1 2-26,2 5-25,-2-2-37,0 4-42,0 1-33,0 2-34,0-1-20,0 2-22,0 1-18,0 0-15,0 1-13,0-3-6,0 1-7,0-1-6,0 0-11,2-4-23,0 0-27,0 1-49,-1-3-58,1-4-88,2 0-158,2-3-121,2-1-60,1-6-96,0-2-137,1-1-52,0-2 92,4-1 102,1-4 69,4-3 129</inkml:trace>
  <inkml:trace contextRef="#ctx0" brushRef="#br0" timeOffset="171113.773">35159 14431 237,'29'-20'563,"-3"1"142,-5 4 109,-5 4 89,-2 3-192,-5-1-92,-2 4-98,-4 2-99,2 3-68,-10 1-61,2 4-49,-4 4-40,-2 2-43,-6 3-37,0-1-34,-3 4-29,2 0-19,-1 1-15,-2 1-16,3-2-20,-3 2-37,-1 1-48,4-3-66,-1 2-113,3 2-165,-1-5-106,0 1-102,1-2-161,0 0-103,0-3 23,4 0 121,-2-2 97,3-2 120</inkml:trace>
  <inkml:trace contextRef="#ctx0" brushRef="#br0" timeOffset="171370.9037">34990 14437 244,'6'-19'571,"-2"0"162,1 4 110,0 0 84,-3-1-200,1 7-103,1-1-110,0 4-119,2 3-73,1 3-56,5 5-41,-2 1-29,5 7-28,0 2-29,3 2-24,-3 3-21,1 4-19,-1 1-17,1-1-17,0 4-15,-1 2-9,0-1-7,0-1-4,-2 2-5,0-4-2,-3-1-12,0 0-21,-1-3-31,-3-1-47,2-1-60,-2-4-94,-1-2-157,1-3-117,-1-2-75,1-4-137,1-4-141,1-1-14,-1-3 113,2-2 108,3-3 86,0-3 178</inkml:trace>
  <inkml:trace contextRef="#ctx0" brushRef="#br0" timeOffset="171871.289">35579 14529 253,'10'-13'611,"2"1"137,-3 1 89,-2 4 61,-1 1-211,-1 2-90,-1 4-123,1 4-87,0 4-49,-1 3-35,0 0-31,-1 5-49,1 2-44,0 2-39,0 2-31,2 0-20,-3 0-23,-2-1-18,4 1-14,-2-1-12,1-1-8,-1-2-7,0-1-3,-1-1-8,1-2-16,-1 0-24,-2-3-39,4-1-45,-4 1-57,1-4-63,4-2-86,-1 0-92,1-3-73,2-2-23,3-6 10,1 1 25,2-3 37,2-6 40,1-1 33,-1-2 16,4-1 14,-2-5 42,1 3 118,0 0 148,-3 1 137,-1 2 99,1 3 64,-5 2 23,1 4-45,-3 2-59,2 3-43,-6 0-21,6 3 4,-5 0 29,5 3 65,-1 1 59,2-1 56,2 4 32,2-4 15,3 0-4,-2 1-43,5-2-38,0-1-40,1-1-40,1 0-31,-3 0-25,-2-1-18,0-1-13,-3 0-6,-5 0-2,-2 1 6,-1 1 8,-1-2 6,-4 0 4,-1 1-2,-1-2-8,-1-1-17,-2 1-19,-3-1-22,-3-2-21,-1 1-17,1 2-12,-5 0-12,4-3-13,-4 3-18,-1-1-21,2 1-22,-2-2-28,0 2-34,-1-3-42,1 0-63,0-1-77,2 0-170,-1-3-131,3 0-119,-3-1-184,5-1-88,0-4 11,0 3 146,2-2 131,-1 0 144</inkml:trace>
  <inkml:trace contextRef="#ctx0" brushRef="#br0" timeOffset="172154.3739">35710 14006 287,'-20'-2'674,"4"-2"169,-1 1 108,4 0 68,0-2-217,2 3-159,4-2-186,-1 3-155,2-1-93,5-1-58,1 3-45,5-2-29,6 0-25,4 1-15,6 1-14,3-2-7,2 0-9,3-1-1,-2 1-15,-1 0-26,-2 1-35,0-2-60,-5 1-109,2-2-143,-2 1-99,-2-1-43,-1 0-35,-2-3-79,1 3-55,-2-2 24,-2-1 48,0 1 34,2-3 52,1 1 129</inkml:trace>
  <inkml:trace contextRef="#ctx0" brushRef="#br0" timeOffset="172401.7699">36139 13776 186,'6'-12'467,"0"0"58,-3-4 46,5 1 39,-2-2-174,3 2-72,2-1-8,1 2 13,3 1 7,1 0 4,1 5-31,4 1-52,-1 4-50,0 3-54,-1 5-37,-1 5-30,-6 6-24,0 3-17,-6 4-15,-5 3-10,-2 3-10,1 1-11,-5-2-8,5 0-4,2-1-4,4-4 5,4-1-3,5-3 2,7-2-2,4-3-1,8-2-7,0-3-11,0-3-14,0-1-28,-1 1-45,-8-4-109,-2-1-180,-3 1-142,-6 0-235,-5-2-171,-8 1-64,-1 2 52,-3 1 150,-4-2 131,-2 3 236</inkml:trace>
  <inkml:trace contextRef="#ctx0" brushRef="#br0" timeOffset="173325.0381">26781 15750 426,'-9'5'509,"-3"-3"59,5 0 61,0 0-42,1-1-133,3-1-46,-2 0-23,4 0-14,2-1-22,7-1-35,2-2-46,5 1-49,4-2-42,6-2-39,5 0-32,6 1-31,1-2-31,0 2-16,2 0-15,1 1-24,-4 0-36,-1 1-80,-3 1-143,-2 1-116,-5 1-79,-2 1-116,-4 3-159,-6-1-62,-1 3 68,-9 2 80,-2-1 56,-2 2 123</inkml:trace>
  <inkml:trace contextRef="#ctx0" brushRef="#br0" timeOffset="173515.9201">27079 15878 243,'-20'14'533,"2"-3"78,-1 1 57,3-3 59,1-3-195,2 1-99,3-2-80,3-3-44,1 2-34,6-1-35,3-1-56,7 1-44,5-2-32,3 1-29,7-1-24,4 2-21,0-1-15,1-2-33,6 3-61,0-2-113,-2 0-104,6 1-76,-1 0-60,2 1-127,2-1-142,1-2 6,-1 1 48,0-1 42,0 2 50,2-2 139</inkml:trace>
  <inkml:trace contextRef="#ctx0" brushRef="#br0" timeOffset="174411.7645">29504 15858 202,'8'-13'483,"-3"2"76,1 1 70,-4 2 88,-1-1-150,-1 4-62,0 0-32,0 2-32,-1 3-33,-1 2-53,0 6-64,-2 7-53,3 5-38,-3 6-24,2 2-22,-1 4-28,2 3-22,1 1-27,0 0-14,0 0-16,0 0-13,0-3-9,1-1-7,-1-1-6,5-3-6,-4-3 0,2-1-4,-2-4-4,1-3-19,0-2-30,0-3-42,1-2-58,-3-3-101,2-2-157,1-5-104,0-3-85,-2-4-164,4-4-115,-4-2 11,4-2 108,-1-3 96,2-2 101</inkml:trace>
  <inkml:trace contextRef="#ctx0" brushRef="#br0" timeOffset="174996.5006">30106 15875 224,'14'-15'512,"-5"1"70,-5 2 53,-2-2 55,-7 1-175,0 2-60,-5 0-30,1 2-15,-4 2-9,0 2-22,-4 2-63,1 3-66,-3 3-60,0 2-42,0 3-31,0 3-24,3 1-17,2 4-16,4-1-14,1 2-12,0 0-12,6-1-5,1 1-4,6 0-2,1-2 0,3-1-2,4-1-3,-2-1-3,7-2-3,-1-2 1,2-1-1,-2-2 4,2-4-1,-2 1 2,-1-2-2,-1-3 1,-1 0-4,-3-2 0,1-2 0,-7-1 0,2-3 1,-2-1 1,-2-2-1,-2-3 3,-2 0-3,2-2 0,-4 3 1,3 1 2,-1-1 1,-1 3 0,3 3 2,-1-1 1,-1 6-1,2-3-2,-1 5-2,1 0-3,1 3 0,1 3 0,-1 4 0,4 6 4,0 4 4,0 5 1,1 5 6,0 1-2,0 4 2,-1 2 0,2-1 0,-1 2 1,0 0 0,-2-2 2,-1-1-1,-1 0-3,-1-3 5,-1-1-1,0-1 0,-1-1-2,-1-4 1,1-2-2,-4-2-1,4-2-2,-5-3-2,3-1-3,-3-3-2,-2-2-2,1 0-1,-5-4-3,2 0-3,-5-1-11,0 0-18,-3 0-27,2-2-35,-2 0-50,0-4-69,2 1-121,1-2-122,-3-2-68,8-3-35,-2 1-106,1-5-130,4-3 21,-1 0 82,2-2 64,2 0 55,4-3 143</inkml:trace>
  <inkml:trace contextRef="#ctx0" brushRef="#br0" timeOffset="175463.7826">30353 16083 153,'45'4'470,"-2"-2"49,-2 3 26,-2-1 13,1 5-207,-4 0-159,-3 3-82,-3-1-47,-4 2-16,-2 2-5,-5-3 5,-2 4 11,-4-2 13,-5 0 21,-3 1 13,-5 0 17,-5-1 17,-1-1 6,-5 0 1,-2-1-5,-2-2 9,-3-1 11,3-4 16,-3 0 14,3-3 12,-2-4 7,2-2-8,3-2-26,-2-3-27,3-1-28,3-2-26,5-1-26,0-4-17,3 0-17,3-1-10,5-1-11,1-6-7,1 3 0,8-3-5,-3-1-1,4 2-1,-3-3 1,2 2 2,-3-2-3,0 3 4,3 0-1,-8 3 3,0 0 9,0 3 14,-5-1 12,0 3 14,-1 2 15,-4-1 8,-1 3 4,-2 2-4,-2 0-2,0 3-8,-3 1-8,-1 1-12,-3 4-5,2 1-9,-5 3-11,-3 1-7,3 4-5,-1 3-6,-2 2-5,2 0 0,1 3-5,2 0-10,4-1-20,-3-1-30,4 1-44,5-1-60,3 1-110,3-3-135,5-1-92,4 1-47,1-2-90,2 0-134,0-1-26,0-1 72,-1 1 77,6 0 55,-2-4 122</inkml:trace>
  <inkml:trace contextRef="#ctx0" brushRef="#br0" timeOffset="176277.1184">31614 15836 294,'5'-2'448,"1"-1"45,-2-2 27,2-1-79,-3 2-154,1-3-104,1 0-66,-1 1-34,0-2-4,1 1 18,0-2 32,-1 1 63,1 1 60,-4 0 54,1 1 35,0-2 16,2 2 0,-4 1-32,0-1-40,-2 3-40,0-1-38,-2-1-34,-2 2-36,-3 0-29,0 3-24,-2 0-20,-4 1-12,-2 4-9,1 0-3,-3 2-1,-1 6-5,6 0 0,-3 1-6,4 1-4,-1 2-1,5-3-7,2 3-7,4 0-3,3 0 4,1-1-4,5-2-1,2 0 2,1-2 1,4-2 3,2 0 0,0-3-2,1 0-1,3-4-4,-2 1-1,-1-4-3,2 0-1,-2-2 1,-1-1 0,-1-1 1,1-1 2,-4-2 2,0 0-1,1-2-2,-3 0 4,-2-3 3,1-2 0,-3 2 2,0-2 1,-1-2 4,1 1-1,-2 0-2,-2 2 3,2 0 0,-1 1-1,-2 0 2,0 3 0,0 3-2,0-2-4,0 4-3,0 0 0,0 3-4,0-3-2,0 2-2,0 2-1,1 2-2,-1 3 1,5 2-1,-4 5 2,1 2-2,-1 4 4,-1 3-1,0 3 0,0 3 2,0 2-1,0-1 2,-1 3-1,-1-2 2,1 0 1,-4 1-5,4-5 1,-1-1-1,-2 0 1,1 0 1,-3-4-1,0-2 3,-1 1-1,-1-5 5,-4 3-1,3-6 1,-1 1-1,-5-3-2,-1 2 0,-1-4-3,1 0-3,-2-2-9,0-2-12,2-1-24,-2-1-39,2-1-54,1-1-74,1-1-138,4-1-152,0-4-79,2 0-109,2-1-145,3-1-75,2-3 67,1 1 122,1 0 82,2-3 133</inkml:trace>
  <inkml:trace contextRef="#ctx0" brushRef="#br0" timeOffset="176717.6213">32046 15831 216,'28'-9'519,"-4"6"88,-5 1 74,-4 2 93,-8 3-149,-1 6-47,-4 3-39,-4 3-33,0 4-37,-2 1-68,-2 0-92,5 0-90,-4 1-62,5-1-52,3 1-28,0 0-23,3-2-12,3-1-10,3-1-8,3 0-8,4-6-3,1 0-1,0-1-2,5-3-3,1-4-3,1-1 0,-2-4-2,2-1-2,-3-3 0,1-2 0,-3-2 0,0-2 0,-4-5 0,2 0-2,-4-3 2,2-2 2,-5-3-2,-1-1 4,0 1 2,-3-2 6,-2 2 6,2 2 8,-3 1 9,0 5 7,-3 2 7,2 4-1,-4 0-3,2 5-3,-2 0-7,-1 5-5,4 4-1,-4 6 3,2 3 2,0 7 6,-1 3-2,-1 4 2,2 0-6,1 1-7,-3 1-8,1 0-6,2-2-3,-3-1-4,3 0-2,-1-5-10,-1 0-17,-1-1-28,0-2-40,-1-5-66,1 2-85,-5-3-170,5-3-160,0-3-151,0-2-234,3-2-82,-1-2 10,1-2 137,3-2 152,3-3 166</inkml:trace>
  <inkml:trace contextRef="#ctx0" brushRef="#br0" timeOffset="176855.7832">32848 16114 237,'18'-3'604,"2"3"155,-10 0 116,2 0 83,-5 0-189,1-4-119,-4 2-162,-2-3-143,-1 3-109,-1-2-80,0-1-75,4-3-93,-2 2-163,0-3-177,4-2-164,-1 0-273,3-3-141,-1 0-34,2 0 95,0 3 143,5-1 145</inkml:trace>
  <inkml:trace contextRef="#ctx0" brushRef="#br0" timeOffset="177233.7633">33314 15786 285,'-4'-5'695,"6"0"138,-2 1 80,2-1 50,-2-1-226,1 0-175,4 1-212,1 0-125,-2 0-70,4 0-47,-2 2-31,1 1-23,1 2-19,-3 0-15,-1 2-6,0 2-4,-3 5 5,-1 1 1,0 2 3,-3 4 4,-3 1 3,1 0 2,-1 2 4,-2 0-2,5-1 3,0-1 0,2 1 3,2-1 0,4 0 0,0-2-3,1-2-1,3 2-5,-1-1-8,-1 0-5,2 0-7,-1-4-1,-2 2-5,-1-1 3,-1-1 2,-4 0 6,-4 0 1,0 0 1,-3 1 1,-2-1-2,-5 0-4,1-2-9,-2 0-17,0-1-32,0-2-58,2 0-130,-2-2-162,5-3-100,1-2-126,-2-1-167,8-2-99,1-2 44,2-3 116,4 1 83,3-3 127</inkml:trace>
  <inkml:trace contextRef="#ctx0" brushRef="#br0" timeOffset="177597.9209">33854 15721 151,'34'-17'539,"-4"0"168,-8 1 137,-4 4 106,-4 2-122,-3 2-108,-3 2-109,-4 3-134,-4 5-105,-8 5-80,-3 4-55,-4 6-43,-3 7-25,-3 2-18,-1 5-17,2 2-15,0 1-16,5 2-16,4-1-18,4 2-13,1-2-12,6-1-8,1-1-7,5-5-4,5-2-3,2-2-2,2-4 5,3-3 0,0-2 1,1-3 5,-1-3 10,3-5 14,-5 0-53,2-2-2,-3-2 0,-5-4 0,4-1 0,-5 0 0,-3-2 0,-2-3 0,-3 0 0,-1-3 0,-5-2 0,-1 1 0,-5-1 0,-1 1 0,-1 1 0,1 2 0,-6-1 0,8 2 0,-5 1 0,3 2-277,-1 1-337,4 0-134,1 0-237,2-1-146,2 0-35,-2 1 54,0-2 194,-2-1 182,3 3 295</inkml:trace>
  <inkml:trace contextRef="#ctx0" brushRef="#br0" timeOffset="178314.2007">34754 15723 409,'10'-7'785,"-3"-5"138,-2 3 81,-1 2 43,-1 1-276,2 2-216,-1 2-217,-4 6-109,-4 4-60,-1 6-27,2 3-15,-4 8-9,-1 0-17,1 0-21,-1 3-18,1 1-12,1-2-10,0 2-12,0-4-7,5 0-8,-3-3-2,4-2-4,-2-3-3,2-1-4,0-1 1,0-6 2,0 1-2,0-3 2,0-2 3,2-2 0,-2-1 2,2-2 1,0-5 0,-2 0-2,1-4-2,2-3 0,0-3-3,1-3-1,1-2-1,1-2 2,2-4 0,-3-1-2,4-2 0,1-2 0,0-2 0,-1-2 0,1 0 0,-1-3-1,0 3 2,-2-1 3,1 4 2,2 1 7,-5 4 3,0 4 4,1 3 6,0 1 0,-3 5 1,2 2-5,-2 4-1,-2 2-4,4 1-1,-2 5 9,3 5 11,3 6 13,1 4 18,-1 5 12,0 2 6,3 3-2,-3 4-4,0 0-5,2-1-9,-2 1-10,2 2-10,-4-3-7,2 0-11,-2 0-9,1-4-6,-1 1-5,-1-2-5,0-3 0,-3 0-1,2-5 1,-2 0-3,-2-1-12,4-4-18,-4-2-23,1 0-30,0-4-31,-2-1-36,2 1-44,-2-3-62,-2-1-110,2-1-167,0-5-100,-2 1-178,0-3-165,1-1-37,-4 0 71,4-3 162,-5 1 116,3 0 207</inkml:trace>
  <inkml:trace contextRef="#ctx0" brushRef="#br0" timeOffset="178487.78">34938 15814 315,'-3'2'714,"1"-2"152,1-2 90,-1-1 55,-1 1-241,3 0-183,3-1-225,0 1-145,6 0-87,5-2-52,1-1-36,5 0-19,3 0-23,2 0-49,-1 0-87,0-2-158,-1 2-114,2-2-186,-1-1-219,-1-1-82,-2 1 21,1 0 119,-1 2 96,-2 0 176</inkml:trace>
  <inkml:trace contextRef="#ctx0" brushRef="#br0" timeOffset="178757.5292">35473 15604 393,'-1'2'832,"-7"0"167,2 1 91,2-3 52,-2 1-229,4 1-288,0-2-250,6 0-154,5-2-81,4 1-44,8 1-27,7-3-14,3 1-13,7-1-10,2-1-8,-2 1-10,0-1-6,-3 1-3,-1-1-5,-2 3-1,-7-1-17,-6 0-15,1 1-30,-7-1-38,-6 0-61,1 0-103,-5 0-138,0 1-105,-8-2-45,1 0-16,-1-1-37,-2 0-32,-6 1-11,-1 1 34,1 1 31,1 1 31,-4-2 84</inkml:trace>
  <inkml:trace contextRef="#ctx0" brushRef="#br0" timeOffset="178949.9683">35758 15548 165,'-7'2'444,"3"-1"58,1-1 39,-2 0-2,4 2-127,-4 1-91,5 1 21,0 0 60,5 3 48,-4 4 47,4 3 20,-4 2-30,2 4-84,2 2-87,-2 4-67,-1 1-54,-2 1-43,2 1-32,-2 1-28,-2 0-24,2 2-18,-2-2-17,0 0-12,-1 2-10,0-4-11,0 0-21,-1 0-33,1-4-55,-2 3-71,1 1-161,-1-5-172,2-1-145,-3 0-221,2 0-116,-3-4-21,-1 2 113,-2-3 159,-2-2 145</inkml:trace>
  <inkml:trace contextRef="#ctx0" brushRef="#br0" timeOffset="179661.7252">30118 16855 81,'-40'2'439,"3"2"57,3 0 28,2-4 18,8 1-166,1-1-165,3 0-92,9 0-50,0 0-29,7-1-14,5 1-5,5 0-5,11-2-1,4 0 2,7 0 5,6 0 3,5-1 1,4 1 6,6-1 5,4 0 0,5-1 4,8 0 1,3 1 4,8 1-3,3-1-6,9 2-5,2-3-9,7 1-9,0-1-4,5 1-2,0-2 0,8 2-3,0 0 0,10-3 1,-2 2-6,7-1 2,-1 0 10,0-2 13,4 0 11,2 0 13,3 0 15,4 0 4,2 1-6,0-1 4,-2 1 2,5-2-6,-3 3-1,-1-2-3,1 2 8,0 0 4,-6-3 1,-3 2 14,0 1 19,-2-3 13,-1 4 8,-3-1 0,-5-2 2,2 2-2,-3 0-14,-6 0-18,-3 1-15,-3-1-16,-4 2-16,-4-1-19,-8 2-14,0-1-5,-11-1-7,-5 2-1,-4 1 0,-7-1 0,-6-2-1,-5 3 0,-4-1 1,-6 0 0,-4-1-2,-3 0-1,-4 1-8,-8-2-19,0 2-29,-6 1-45,-3-1-71,-6 1-87,-3-1-65,-5 0-29,-4 1-14,-4 1-34,-5-2-57,-7 4-68,-5-1-24,-6 3-5,-4-1 16,-3 2 65</inkml:trace>
  <inkml:trace contextRef="#ctx0" brushRef="#br0" timeOffset="180365.7075">30099 17015 383,'-30'3'483,"2"-3"36,0 0 19,4 0-88,-3 0-192,5-1-98,1 1-53,5 0-19,1-2-1,1 2 7,5 0 4,3 0-3,2 0-2,8-1-1,6-1 15,4 0 16,9-1 29,5-1 15,8 1 5,3 0-7,6 0-24,6-1-33,2 1-38,7-1-24,7 1-12,3 0-7,5 1-6,7 1-2,4-1-3,5-1 2,3 3 0,4-3 1,-1 3 20,2 0 9,4 0 13,0 3 5,5-3 4,2 0 4,5 1-5,1-1-4,1 0 5,1 0 6,0 0 9,3-1 11,3 1 4,5-3 9,2 3-3,0-2 0,1-2-6,2 2-12,2 1-16,3-3-9,-4 3-17,5 1-13,-6-2-4,-2 2-6,-1-1-5,-3 1-2,-3 0-4,-3 0 0,-5 0-9,-2 0-3,-7 0-2,-7-2 1,-4 0 0,-6 2 2,-6-3 2,-2 1 0,-7-2 2,-5 2-3,-1-1 0,-9 0-4,-1 0 2,-4-1 2,-6 0 3,-1 1 2,-4-1 5,-3 0 2,-4 0-1,-4 0-2,-1 0-1,-3 1-3,-2 0-4,-1 0 0,-5 0-3,1-1 5,-4 0-3,-3 1 0,-2 1-2,-1-1-4,-2 2-10,-6-1-22,1 2-30,-1-2-40,-2 2-96,-3-4-167,-3 2-123,-2-3-105,-2 4-174,-3-2-135,-5 1 4,-2 2 122,-3 0 105,-3-4 111</inkml:trace>
  <inkml:trace contextRef="#ctx0" brushRef="#br0" timeOffset="182290.2863">14720 11919 73,'-9'3'417,"0"0"63,0 1 32,0-1-10,-1-1-125,-1 1-135,1-1-94,-3 1-49,1 0-16,0 1 2,-2 0 20,1 1 34,1-2 44,3 0 44,-1 1 34,2 0 20,1-1 2,1-1-20,0-1-40,4 1-48,-2 0-45,3-2-36,2 1-28,3 1-10,2-1 2,3 2 5,6 0 2,3-1 1,7-2 0,1 3-12,5-6-15,2 3-11,1-5-11,1 2-6,1-1-3,0-3-3,-2 0 1,2 0-4,-2-1 4,0-1-4,-3 1 2,-1 1-2,-3-1 0,-3 1 1,-2 1-2,-3 0 1,-4 2 0,-4 2 0,0-1 2,-5 1 1,-1-1 4,-1 2 3,-2-1 2,-2 2 0,0 0 1,0-1-3,-6 1-3,1 1-2,-2-1-4,-3 3-3,-4 0 0,2 0 0,-7 1-2,1 0 0,-7 2 1,1 0 0,-6 1-1,-2-1 0,-4 1 1,-1 1 1,-2 3 1,-1-3 13,1 1 10,2 1 5,1-1 1,5-1 3,1 0-7,4 0-6,3-1-10,7-1-4,2 0-1,4-3-3,3 1 3,4-1-3,4 0 0,5 1 2,5-1-2,6-1 2,4 0 0,3-2 3,4-2-1,4 0-2,0-1-2,1-1 1,0 1-1,0 0 0,-1-2 1,-1 1-1,-1-3 5,0 2-3,-2 0-1,-1-2 2,-5 2-2,2 1 1,-5-4-2,-1 5 3,0-1-1,-3 0-3,-5 1 2,-1 0-2,2 1-1,-4 0 1,-4 2 1,1-2 0,-4 2 0,-4 0 1,1 0-1,-4 2 1,-4 2-2,-1-1-1,-1 0-1,-2 2 1,-3 1-2,0-1 2,-1 1 2,1-1 0,-1 1 2,2 0 0,-2-2 4,4 1 0,2 1 3,2-3 1,2 1-1,2-1-1,1-2-3,5 1-4,1 0-4,0 1-1,4-1-1,4 0 3,3 0 3,3-2 4,2 0 1,3 0 0,1 0-1,1 0 2,1-2-3,2-2 3,-2 3 2,0-3 0,-1 1 1,-1 0 1,-1-1-1,-3 1 0,-1-1 0,-1 1-4,-3-1-1,-2 1-2,0 2 1,-3-1-5,-3 0 2,0 0-4,0 0-17,-3 1-29,0-2-57,-3 1-134,0-1-176,0-3-135,-1 4-248,2-1-144,-1-3-34,-3 3 85,2-5 149,2 2 123</inkml:trace>
  <inkml:trace contextRef="#ctx0" brushRef="#br0" timeOffset="184311.2926">13590 11593 296,'-2'-2'355,"-1"0"12,-1 2-53,-2-2-146,1 1-181,-2-1-180,-1 2-98,1-4-40,-2 3 1,5-1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04:05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5045 12294 311,'-13'2'451,"1"-2"42,-3-2 27,1 2-78,1-2-170,0 2-96,0 0-62,2 0-32,1 0-18,2 0-6,1 0-3,2 0-9,1 0-6,4 0-9,4 0-2,4 0 4,4 0 9,7 0 16,5-2 10,10 2 9,7-1 1,6-1-9,5 1-10,4-3-18,2-1-10,0 2-8,0-1-8,0 3-6,2-2-1,-2-1 0,0 1-2,-2-1-3,-4 1-1,0 1-2,-3 1 0,-1-1-2,-8 2-1,0 0-1,-7 0-9,-5 0-19,-4 2-22,-3-2-25,-2 0-18,-6 1-10,-4-1-4,-3 2 11,-4 1 10,-4-1 17,-5 1-10,-6 3-44,-4-3-103,-8 2-147,-3 2-84,-4-2-38,-3 1 1,-4 0 44</inkml:trace>
  <inkml:trace contextRef="#ctx0" brushRef="#br0" timeOffset="561.045">5313 12397 75,'-36'7'401,"5"-2"53,-2-4 31,5 3 13,1-4-161,0 1-118,5-1-80,1-1-46,1 1-27,3 0-16,4-2-16,2 2-8,4-2-2,1 2-6,2-1-4,2-1-6,5 1-1,9-2 0,4-1-1,11 0 1,7-1 2,5-1 0,10-1 1,1 0-2,6 0-3,2-2-1,2 3-2,0-3 2,4 4 1,-2-4 2,2-1 0,0 1-2,-3 1 1,-3-1-2,0 2-4,-5-1 0,-5 1 0,-5 2 0,-5 0 0,-6 0-2,-4 2 2,-8 1-7,-2 1-5,-8-1-4,-7 0-1,-6 2-5,-6 2-3,-7 0-2,-7-1 0,-5 2-14,-6 2-19,-5 0-28,-4 1-51,-4 0-52,-1 3-42,-3-3-42,-5 3-35,0 0-12,-1-1 28,-1 1 64,0 3 111,5-3 153,-1 2 122,3 0 98,2-3 61,2 1 24,8-2-38,3-2-77,7 0-54,5-1-39,3-1-32,6-2-24,2 1-20,7-1-20,4-1-12,8 0-7,3 0-3,10-1-4,4-2 0,5 0 5,5-3-1,7-1 0,3 1-2,3-1 3,3-2-5,-1 1 1,7-1 0,-3-1-2,3 3 0,-3-5-2,2 3 0,-4 1-2,-1-3-5,-6 4 1,0-1 1,-4 1-1,-2 1-4,-7 0-3,-2 3-8,-5 1-15,-4-3-23,-6 4-53,-2-1-97,-9 2-150,-4-1-90,-6 1-37,-7 0-6,-3-2 40</inkml:trace>
  <inkml:trace contextRef="#ctx0" brushRef="#br0" timeOffset="6528.0014">11865 8687 55,'1'-10'422,"1"0"55,-1-4 33,-1 0 23,0 1-151,-1-1-145,-1 0-82,1 2-29,-2 2-1,1-3 14,-1 5 22,0 0 10,2 3-1,-1 0-16,1 5-24,-2 5-24,3 5-10,-2 7-9,-1 5-3,3 5 4,-4 3-2,4-1-15,0 2-21,2-2-17,0 0-12,0-3-8,-1-2-4,1 0 3,2-5-1,-2-5 2,-1 0 13,2-4 36,-3-3 42,2-3 47,-2 0 41,0-2 21,-2-4-1,2-5-28,-3-5-43,0-4-44,-1-2-39,2-8-18,-1 1-11,-1-5-4,2-3 0,-2 1 1,2 4 1,1 1 3,-2 4 6,2 4-1,-1 4-3,2 7-5,-2 1-5,2 7-9,0 5-5,0 5-4,-2 7-2,0 4 0,1 3-2,-4 4-2,4 0-13,-5 0-32,4 0-55,1 1-118,-1 0-162,4 0-113,-1-3-202,1 0-181,2-3-56,2-3 55,3-5 133,4-3 97,1-5 208</inkml:trace>
  <inkml:trace contextRef="#ctx0" brushRef="#br0" timeOffset="7674.1558">17705 8387 261,'-5'-10'460,"0"-2"47,0 1 25,1-1-26,-1 2-195,0 2-88,2-1-27,-3 1 11,3 2 21,0 1 9,2 2-3,-1 1-24,1 4-35,-4 4-30,2 5-23,1 4-11,0 4-6,0 0-2,1 3-2,-2 2-18,3 0-17,3-1-12,-3 0-2,1-2-7,-1-2-7,0-2 11,2-5 10,0 0 12,-2-1 16,0-5 26,2-1 25,-2-1 8,0-4-1,2-2-7,-1-6-19,-1-3-22,0-4-27,2-3-16,-2-2-16,0-4-8,0-3-6,0-1-6,-2 3 0,1-3 2,-1 7 1,0 2 5,-2 3 5,3 3-4,-2 3-4,1 7-3,-1 3-5,1 7-8,-2 4-5,0 7-1,3-1-1,-4 1-2,5 2 1,0-1-1,0-2 0,3-3 0,-1 0 2,-1-3-1,2-2 0,-2-1 1,1-2 2,0-3 4,0-1 1,3-6 2,-1-1 2,0-3 2,1-3-3,0-1-1,-2-1 1,-2-1-3,2 0 1,0 3 1,-3 2-2,0 2-1,0 0-5,0 5-1,0 6 0,0 4-3,0 4-10,-1 7-16,1 2-36,1 3-65,-1 5-158,4 1-185,-4 0-214,2 4-238,1-2-100,-3 2-6,3-4 123,-3 1 162,-3-4 214</inkml:trace>
  <inkml:trace contextRef="#ctx0" brushRef="#br0" timeOffset="10752.3864">11599 8815 182,'1'-2'393,"-1"0"53,0 0 34,0 1-51,-1-1-119,-1 0-89,-1 2-65,3-1-47,-1-1-32,-1 1-24,2-1-19,-2 2-15,2 0-7,0-2-7,0 2 0,0 0-5,2 0-7,-2 2-22,3 3-61,-3 1-133,-3 3-160,-3 5-83,0 4-37,-3 5-4,0 8 49</inkml:trace>
  <inkml:trace contextRef="#ctx0" brushRef="#br0" timeOffset="10995.2994">11894 11910 46,'-1'27'436,"-5"-3"56,0-5 27,0-5 12,3-2-140,0-1-194,3-7-127,-1 0-120,1-6-127,0-3-170,1-5-94,-1-4-40,3-2 2,-1-4 51</inkml:trace>
  <inkml:trace contextRef="#ctx0" brushRef="#br0" timeOffset="11319.2315">11726 8862 105,'0'-10'402,"0"0"39,0 1 22,-4 4 10,1 1-206,-3 4-111,2 4-70,0 1-42,-1 4-25,0 3-26,4 2-36,-1 2-54,1 2-96,-2 2-139,3 4-67,0 1-21,0 6 5,4 3 39</inkml:trace>
  <inkml:trace contextRef="#ctx0" brushRef="#br0" timeOffset="12157.7772">19177 10346 413,'-15'5'485,"1"-4"34,-1 1 19,2-2-103,3 2-189,-1-2-103,5 0-58,2 0-29,2 0-12,4 0 2,5 2 17,10-2 27,5-2 36,12 2 38,8-2 27,7-1 13,9-2-10,3 0-24,4-2-35,6 0-38,1 0-32,1-1-21,-5-1-15,4 1-9,-5 0-13,-4 0-28,-3 1-38,-2 0-54,-6 0-53,-1 2-49,-6 0-29,-7 0-1,-7 0 7,-4 0-22,-9 0-76,-7 1-111,-9 3-52,-5 1-21,-9 0 7,-3 1 55</inkml:trace>
  <inkml:trace contextRef="#ctx0" brushRef="#br0" timeOffset="12386.4348">19514 10379 168,'-38'12'469,"5"-2"49,4-3 27,4 1 12,7-3-212,5 1-147,6-2-75,7 3-35,5-1-10,9-1 11,8 0 14,8-2 11,5-1 15,10-2 6,1 0-6,8-2-15,1 0-19,1-3-16,1 2-22,-3-2-23,0 1-26,-3-1-47,-5 2-58,-3 0-56,-4 1-35,-3-2-57,-5 2-140,-8 2-138,-3 0-41,-10 4-2,-2 0 8,-7-1 43</inkml:trace>
  <inkml:trace contextRef="#ctx0" brushRef="#br0" timeOffset="13735.9942">23169 17311 120,'-3'22'531,"-4"-1"100,-1-1 56,-2-1 36,1-3-126,2 1-139,-1-2-94,2-1-54,3-1-21,2-2-9,2-2-27,1-2-31,5 0-37,1-4-30,5-1-19,3-4-19,5-1-22,2-6-23,3-1-18,2-1-17,1-4-12,-2-3-10,1-2-4,-2-4-5,-2-3 0,-3-4-4,-2-4 1,-1-6-4,-4-2-1,-4-1 2,0-3 0,-4-1 3,-1 2 0,-1 0 1,-2 2-1,0 3 0,-2 4-1,0 2-4,-4 6 3,3 3 6,-2 5 10,2 4 6,-3 5 6,2 1 3,-3 5-1,1 6-8,-4 5-7,-1 10-2,2 6 2,-3 10 6,1 4 8,3 4 13,-2 5 11,2 3 5,2 3 7,-1 3 0,-1-2-2,5 1-5,-1-2-9,1-5-9,2-1-7,1-4-10,2-2-5,4-2-5,-4-4-6,6-3-3,0-3-1,-1-4-1,2-1-3,-2-2-12,5-6-10,-3-2-19,-2-1-29,0-3-36,0-3-48,2-4-76,-1 0-132,0-6-131,3 0-65,-2-1-46,3-1-91,-1 0-121,-1 0 42,1-5 89,2 3 61,0-2 70,3-1 128</inkml:trace>
  <inkml:trace contextRef="#ctx0" brushRef="#br0" timeOffset="14578.6998">23942 17325 423,'8'-3'522,"-2"1"42,-9 4 40,-3 1-49,-1 5-123,-4 4-35,-4 2 7,-1 5 21,-3 1 11,-1 3-16,2 0-62,-1 3-69,3 0-70,1-2-58,1 2-41,5-3-34,4-1-22,0 0-21,5-2-15,6-2-11,2-1-6,2-2-7,2-3-10,5-2-14,0-3-19,2-3-19,1-2-38,1-6-47,1 0-66,0-4-78,2-3-78,-2 0-48,0-4-15,-1-3 16,1-3 55,-2-1 81,-1 1 90,-4 1 70,2 3 53,-1-1 32,-7 5 23,0 3 18,-2 1 19,-1 4 22,-3 1 37,0 5 47,-3 2 60,-3 6 45,2 2 42,-3 3 22,2 2-1,-1 1-25,3-3-48,0 3-44,0 0-41,3-3-34,3 1-25,1-3-13,2 0-8,1-4-5,2-2-2,0-1-5,5-1-1,-4-4-5,0-4-2,2 1-3,-2-2-1,-2-2-3,-1 0-6,-1-4-3,-3 1-4,-3-5-5,0 2-8,-6-2-14,-3-2-22,-3 0-40,-4 0-65,2-2-96,-2 2-103,1 3-91,0 0-49,2 5-9,5 3 29,-1 2 48,5 6 25,1 1 21,3 4 20,1 3 20,4 1 64,-1 3 97,5 1 134,-1 1 130,2-1 82,-2 0 50,2 0-13,0-2-37,-1-1-33,2 0-16,-3-4 16,3 3 37,-1-3 59,-1-3 49,0 1 38,-1-3 12,0-3-7,3 0-29,-4-3-43,2-2-46,-1 1-38,0-1-30,3-4-29,-4-1-24,3-2-21,-3 0-18,0-3-17,-1 0-11,-2 1-8,1-5-5,-4 3-4,1 1 4,-3 1 7,-2 3 7,0 1 3,0 2 5,-4 3-1,-2 0-6,0 3-9,1 2-11,-5 2-10,1 1-7,4 2-3,0 0-4,-1 2 0,2-2 0,4 1 0,2 2-3,1-4-1,5-1 3,4 1-2,0-1 3,4-3 0,0 0 4,2 0-4,2-2 5,-1 1-3,-3 2-1,1 1 2,-6 3-1,3 2 0,-7 1-2,1 6 1,-7 2-1,1 0 3,-2 2-1,0 0 2,-2 1-1,2 0-1,2-3 2,2-1-2,-1-1-3,3-2-2,2-2-6,-1-1-6,2-4-13,1 0-29,-1-4-34,2-1-59,1-1-78,-2-2-147,2-2-113,1-2-56,0 0-27,2 0-52,0 0-54,-1 2-6,-4 0 47,2-2 36,-1 2 42,0 2 95</inkml:trace>
  <inkml:trace contextRef="#ctx0" brushRef="#br0" timeOffset="14865.5741">24974 17667 94,'10'0'370,"0"1"94,-1-1 56,-3 0 53,-2 0-66,2-1-95,-2 1-21,1 0 11,1-2 26,0-2 9,0 2-17,1-1-45,1-3-70,-1 1-67,2-1-55,0-3-41,3-1-36,0 3-23,-3-2-21,-2 1-16,1-2-10,-3 1-10,-1-1-5,-3 1-2,2 2 0,-6-2 3,2 3 5,-5 2 3,-2 0-1,-1 4-5,0 2-3,-4 4-4,0 2 0,-2 3 5,0 3 11,2 1 9,-2 4 13,1 1 3,4 0 4,-4-2-8,7 3-8,-1-4-13,4 0-11,3-2-9,1 0-7,1-4-6,7 1-2,-2-1-11,4-5-12,2-1-20,3-3-34,2-2-49,6-4-67,-3 1-125,4-5-153,5 1-93,2-3-84,-3 0-140,5-1-105,-6-1 39,4-2 120,-2-1 84,1-1 105</inkml:trace>
  <inkml:trace contextRef="#ctx0" brushRef="#br0" timeOffset="15140.1488">25843 17487 403,'-18'6'783,"-3"3"135,3-4 77,-1 1 55,3 0-237,2-3-246,1 0-200,6 0-115,1-1-66,3 2-46,4-4-34,5 2-33,3-4-21,9 2-17,1-4-13,2 1-8,4-1-8,-1 1-1,3 2-10,-5-1-15,0 0-27,-4 0-40,2 2-51,-6 0-94,-3 0-126,2 0-103,-3 0-50,-5 0-9,1 2 7,-4 0 6,0 1 14,-6 2-17,-2-2-20,1 5-8,-5-3 16,1 1 75,0 3 106</inkml:trace>
  <inkml:trace contextRef="#ctx0" brushRef="#br0" timeOffset="15308.5317">25907 17599 296,'-15'14'459,"3"-1"62,-3 1 61,-1-1 30,1 1-83,0 1-35,0-2 6,3 1 6,2 0-15,1-5-56,2 2-100,2-3-89,5-2-74,5 1-52,4-4-31,2-1-20,6-2-16,4-2-16,3-2-14,1-2-19,0 0-24,2-1-31,-2 0-60,2-1-134,-3 2-159,2-3-98,-3 0-168,-3-1-195,0 2-61,-4-1 69,1 1 128,2-1 89,-3 1 177</inkml:trace>
  <inkml:trace contextRef="#ctx0" brushRef="#br0" timeOffset="15867.05">27180 17191 209,'0'-9'488,"-5"1"58,-2 2 34,-2 3 34,-4 5-197,-1 5-62,-1 6 6,-3 8 26,-1 6 32,-2 2 21,3 7-14,3-1-62,1 4-76,3-3-68,4 2-56,5-3-42,4 1-27,5-4-13,4-2-13,3-4-8,3 0-4,4-3-5,3-6-8,1-2-3,-1-1-8,1-6-4,2 0-2,-1-5 2,-2-3-4,0-1 5,-1-5 2,-3 1 7,-2-3 1,-3-3 4,-5-1 1,-1-3-1,-3-1-4,-1-5-7,-5 1-8,-6-2-7,0-1-5,-2 1-5,-2 2-4,-4-1-6,0 5-7,-4-1-12,2 4-28,-4-1-29,2 5-54,-1 1-63,3 1-100,1 2-161,3 0-108,6 2-66,1 3-130,5 2-132,5 1 4,-1 1 114,8 2 102,1 2 81,6 1 175</inkml:trace>
  <inkml:trace contextRef="#ctx0" brushRef="#br0" timeOffset="16022.6545">27428 17508 273,'24'9'496,"-2"-6"75,-2 0 80,-4 1 89,-1-3-138,-3 1-43,-3-2-18,-2 2-20,-3-2-50,-4 0-98,0 0-95,-4-2-88,1 0-66,-3-1-59,0 0-40,0 1-44,-1-1-57,2 1-92,-1-2-145,2 3-126,4-2-72,3-1-77,2 3-126,0-3-82,4 2 49,2-1 84,-1 1 55,5-2 89</inkml:trace>
  <inkml:trace contextRef="#ctx0" brushRef="#br0" timeOffset="16266.8725">27750 17435 216,'10'-4'533,"0"4"107,-1 0 68,0 0 64,-4 2-174,2 0-82,0 1-63,-1 2-55,3 2-33,3 1-32,0 1-51,3 1-48,0 1-45,-1 1-36,5 1-24,-2-1-20,1 4-17,-1-1-19,0 0-14,-2 0-10,-2 2-12,-2 0-7,-3 0-6,-3-3-5,1 3-7,-6 0-3,0-1-7,-1-3-5,-8 2-15,2-4-13,-2 0-22,-5 1-37,4-6-48,-5 1-75,-3-2-144,3-1-125,-1-4-70,-1-2-111,0-1-181,0-3-42,-2-1 88,-1-1 104,1-4 75,3 0 136</inkml:trace>
  <inkml:trace contextRef="#ctx0" brushRef="#br0" timeOffset="16461.3494">27779 17468 268,'10'-6'561,"-1"-6"72,3 1 38,-1 1 52,0 0-199,6 0-90,-1-1-72,5 1-34,2 0-14,2 0-30,-2 1-66,1 2-60,3 0-55,-5 1-34,2 0-27,-1 1-15,-3 2-22,1 0-43,-4 1-93,0 1-125,-2 1-98,-2 0-67,2 0-123,0 0-189,-3 1-27,0 1 57,1 1 67,1-3 47,-2 0 121</inkml:trace>
  <inkml:trace contextRef="#ctx0" brushRef="#br0" timeOffset="16895.6669">28556 17667 21,'-5'1'513,"-5"1"178,2-2 130,2-2 94,1 2-47,0-1-165,0 1-132,2-2-148,3 2-107,3 0-68,3 0-58,8-2-39,0 0-27,7 1-16,6 0-16,3-5-16,3 3-15,1 0-13,3-1-14,-1 1-10,-1 2-10,-2-3-7,-5 2-3,1 0-6,-9 2-17,-1 0-31,-5 0-42,-5 0-61,-6 2-112,0-2-157,-8 4-107,1-2-55,-2 1-104,-4-2-146,-4 3-10,2-3 99,-4 1 86,5-4 68,-2 1 140</inkml:trace>
  <inkml:trace contextRef="#ctx0" brushRef="#br0" timeOffset="17157.655">28778 17594 337,'-5'-10'474,"-3"-2"39,1-2 27,-1 2-73,1-4-180,-2 1-97,1-2-27,2 4 45,1 0 64,0 1 70,1 2 50,-1 1 27,0 3-7,3 0-62,0 3-73,2 0-61,0 4-44,0 2-29,2 6-17,0 1-11,3 6-3,0 2-8,-1 4-12,1 1-15,0 3-9,0 0-10,2 1-7,-2-1-15,2 3-7,-1-5-8,2 2-9,-1 0-3,-1-6-4,0 3-3,0-3-2,-2 1 0,2-5-2,-1 0-14,-2 0-25,1-2-41,-2-3-60,-1 0-111,3-3-166,0-2-114,0-3-83,-1 1-178,1-2-120,1-4 20,1-2 119,1-1 98,4-1 96</inkml:trace>
  <inkml:trace contextRef="#ctx0" brushRef="#br0" timeOffset="17748.1721">29678 17626 384,'-2'-3'489,"2"-2"37,-4 0 22,1 3-74,-3 4-172,-3 3-64,-1 5 4,-1 7 40,0 1 50,-3 4 39,4 3 11,1 0-17,1 1-44,1 1-58,3-2-60,2 0-51,2-1-34,6-2-29,-1-3-22,2 0-13,5-2-9,3-2-4,0-1-3,4-4-1,-1-1-1,1-3 5,2-3 7,-2-1 3,0-2 7,1-3 3,-2-2 7,-2-1 2,0-2 2,-4-1 2,2-4 2,-5 0 0,-3-4-3,-1-2-5,0 0-3,-5 0-1,0-3-9,-5 2-5,0 0-7,-3 1-3,1 0-10,-2 1-7,-3 4-6,1 0-5,0 0-6,-3 2-3,4 2-10,-2 1-19,1 1-24,1 1-36,1 2-53,2-1-70,-2 3-127,3 1-170,3 2-102,0 0-110,1 5-161,2 1-85,2 3 55,2-1 142,4 2 106,1 0 131</inkml:trace>
  <inkml:trace contextRef="#ctx0" brushRef="#br0" timeOffset="17902.353">29923 17812 398,'24'9'496,"-3"1"46,-3-3 46,-2 0-19,-1-2-106,-3-2-23,-2 0 9,-2 1 16,-2-2 0,-3-2-54,-3 0-93,0 0-86,-3-2-76,-3 0-71,1 0-65,1-1-79,-2 0-112,2 0-151,-2-3-105,6 1-92,-3 0-163,3 1-132,-5-2 4,4 4 91,1-4 77,0 3 82</inkml:trace>
  <inkml:trace contextRef="#ctx0" brushRef="#br0" timeOffset="18159.593">30216 17769 233,'12'0'504,"-1"-2"59,-1 1 52,1-1 88,0 4-142,3-1-49,-1 3-27,5-1-9,-2 4-20,2 0-60,-2 0-93,1 3-74,-1 0-50,-1 0-34,3 1-27,-5 1-20,2 0-21,-4 1-19,-1 3-18,-3-2-9,1 0-10,-7 3-5,3-2-4,-4 1-4,-4-1-3,0 0-5,-3-2-10,-1 0-18,-5 1-30,1-2-40,-3-2-64,-4-2-125,4-2-150,-4-3-81,2 0-66,1-4-119,1-1-129,-3-4 25,2 3 101,1-5 72,-2-3 78,6-2 153</inkml:trace>
  <inkml:trace contextRef="#ctx0" brushRef="#br0" timeOffset="18338.2984">30246 17807 112,'10'-16'465,"-1"3"65,-3 1 37,3-2 23,0 5-154,3-3-134,1 2-57,4 1-27,-1 1-7,2-1 5,0 2-16,3 1-34,-1-3-41,-1 4-32,1 0-31,-1 1-24,2-2-15,-3 3-13,1 0-43,0 1-71,-2 0-72,0 1-49,-1-1-38,2 1-98,-3 1-142,-1 0-74,0 0-6,-4 0 10,5 0 15,-1 0 91</inkml:trace>
  <inkml:trace contextRef="#ctx0" brushRef="#br0" timeOffset="18889.8057">31060 17867 174,'-8'3'486,"3"2"93,0-1 100,-3-2 113,2 0-115,0-1-71,3 1-36,-1-2-52,2 2-73,1-1-95,2-1-90,5 0-71,3 2-48,6-2-30,4-2-12,5 2-12,4-3-10,2 0-13,4 1-14,2-2-12,0 2-9,-3-1-9,-2 1-9,0 1-1,-6-1-6,-2 2-1,-4 0-13,-4 0-16,-5 0-27,1 0-33,-7 0-48,1 2-69,-5-2-116,-5 0-125,1 0-77,-7-2-31,2 2-33,-1-3-66,-4 1-27,3-2 28,-4 2 40,2-3 32,0 1 64,2-2 129</inkml:trace>
  <inkml:trace contextRef="#ctx0" brushRef="#br0" timeOffset="19119.7701">31260 17757 35,'-7'-11'440,"-1"0"66,3 0 47,1-1 54,-2 2-60,2 1-83,3 1-19,-3 3 7,4 0 8,-2 1-3,2 3-35,0 2-64,2 3-62,2 4-46,-3 2-28,3 4-31,2 3-29,-1 3-30,-1 2-21,4 3-24,-5 0-20,3 2-19,0 0-16,1 1-10,-1-4-9,-3 3-4,5-1-6,-4-2 0,2 0-8,-1-1-20,0-1-24,0-5-44,-2 2-57,1-4-94,-2 1-172,2-2-130,1-5-85,-4-1-162,5-3-140,-2-1-8,2-1 120,2-3 120,-1-2 93,2-3 198</inkml:trace>
  <inkml:trace contextRef="#ctx0" brushRef="#br0" timeOffset="19469.8691">31809 17761 198,'33'-21'499,"-7"5"96,-3 2 59,-8 6 50,-5 1-169,-1 5-77,-8 8-24,-1 2-30,-4 6-14,-3 0-11,-2 5-44,0 1-54,1 1-62,1 0-45,2 1-35,1-2-27,4 1-16,3-2-12,0-2-14,4 2-8,4-4-8,1 1-3,4-3-5,-1-3-4,3-2-2,1-1 4,2-4 5,-3 1 6,2-4 8,1-4 7,-3-1 7,1-1 4,-2-2 6,-1-4 0,-2-2-1,-3-1-5,-1-3-4,-5 1-4,1-3-9,-4 1-8,-2 0-6,-2 1-14,-4 2-36,1-1 0,-5 0 0,1 1 0,-2 2 0,2 3 0,-5 2 0,1-2-54,0 3-65,-1 1-47,1 2-70,-3 0-92,3 1-173,3 2-131,1 0-110,3 2-172,2 0-99,-1 2 14,4 2 149,2-2 136,4 1 136</inkml:trace>
  <inkml:trace contextRef="#ctx0" brushRef="#br0" timeOffset="19652.3341">32255 17812 114,'27'7'464,"-8"4"60,1-6 45,-4 0 59,-3-2-88,2-1-65,-1 0-6,-1-4 12,-4 0 9,-2 0-16,1 1-72,-2-1-89,-2-1-78,1 1-67,-5 0-48,1-1-42,2 0-28,-3-1-37,0 2-47,0-2-75,-3 2-162,6-1-162,0-2-116,1 2-214,0-3-155,1 3-32,1-1 103,2 0 130,1 0 103,2-1 219</inkml:trace>
  <inkml:trace contextRef="#ctx0" brushRef="#br0" timeOffset="20062.1454">32975 17744 300,'-12'-4'667,"-7"-7"140,2 0 90,0-2 73,2-1-216,0 1-138,1-2-169,5-1-107,4-1-63,1 0-60,4 0-48,8-2-40,1 5-32,6-3-25,0 5-20,5 0-12,3 3-3,-1 3-6,0 2-2,1 6-1,-2 3 0,-1 2-1,-3 4-3,-4 5 1,-4 3-4,-3 4-3,-6 0-2,-3 7-5,-7-2 0,-3 4-5,-6 0 0,-3 1-3,0-1 5,-2 0 2,-1-2 8,2-2 6,4-2 6,3-3 2,2-2-4,5-2-3,3-4-6,3 0-3,2-2-2,5-3 4,4-1 2,7-2 1,2-4 0,7-3 0,4 0-6,2-3-2,3-3-7,-2 1-11,0-1-14,-1-1-24,0 0-31,-2-1-73,-3 1-124,1-3-210,-1 0-134,-4 2-243,-2-2-168,0-2-35,-2 1 68,-1 0 187,0-1 131,-3 1 256</inkml:trace>
  <inkml:trace contextRef="#ctx0" brushRef="#br0" timeOffset="20481.6151">33961 17607 363,'-11'11'772,"-5"-4"157,0-2 96,-1-2 64,2 1-221,2-2-229,1-1-213,5 1-142,4-2-85,-2 1-51,8-1-40,2 2-21,7-2-11,7 0-4,3 0-4,8 0-4,5-2-8,3 1-9,1-1-15,0-1-8,0-1-9,-1 2-5,-4 1-4,-5-3-12,-2 4-17,-5-1-26,-4-1-37,-3-1-51,-3 3-62,-3-2-124,-3 0-154,-3-1-92,0-3-76,-7 2-137,-4-1-117,-4-2 32,-3 2 118,1-2 94,-1 3 93</inkml:trace>
  <inkml:trace contextRef="#ctx0" brushRef="#br0" timeOffset="20706.5603">34161 17502 52,'-11'-11'444,"-3"-1"81,4 1 91,-4 0 99,5 0-45,-1 3-95,3 1-30,2 0-25,1 2-41,-2 2-73,4 1-74,2 4-71,0 1-46,2 5-36,2 6-19,-1 2-13,3 4-10,-2 1-18,1 4-22,1 3-18,-2-2-22,4 1-16,-2 0-13,-2 1-9,1-4-7,1 0-6,-2 0-2,1-3-8,0-1-13,-1 1-19,-3-2-32,3-3-48,-4-1-59,4 0-94,-2-1-152,0-2-124,4-2-55,-3-4-54,4-1-103,-1 1-81,0-5 72,2-1 90,-1-1 62,2-5 87</inkml:trace>
  <inkml:trace contextRef="#ctx0" brushRef="#br0" timeOffset="21041.0684">34561 17630 160,'21'-12'474,"-3"3"62,-4 3 34,-5 2 25,1 3-176,-5 2-88,-1 4 5,-3 4 24,1 3 38,1 0 29,-3 1 3,-3 4-41,3-2-67,3 2-63,-3-2-50,3 2-36,-2-2-26,5-2-20,3 0-16,1 1-12,-1-2-9,5-2-5,-1 1-5,-1-5-2,6 0-3,-2-2 4,3-1 1,-2 0 6,2-3 5,-2-1 9,2-3 8,-4 1 9,0-3 8,-1-2 0,-1-1-125,-3-3 0,-1 2 0,-2-4 0,-1 3 0,-3-1 0,-3 1 0,0-1 0,0 0 0,-1 1 0,-2 1 0,-3 0 0,0 1 0,-3 3 0,-1-1 0,-3 0 0,-1 2 0,-1 1 0,-4 0 0,-1 3-285,4-1-145,-1 2-148,0 2-101,6-2-90,0 1-150,3 1-96,5 0 20,0 1 149,7 0 131,2 0 130</inkml:trace>
  <inkml:trace contextRef="#ctx0" brushRef="#br0" timeOffset="21206.5318">35005 17723 374,'18'6'657,"-2"-3"138,-6 0 108,-1-1 41,-1 1-166,-4-3-109,-1 0-140,0 0-103,-3 0-86,0 0-75,-4 0-71,2 0-61,-2-3-45,2 1-37,-1-1-23,0 2-26,2-1-33,-1 1-53,1 1-83,2-2-183,2 2-164,3-3-126,2 1-207,3-1-132,3 3-17,-4-2 129,4 0 142,0 2 120</inkml:trace>
  <inkml:trace contextRef="#ctx0" brushRef="#br0" timeOffset="21494.0575">35415 17656 203,'9'-11'595,"-8"1"167,-1-2 105,0-2 76,2 3-162,0-1-131,0 1-142,1 2-133,3 1-81,2 3-59,1-1-51,2 3-43,0 3-32,2 5-23,1 4-13,-5 2-16,1 6-2,-5 4-2,-4 5-2,-1 4 1,-5 0-2,0 3 1,-4-2-6,3 1-3,-2-2-9,4-2-5,4-2-2,4-1-2,5-4 4,9-3 1,6-1 1,7-6-2,6-4-1,9-4-6,2-5-5,4-1-7,1 0-3,0-3-1,-1-1-10,-2 1-17,-2 1-34,-6 1-55,-4 0-82,-5 3-162,-5-1-183,-6 1-133,-2-1-222,-10 2-128,-7-1-12,-9 2 110,-7-2 163,-10 1 134</inkml:trace>
  <inkml:trace contextRef="#ctx0" brushRef="#br0" timeOffset="23670.0622">14867 12030 192,'-3'2'302,"-4"-2"22,-1 0-27,-4 0-57,3 0-69,-1 0-51,-4-2-26,1 2-13,-2-2-3,0-1 7,-4 1-5,3 0 2,-3 2-2,0-1 1,0-1-7,1 2-6,1-1-5,2 1-5,2 0-6,0-2-7,6 2-5,-2-2-10,6 2-10,3 0-6,3 0-6,9 0 1,3-2-2,7 0-1,6 1 0,8-2 1,3-1-2,4 1-3,6-1-2,0 2 0,1-1 0,1-1-2,1 1 2,-1-1 4,-2 1-2,-3 0-2,-5 1-2,-6 0-2,-1 0 0,-10 0-4,-5 1 1,-7-1 2,-9 2 1,-5 0 1,-7-2 0,-8 2 3,-6 0 3,-6-1 4,-5 1 5,-4 0 2,-5 0 1,0 1 0,-5 1 1,-1 1-2,0-1-2,3 2 3,1-2 0,2 1 3,9-1 3,5-1 0,8 1 1,6 0-1,9-2-5,10-2-5,7-1-4,14-2-3,6-1-3,7-1-1,3 1-2,5-2-1,3 4 2,-1-3 1,-2 3 0,-1 3 0,-4-1 0,-4 2 0,-8 2 0,-6-1-5,-9 3 1,-7 3-4,-11 1-2,-2 1-6,-12 1-2,0 0-4,-3 1-10,0-3-24,2 0-91,1 0-196,3-3-100,0 2-52,5-4-19,4-1 12,6-6 89</inkml:trace>
  <inkml:trace contextRef="#ctx0" brushRef="#br0" timeOffset="25074.4785">32562 18514 191,'-9'6'473,"-1"-3"52,3 0 39,0 0 36,-1 1-179,1 0-60,1-1 10,0-1 28,3-1 26,-1 2 10,2-1-15,2 0-53,2 0-61,3 0-54,6 0-40,2-2-28,6 0-27,4 0-23,2-4-17,8 0-16,2 1-14,1-2-14,0 2-10,-2-1-14,-1 0-8,-5 1-10,-2 1-11,-1 1-5,-7 1-5,1 0-4,-6 0-5,-1 0-4,-2 1-10,-2 1-12,-2 0-20,-5-1-25,3 3-37,-4 0-52,0 1-77,0-1-153,0 2-134,0-2-86,1-1-149,2 2-155,-2-2-20,5 3 104,0-3 123,1-3 95,3 0 180</inkml:trace>
  <inkml:trace contextRef="#ctx0" brushRef="#br0" timeOffset="25550.0901">33660 18411 314,'-2'-7'492,"0"-1"46,0-1 44,1 2 4,-2 1-146,0-2-45,-1 5 6,2-2 15,0 2-1,1 1-24,-3 0-62,-1 2-70,4 0-69,-2 0-51,-2 4-27,-1 1-14,3 3-13,-3 4-2,3 2 0,-3 3 1,5 2-6,-4 2-8,1 1-9,4 0-10,0 1-10,0-1-6,3 0-5,-2-3-2,4-1-2,0-1 2,0-2 1,3 0 2,-1-4 4,2 1 2,5-2 3,-3-3 6,3 0 1,1-4 2,-1 1 3,1-4 2,2 0 4,-2-2 2,0-3 10,0 0 9,-2 0 12,-2-4 7,0 1 14,-2-1 13,0-4 6,-2 0-64,-2-2-67,-2-2 0,0 0 0,-3-1 0,-3-1 0,0 0 0,0-1 0,-5 2 0,1 1 0,-3 2 0,1-1 0,-5 3 0,4 2 0,-5-1 0,-3 4 0,3-1 0,-1 2 0,-1 2 0,3 2-43,-1-1-246,1 4-66,3 2-162,2 0-135,1-2-169,2 2-206,3-1-65,0 2 31,3 2 164,5 1 160,1 1 204</inkml:trace>
  <inkml:trace contextRef="#ctx0" brushRef="#br0" timeOffset="25777.6073">34118 18524 296,'9'0'543,"0"-1"149,-1 1 138,-2-3 76,-1 1-134,-1-2-63,2 1-69,-5 1-108,2-1-108,-2 1-94,1-1-82,-2 2-64,3-1-43,-3 1-34,0-1-31,0 2-22,0-3-20,0 3-21,0 0-21,0 0-28,0 0-37,-3 0-50,1 3-70,2-1-113,-1-1-180,1-1-113,0 0-154,-3 2-187,3-1-55,-1 1 52,1-1 157,0-1 112,0 0 180</inkml:trace>
  <inkml:trace contextRef="#ctx0" brushRef="#br0" timeOffset="26084.2781">34484 18351 78,'2'-10'463,"1"1"88,0-3 99,-2 2 128,2-1-51,-1 1-95,-1 1-37,-1 3-36,0 1-65,0 1-105,-1 1-95,1 3-81,0 0-58,0 5-34,4 2-9,-3 3-7,3 4 2,0 3 0,2 2-5,-3 2-5,3 1-18,-5 2-11,5 0-8,-3 2-11,3-2-10,-1 2-7,-2-1-10,1-1-9,-1 2-4,1-3-1,-2-1-5,0 0-1,0-2-4,0-2-3,-1 1-16,1-2-25,1-2-28,-3-2-51,0 0-67,1-1-84,-1-3-169,2-1-129,0-3-111,0-1-162,0-4-114,1 0-4,0-3 128,4 0 128,2-3 128</inkml:trace>
  <inkml:trace contextRef="#ctx0" brushRef="#br0" timeOffset="26333.6048">35054 18516 168,'18'-13'490,"1"2"107,-4-1 105,-5 1 104,2 1-127,-1 2-70,-4 2-30,2 1-49,-5 2-60,1 2-68,-4 1-67,-1 1-63,0 4-55,-1 0-33,-2 6-24,0-1-17,0 5-17,-3 2-14,-2-3-18,2 5-20,-3 0-16,2 2-18,-2-2-14,0 1-11,0 1-6,2-1-4,1 1-10,3-4-13,-3 1-22,2 0-29,2-4-32,1 3-48,-1-3-61,-1-2-77,3 2-156,0-4-129,0-4-82,-1 0-141,-2-1-143,-2-4-18,2-1 114,-4 0 128,1-3 98,-4 0 180</inkml:trace>
  <inkml:trace contextRef="#ctx0" brushRef="#br0" timeOffset="26589.8536">34926 18587 28,'-3'-16'456,"0"1"88,1 1 73,2 0 67,0 0-66,0 4-140,2 1-42,4 0-15,0 4-10,3 2-14,0 3-19,2 2-30,3 1-46,-4 6-51,4-1-38,1 3-31,-4 2-28,4 3-24,-1 0-16,-2 1-12,3 0-18,-4 1-16,3 1-13,-1 0-12,-2 0-13,0-1-8,3 0-9,-4 1-4,-1 0-5,3-3-1,-3 1-2,-1-2-6,-1 1-12,0-3-18,1-1-30,-2-1-42,0 1-57,-3 0-74,1-4-140,-1 1-147,1-4-86,0-3-133,2-1-170,-2-2-44,-3-3 87,5 1 133,-1-6 95,1-1 165</inkml:trace>
  <inkml:trace contextRef="#ctx0" brushRef="#br0" timeOffset="26829.8835">35565 18636 71,'14'-5'513,"-9"1"176,0 3 127,1-1 87,-3-1-96,-2 1-147,1 2-108,0 2-126,0-1-81,0 4-51,-1 1-35,-1 1-25,2 1-36,1 1-35,-2 0-31,2 3-25,2-1-17,-4 3-15,4-2-17,-2 3-12,1-4-15,1 6-11,-3-5-5,2 2-8,-3 1-2,4 0-4,-1-1-8,-3 0-17,1-2-24,0 0-34,-2-2-47,2 2-55,-2-1-69,0-3-111,0 1-128,0-4-73,2-3-27,1 1-86,0-3-93,-3-3-10,3 1 79,-2-6 65,4 2 56,1-4 130</inkml:trace>
  <inkml:trace contextRef="#ctx0" brushRef="#br0" timeOffset="27149.6159">35816 18747 191,'9'-6'462,"-3"4"48,2-1 28,-7 3-6,4 0-176,-2 2-118,3 1-34,0 0 19,-2 2 50,4-1 52,-2-2 43,-1 3 19,1 0 0,3 0-27,-1 0-41,1-1-42,-2-1-40,5 0-34,-3-1-35,3 0-25,-2-2-27,0 1-17,1-1-13,1 0-5,-5 0-6,2-1 1,0 1-2,-1-2 5,-2 2 1,-2 0 5,-1 0 11,-1-2 5,0 2 9,0-1 2,-2-1 0,2 2-6,-2-3-104,0 1-2,-2 0 0,0-1 0,0 1 0,0-1 0,-4 0 0,5-1 0,-7 2 0,2-3 0,-3 1 0,0-1 0,-2 2 0,2 0 0,-3-3 0,3 2-29,-3 0-127,1-1-18,2-1-24,-2 2-30,2 1-33,0 0-59,0-2-125,4 1-111,-1-2-55,2-3-97,1 4-136,-1-3-47,1 2 84,1-1 109,-1-2 77,3-1 145</inkml:trace>
  <inkml:trace contextRef="#ctx0" brushRef="#br0" timeOffset="27405.9165">35820 18434 235,'-14'0'545,"4"-2"149,1 0 123,-1 0 103,1 1-177,3-1-91,0 2-82,3-1-108,-2-1-98,2 0-83,2 1-69,1 1-57,1-2-43,2 1-36,7-2-27,1 1-19,4-1-13,3-1-7,0 2-4,2-1-4,1 1-6,-3 1-19,1-1-33,-4 2-51,2-3-88,-4 3-162,0 0-137,1-4-84,-4 2-140,2 0-162,0 1-29,-6-1 104,3 0 110,0-1 84,-2 2 164</inkml:trace>
  <inkml:trace contextRef="#ctx0" brushRef="#br0" timeOffset="28009.5079">36319 18291 105,'-1'0'340,"1"0"68,-3-2 20,3 2-23,-2-1-57,2 1-68,0 0-70,0-2-57,-1 2-42,1 0-30,0 0-17,-2-2-9,1 2 1,1 0 15,-5 0 25,5 0 35,-1-2 48,1 2 43,-3 0 40,1-2 31,2 1 8,-1-1-6,1 2-21,-2-3-28,0 1-37,0 1-31,0-1-29,1-2-23,-3 1-18,4 0-14,-2 0-10,2-3-10,2 1-6,-2 0-6,4 1-14,-3-1-9,5 0-7,-3-1-10,3 1-5,3 2-6,-1 0-6,2 1-1,-1 2-2,0 2-2,3 1 0,-3 2 0,-2 4 1,1-1 2,-3 3 0,-1 3-1,0 1 3,-4 0 0,0 3-3,-2-1 5,-4 2-2,1 1 4,-1-1 5,-2 0 4,1-3 5,1 1 4,3-4 10,-3 2 3,3-2 3,3-2 4,0-2 5,0-1 4,3-2 5,3 1 0,1-2-1,2-2-5,5-1-10,1 0-8,-1-2-13,6 0-9,-4-2-7,1 2-1,2 0-5,-4-2-2,0 2 0,-1-1 0,0 1-3,-4-2-12,0 2-20,-5-1-27,1 1-43,-3 1-63,-3-1-108,-4 2-195,-2-2-140,-3 0-208,-5 3-168,-1-1-47,-1 3 57,1 0 171,-3 0 142,2 0 232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03:49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6936 2023 245,'-2'-24'536,"0"3"82,-1 3 62,-3 2 44,0 4-227,3 1-136,-1 6-87,-2 5-38,-1 5-27,-1 9-13,1 3-8,-2 6-1,1 2-16,-1 3-34,3 3-32,2 2-23,1-2-23,-1-1-20,2 2-11,2-1-7,-2-3-6,2 0-8,0-4-2,2-3 0,-2-4-3,0 0 1,2-6 19,-1 0 31,-1-5 37,0-1 29,0-5 15,0-2 4,-3-5-14,3-6-26,-2-5-38,1-3-25,-2-6-17,3-1-8,-1-4-1,1-2-1,1 1-1,3-1 0,-2 2 0,4 3 2,-3 2 0,1 8 3,-2 2-3,4 1-3,0 5 0,-2 5-6,6 3-1,0 3-4,0 5 3,3 2-3,1 5 4,-1 2 1,0-2 0,2 5-3,-1 0 3,0 0 0,1 0 0,-4-1 1,4-2 1,-2-1-1,-1 1 2,0-4 1,0 1-4,-3-3 0,1-3 0,-1-1 0,0-4 1,0 0 1,1-6 5,-1-2 0,3-4-2,-5-2 1,2-5-5,-1 2-1,-1-5-3,1 0 2,-2 1-2,-2 2 0,1 4 3,-1-1 0,-1 3 2,1 4-6,-2 2 3,0 2-2,-1 2-1,3 3 4,2 1 1,-1 6 6,1 1 1,1 3 3,1 2 2,2 3 2,-3 1-5,2 1 0,-1 0-3,-1 1-1,-1 2-5,-1-1-14,1 3-20,-2-1-34,-1 0-44,0-1-96,0 1-159,0-1-111,3-4-59,0-1-103,-2-1-130,1-5-50,1-2 85,0-2 77,1-6 62,1-4 123</inkml:trace>
  <inkml:trace contextRef="#ctx0" brushRef="#br0" timeOffset="556.0296">7473 2162 78,'9'-22'440,"0"2"58,0 0 36,0 3 24,-3 2-156,3 3-151,-4 3-71,2 2-17,-1 6 14,3 1 39,-2 5 45,1 3 23,-1 4 2,-1 3-19,-2 4-39,2 0-51,-4 0-57,-1 2-40,1 1-27,-2 0-19,3-1-9,-2-1-15,-1 1-3,0-4-2,2-1-1,-2-1-2,0-3-2,2-1 3,0-5 3,-2 1 15,0-1 24,0-6 19,0-2 6,0-4 4,0-5 5,0-2-13,0-3-24,-2-4-21,0-2-3,0-5-7,2-1 1,-1 1-1,1-1 14,0 4 17,1 4 11,-1 3 7,0 1 1,2 4-7,-2 5-12,4 2-15,-1 4-13,2 4-1,2 5-1,0 3 2,1 2 0,1 4 0,0 0-4,1-1-1,2 1 0,0 2-4,1-3-3,1 0 2,-2-1 1,3-1 0,-2-3-5,2-2 1,0-2 2,0-2 2,2-5 0,-2 0-2,2-5 1,-2-2 1,1-2-1,0-4-4,-4-2 1,0-4-1,1-2 1,-2-3-1,-1-2 1,1 1 1,-2 0 4,-2 0 7,-1 2 4,2 6 7,-3 1 0,1 1 3,-3 5-6,2 1-7,-2 6-3,4 0 0,-1 4 3,3 4 6,1 4 8,-1 1 4,0 5 1,0 3-1,2 2-8,-4-1-4,2 3-3,-3 2-6,0 1-3,0 0-2,-2 3-7,1-3-12,-2 1-22,3 2-32,-2-2-57,3 1-88,-2-3-145,1 0-115,3-1-61,1-3-58,-1-1-120,3-2-88,-3-4 57,2-2 74,0-4 53,3 0 78</inkml:trace>
  <inkml:trace contextRef="#ctx0" brushRef="#br0" timeOffset="1095.5978">8511 2191 368,'0'-10'485,"2"-2"36,-2 0 23,0 1-70,0 1-185,-2 0-95,2 1-44,-2 1-13,0 0-4,2 2 2,-2-1-9,2 2-4,0 1-8,-1 1-14,1 0-16,0 1-18,0 0-21,0 1-17,0 1-13,0-2-9,0 2-1,1 0 2,-1 2 11,2-2 8,2 1 2,-1 1 4,3 0 1,-3-1 0,5 1-3,-1-2-4,2 0-5,0 0 0,0-2 5,3 1-2,-2-3-3,-1 1 0,1-3 2,0 2 3,-1-5 7,-2 2 13,0-3 9,1 0 15,-2 1 13,-2-5 1,-2-2-3,-2 1 0,0-2 5,-2 0-6,-4-4-2,0 1 10,-1-2 16,-1 1 12,1 4 6,-2-2 10,1 5-1,1 1 2,0 3-15,-1 2-18,2 1-16,-1 3-17,-1 3-12,1 6-12,-1 3-5,-2 9 1,1 5 4,0 3 7,2 5 9,-1 4 5,1 2 0,1 0 0,3 2 0,-3 0-7,3-1-8,3 0-9,0 0-10,5 1-8,-1-4-7,-1 0-4,3-2 0,0 0-4,-3-1-2,1-3 2,-1 1-5,-1-1-6,2-1-13,-2 0-20,-2-1-28,1-2-48,-2 0-69,1 1-149,-3-2-176,-2-4-173,-2-1-248,1-1-98,-3-2-6,-3-8 115,3 1 164,-1-8 185</inkml:trace>
  <inkml:trace contextRef="#ctx0" brushRef="#br0" timeOffset="1267.1326">8337 2567 345,'-7'-6'757,"-1"-2"163,1 4 100,1 0 62,0 0-221,2 1-235,2 0-223,2-2-154,2-1-100,5 0-62,7-7-40,6 3-20,7-2-22,3-2-23,5 3-32,4-1-55,3 3-102,-2-2-147,3 1-112,3 3-58,-3-1-88,-4 1-130,0 0-51,-1 1 65,-5-2 76,1 2 53,-6 0 107</inkml:trace>
  <inkml:trace contextRef="#ctx0" brushRef="#br0" timeOffset="1513.8571">9023 2354 294,'12'5'471,"-5"0"44,-4 1 32,0 5-1,-6 4-135,-4 3-24,-2 5 26,-6 3 34,0 0 21,0 4 3,0-2-70,0 3-94,4-4-79,3-1-66,2-3-46,3 2-34,5-6-18,2 0-16,3-3-11,4-2-5,2-4-10,2-1 0,2-4-1,2-3-2,-1-2 2,1-3 2,-2-2 2,-4-5-1,2-3 1,-3-2-6,-5-3-7,1-2-5,-3-4-16,-5 2-23,-4-2-34,1 1-46,-3 3-75,-1 1-142,-1 3-120,-2 0-57,5 3-53,-1 3-121,1 1-109,1 1 46,2 1 73,2 0 54,4 1 67,2 2 162</inkml:trace>
  <inkml:trace contextRef="#ctx0" brushRef="#br0" timeOffset="1796.4514">9216 2507 1,'15'14'422,"-2"3"65,-2-5 38,-2 5 26,3-1-101,-3-1-144,-2 0-68,3 0-1,-2 0 37,-1 0 30,2-2 31,-1 2-3,-1-4-19,2-1-37,-1-2-44,2 3-34,-1-5-37,0-1-25,0 0-10,3-1-9,-1-3-17,0-1-11,2-1-7,-2-4-3,2-4-10,-1-3-10,-3 1-8,0-6-12,-3-2-7,-2 0-3,-1 1-1,-3-1-5,0 0 2,-3 2-4,-3 0-1,0 2-5,-3 1-7,0 3-6,-1-1-4,1 3-9,0 1-15,-3-1-20,3 3-31,0 0-61,-1 1-159,3 1-150,-1 0-125,1 1-215,1-1-142,-1 1-34,2 1 114,-1-1 131,4 2 127</inkml:trace>
  <inkml:trace contextRef="#ctx0" brushRef="#br0" timeOffset="2453.253">9747 2639 182,'3'10'473,"3"-1"47,-2 0 29,1-3 28,-1 0-192,-2-1-85,2 0-5,2-4 21,-3 1 33,-1-1 28,4-1 9,-2 0-25,3 0-49,-2 0-42,1-1-42,0-1-40,1-1-36,-1 0-28,0 0-21,2-3-17,-1-1-11,-2 2-7,1-5-8,0 2-8,-1-3-5,0 2-6,-1-5-3,-2 3-2,-2-5-9,0 1-5,0-1-5,-2 1-2,-2 1-3,1 2 1,-1 2 3,-1 1 1,-5 1-2,2 4 0,-4 3-4,0 1-3,-4 3-7,3 0-1,-1 4 0,4 0-4,-2 0-1,6 2-1,0-1 1,6 1-2,0 0-1,6-1-2,3 1-3,1-3-7,5 1-7,3-1-5,1-5-7,2 1 2,2-2-1,-3-2 6,3 1 7,-3-5 9,1 3 6,-4-2 7,-2 0 3,-2-1 1,-3 3 2,1 0 2,-4 0 1,-2 1 7,-1 1 3,-1 1 5,0 0 1,-3 0 2,3 1-3,-3 1-3,2 3 5,0-1 4,0 5 3,0 1 2,2 2 1,-1 0-3,1 0-5,-1 2-9,2 0-5,-2-1-5,3 3-1,-2-2-1,-1 0-8,3 0-14,-3-1-22,1 0-40,0 0-58,0-4-106,2 2-176,0-4-124,-2-2-139,2-1-219,-1-1-77,-1-3 33,2-3 142,0 3 116,0-2 153</inkml:trace>
  <inkml:trace contextRef="#ctx0" brushRef="#br0" timeOffset="2805.7305">10271 2776 187,'11'2'476,"2"-2"50,-2-2 35,1-1 38,-3 0-191,4-2-100,-2-5-21,1 4 15,1-4 22,-1 0 5,3-1-9,0 0-19,3-3-47,-2 3-46,1-3-37,-3 2-30,1-1-23,1-1-18,-5 2-5,1-2 1,-3 0 2,-2 1 0,-1 1 0,-3 0-2,-3 2-8,0 1-11,-3 0-10,-1 3-12,-2 0-9,-2 2-10,-4 4-8,-1 4-2,-2 2-7,0 1 0,-2 3-1,0 4 4,2 2 0,3 2-2,0 2 0,0 0 2,5 0 0,0 2-1,2-1-4,4 0 0,1-1 0,1-1-3,4 0-3,2-2-2,2-2-3,1 1-2,2-4-4,3-1-4,-1 0-12,3-1-12,-2-1-19,2-3-32,-1-1-45,-1 1-65,-2-2-133,2-1-159,0-3-128,-2 0-254,1-1-110,-1-1-16,2-2 99,-2-2 149,2-2 133</inkml:trace>
  <inkml:trace contextRef="#ctx0" brushRef="#br0" timeOffset="3381.3627">12111 2465 256,'-10'1'564,"3"-1"109,-1 0 104,-1 0 94,2-1-184,1 1-100,3 0-94,-1 0-79,2 0-89,0 0-85,2 0-73,2 0-58,4 0-41,1 0-28,7 0-11,-1 1-9,5 1-8,4-1-6,-1 1-3,1 0-10,2 1-25,-3-1-45,0 1-80,-5 1-129,2-1-114,-3 0-68,-3 3-36,-2-1-50,-5 0-100,-1 4-23,-8-4 38,1 1 35,-5 0 32,-3 2 88</inkml:trace>
  <inkml:trace contextRef="#ctx0" brushRef="#br0" timeOffset="3559.9109">12169 2619 189,'-16'10'474,"0"2"57,1-2 46,0-1 47,3-1-172,3-1-96,0-1-32,2-1-14,1-1-16,6-1-17,0 1-28,6 0-34,3-2-37,6 2-32,4-2-19,3-2-27,2 0-29,1 0-38,2 0-46,0-2-55,-2 2-102,-1-1-102,-2 1-77,1 0-42,-1-3-44,-3 3-112,-1-2-80,0 2 3,-2-3 24,-1 1 26,0-1 60</inkml:trace>
  <inkml:trace contextRef="#ctx0" brushRef="#br0" timeOffset="4259.9859">14191 1776 131,'1'-1'478,"-1"-1"88,0 1 63,0-1 43,-1 4-168,-1-1-135,0 2-43,-2 6 4,2 2 19,-5 8 17,1 3 10,-1 6-3,-1-1-44,-1 2-73,3 2-70,-1-3-47,1 3-37,3-5-28,-3 1-19,4 1-21,0-2-8,0-1-11,1-1-2,-1-3-6,2 1 0,-3-1-7,3-3-16,0 1-31,0-4-44,0-2-59,0-1-110,0-2-132,0 0-89,0-4-57,-3-1-134,-3-4-143,0-2 2,-1-4 81,-2 1 76,1-5 69,1-1 166</inkml:trace>
  <inkml:trace contextRef="#ctx0" brushRef="#br0" timeOffset="4664.0282">14046 2129 224,'3'-3'510,"2"0"74,-1 1 53,-1 1 43,1-2-216,0-1-106,0 0-67,5 4-56,-2-5-38,5 2-37,3-1-34,2-1-36,3 1-39,1-1-14,3 0-10,3 0-10,-2 0-7,2 1-1,-1-1-8,-2 0-4,3-2-5,-5 2-1,-4-1-3,1-2-2,-4-1 7,-1 1-1,-5-4-1,-2-4 4,-1 3 3,-6-2 0,2 0 7,-4 2 30,2-1 38,-3 0 36,0 3 34,0-1 36,0 4 24,0-1-2,0 2-17,0 3-24,-1 1-32,2 1-31,2 0-34,-1 4-25,-1 3-14,2 4-3,-2 5 7,0 4 8,2 4 13,0 2 5,-2 1-1,2 2-5,0 0-8,-1 27 16,-2-27-38,3-2-6,0 1-2,0-1-5,0 0-2,0-1-8,0 0-18,0-2-32,-2 1-49,2-3-85,0 1-159,0-2-118,2-3-66,2 0-94,-2-1-141,2-4-65,1-2 77,1-1 87,1-4 59,2-1 111</inkml:trace>
  <inkml:trace contextRef="#ctx0" brushRef="#br0" timeOffset="5864.4146">14877 2237 111,'14'-12'453,"-4"1"58,-4 1 39,0-1 45,-6-1-125,2 2-81,-4-1-8,-1 3 21,0-1 31,-3 2 11,0 0-24,-1 4-58,-2 0-67,0 3-63,-4 3-57,-1 4-45,-2 3-26,-2 4-22,-1 3-4,-1 2-8,4 0-6,-2 5-9,6 0-9,0-1-6,2 0-11,1 1-10,4 0-9,3-3 0,4 3-13,0-5-12,4 4-17,1-5-27,2 3-32,0-4-50,5-2-52,-1-2-81,2 0-91,1-4-74,2-4-40,3-2 0,-2-3 36,2-3 69,0-4 93,1-3 86,-1-4 61,1-4 39,-1 1 28,0-1 29,-3 4 25,-2-3 24,-2 3 23,-1 2 16,-4 2 13,-3 3 12,1 2 24,-2 3 33,-1 0 31,-1 4 33,-1 1 23,-1 1 4,-1 1-16,0 0-28,3 2-31,-1-2-40,-1 2-26,3-2-21,-2 2-14,5-2-6,-1 0 3,2-2 14,1-2 7,0 1 18,3-4 16,-2 1 13,2-2 7,0-2 6,-2-2-3,-1 0-1,1-3-12,-1-2-8,-3 0-15,-1-1-17,-1-2-16,-4 0-11,0 0-10,-4 4-8,2-1-7,-3 4-5,0-1-12,-1 4-14,-1-1-12,1 3-17,0 0-24,1 1-30,2 2-35,0 2-57,2-1-60,-2 2-44,6 2-15,-2 2 7,2 0 24,3 1 58,2 2 68,-1 0 56,5 1 36,-2 1 25,4-1 16,-1 2 18,0-1 20,2 0 24,0 0 34,0-2 37,0 2 39,3-4 38,-3 0 15,4 0 10,-4-4-4,4 0-16,-2-1-18,-1-2-26,2-1-19,-2 0-11,1-1-13,0-2-5,-2-1-9,2 0-4,-2-5-5,-1 2-7,1-3-5,-3-3-11,0-1-5,0-1-13,-3-1-5,1-3-5,-5-1-7,-1 3-2,-1 0 5,-3 2 0,0-1 2,-3 3-4,2 3 3,-4 0-1,-1 3-7,-1 0-7,2 4-8,-5 0 1,-1 3-7,0 3-3,0 0 1,-1 2 2,3 2 1,-1 1-5,4 1 1,0-2-2,3 1 1,2 1-3,2-1 1,2-2-1,4 1-1,3 0 0,1-2-3,4-2-2,3-1-1,3 0 1,0-4 0,-1 0 0,4-1 1,-3 0 4,0-1-2,0 3 4,-3-3-2,-2 4 2,-2 0-1,-1 0 3,-1 4-1,-5 1-3,2 1 2,-6 1 2,1 3-2,-2 1 1,2 3 2,-4-3-2,0 4-3,4-2 1,-2 2 1,0-1 2,1 0-1,4-1 1,-1-2 3,3-2-1,3 1-1,1-3-1,2-3 1,0 2 1,0-4 0,2-2 0,0 0 2,1-2-1,1-4 2,-2 2 0,2-5-1,-3 1-3,4-2 2,-4-3-2,2-3 1,-3 0-2,3-5 0,-3 2-1,-5 0 2,0-1-1,-1 4 0,-3 3 7,-3 1 0,0 2 3,-3 4 0,-3 1 1,0 1 0,-3 4 2,-3 4-1,-1 1 4,0 3 3,-2 3 3,1 1 3,-1 1 2,5 3-5,-2 0-4,3-2-4,0 1-4,5 0-2,-1 1-3,5-3 0,2 1-3,-2 0-8,4-2-13,6 0-14,1-2-22,2 2-41,5-4-67,4 0-139,1-5-174,6-1-137,1-4-248,3-1-132,2-5-23,-2 0 98,1-6 162,-1 1 135</inkml:trace>
  <inkml:trace contextRef="#ctx0" brushRef="#br0" timeOffset="6270.9896">17316 2291 448,'-6'17'791,"-3"-2"126,3-4 68,-3 0 40,3-2-280,1-4-261,-1 0-204,3 0-120,-2-1-68,2-2-44,0 0-45,3 0-58,0-2-113,0 2-136,5-4-98,1 0-98,1-2-190,2-4-125,0-1 15,1 2 82,-1-2 73,0 3 86</inkml:trace>
  <inkml:trace contextRef="#ctx0" brushRef="#br0" timeOffset="6698.8183">17521 2451 229,'20'17'484,"-1"-2"45,-1-1 38,0-4 67,1-1-182,0-3-66,-1-1-11,3-3 8,0-2 7,1-4-30,1 0-53,-1-5-49,0 0-50,2-3-44,0-1-30,0-2-30,-2-2-28,-1-1-18,-1-3-20,-2-2-11,0-2-10,-6-2-7,2-2-2,-3-2-4,-2-4-2,-3 0 3,-3-2-1,2-2-4,-4-3 1,-2 2 0,1-2-1,-5 3 3,1 3 4,-1 0 15,-1 7 11,2 2 14,-2 7 6,2 3 7,-2 5-5,2 2-6,-1 4-13,-3 6-10,2 5-6,-3 10-5,0 5 2,-2 7 7,1 7 6,1 3 5,2 1 9,1 3 8,0 0-1,5 2-3,1 0-3,1-2 0,4 0-11,-2-1-9,3-4-5,1 0-4,2-4-4,0-2-5,4-1-3,-1-4-4,1-1-4,-2-4-11,4-2-12,-2-2-22,1-2-24,0-5-30,1 1-45,0-4-56,2-3-87,0-2-119,1-2-82,2-2-36,0-5-8,3-1-28,-3-1-34,3-2-13,-1-4 15,-1 3 18,1-3 31,1 0 82</inkml:trace>
  <inkml:trace contextRef="#ctx0" brushRef="#br0" timeOffset="7612.9988">18473 2340 174,'14'-6'426,"-3"2"58,-2-1 35,-1 0-37,-2 2-134,-3 1-121,-2 0-76,-2 2-36,-1 4-2,-2 0 26,-1 3 60,-1 2 68,0 3 64,-1-2 49,1 1 23,0 1-9,1 2-47,-2-1-59,1-1-64,5 2-61,-4-3-45,4 2-32,1 1-30,0-2-16,1 0-11,1-1-10,2 2-8,-1-4-5,3 2-1,3-3-7,0-2-17,1 1-22,2-2-23,3-3-32,0-2-42,0 0-50,1-4-68,2 0-69,-2-5-62,2 1-31,0-3 3,0-1 32,1-2 68,2 2 80,-3 0 81,0 0 58,-2 0 38,1 4 24,-2-2 16,-4 2 10,-2 1 12,0 2 9,-3 0 14,-2 3 26,-2 2 37,0 2 64,-4 0 69,0 6 70,-2 3 56,1-2 26,-3 4 2,0 1-40,0-1-56,3 1-64,-1 2-56,4-3-43,0 0-36,4 0-18,-1-1-13,5-1-8,-1-2-6,5-2-1,1 1 1,1-4-1,1-1-1,1-3 5,-1 0-3,1-1 2,-1-2-3,-1 0 2,1-6 5,-4 2-8,0-3-4,-1-2-6,-5-3-8,-1-1-5,-2 1-12,-4-3-7,-4 1-6,5 2-9,-7 1-15,2 3-20,-1 1-21,-1 1-28,3 3-31,1 2-30,0 3-21,2 1-7,2 3 9,2 2 21,2 2 36,1 3 36,5 0 36,-1 1 22,0 1 14,5 2 15,-3-2 12,3 1 17,0-1 20,-1-1 17,2 0 20,1-3 12,-3 1 10,3-3 3,-1-1-1,0 2 1,0-5 0,2 0-5,-3-2-7,1-2-6,3-1-6,-3-3-8,0-1-6,0-1-2,-5-2-2,4 1-6,-3-5-7,0-2-6,-4 3-5,2-2-8,-3-2-4,0 2-2,-2 0 3,-2 0 2,0 4 3,-4 1 0,0 2 0,-2 1-1,2 2-4,-2 1-9,-2 1-7,2 2-5,-4 1-3,2 4-5,-1-2-2,1 2 3,0-1 0,5 2 0,-3 0 0,4 0-2,4-1 2,0 0-2,3 2 2,4-4 0,2 1 0,6-1 0,-1-2 0,3 3 1,2 0-1,0 1 0,-2 1 1,-2 2-1,-2 4 0,-4 1 0,0 1 0,-5 4-3,-1-2 3,-1 4 0,-1-2 0,2 1-2,-1-1 2,3-2 3,3 0-2,1 1 2,2-5 1,3-1 0,3-3-1,1 2 1,2-6-8,-2 0-6,2 0-15,-3-3-26,0 0-42,-7 0-69,1-1-164,-1-2-159,-4-2-198,-4-4-228,-4 1-91,-2-3-3,-3 2 131,-7-2 149,-4 2 199</inkml:trace>
  <inkml:trace contextRef="#ctx0" brushRef="#br0" timeOffset="8531.0177">14452 2945 159,'-22'2'432,"5"-1"50,-3 1 31,1-2-20,0 1-162,5 1-129,-1-2-77,1 1-45,5 1-28,2-2-10,1 0-11,2 0-5,2 2-7,4-2 1,4 1 5,5 2 8,7-3 8,5 2 10,5 0 4,9-2 0,9 1-3,3-1-7,12-1-7,2-1-1,7 0 9,2 2 16,6-4 17,3-1 24,1 2 18,3-2 12,3 1-3,0-1-16,-1-2-19,-4 2-22,-5 0-23,-2 0-22,-11 0-10,-5 0-8,-7 1-3,-7 1-7,-5 0-3,-7-1 5,-6 3-4,-6-1-2,-4 0-10,-3 0-21,-2 2-32,-3-2-48,-5 2-51,0 0-39,-5 2-13,-5-2-3,0 0-18,-5 2-51,-4 2-77,-3-1-97,-4 0-46,-3 2-13,-4 1 30,-2-3 86</inkml:trace>
  <inkml:trace contextRef="#ctx0" brushRef="#br0" timeOffset="8898.4298">14656 3099 14,'-33'9'423,"3"-2"59,5-3 34,5 1 16,3-2-121,4 0-174,4-2-106,4 0-56,5 3-25,9-4-10,3 2 3,13-2 24,5-2 46,9 2 50,8-4 60,5 3 50,6-3 50,8 1 23,2-2-2,5 2-19,4-2-43,2 0-39,3 0-48,3-2-36,-2 4-38,2-2-28,-7-1-19,-3 0-16,-8 2-17,-5-1-12,-4 0-4,-7 2-5,-5-2-5,-6 1 2,-4 2-3,-7-2 0,-5 2-1,-3-1-2,-6 3-2,-2-2-6,-2 1 3,-4 1-6,-1 0-18,-4 0-36,-2 0-90,-2 0-186,-5 1-145,-5 1-260,-3 3-185,-3-1-72,-4-2 31,-5 2 157,-1-2 127,0-2 256</inkml:trace>
  <inkml:trace contextRef="#ctx0" brushRef="#br0" timeOffset="50592.2105">11750 4488 193,'-12'4'492,"-6"-3"80,-2-1 72,-3-1 108,1-1-128,1 2-53,0 0-18,2 0-23,4 0-38,5-3-77,-2 0-94,7 1-92,1 1-75,6-2-54,5-2-34,6 0-24,6-1-18,7-2-15,8-3-2,3 5-7,3-1-3,-1-2-8,0 6-14,-5 0-29,-3 3-51,-2 0-77,-4 3-127,-6 2-117,-4 4-75,-2 1-28,-7 0-14,-2 2-41,-8 5-36,-5-1-3,-6 3 21,-4 1 21,-3 1 46,-5 2 109</inkml:trace>
  <inkml:trace contextRef="#ctx0" brushRef="#br0" timeOffset="50733.1902">11734 4701 382,'-33'24'471,"3"-4"47,2-2 36,0-1-43,6 0-147,1-2-56,6-2 0,6-3 15,3 0 18,6-2-15,6 2-32,7-6-51,10 0-63,6-3-55,9-2-48,6-3-41,7-2-83,4-2-129,1 2-109,2-3-81,-3 3-223,2 1-175,-1-1-32,-4 3 66,0-5 76,1 2 63</inkml:trace>
  <inkml:trace contextRef="#ctx0" brushRef="#br0" timeOffset="51304.4105">14198 4209 230,'-9'3'488,"0"-3"61,1 0 66,-2 0 88,4-2-165,3 2-77,-1 0-40,2 0-31,4-1-41,4 1-53,6-2-67,6 0-38,7-2-24,4 1-20,4 0-20,3-2-36,1-1-28,2 2-27,-2 1-15,-1 0-11,-5 0-7,-1 1-25,-4 0-54,-5 2-124,-3 2-133,-5-2-92,-3 2-62,-5-1-97,-6 3-157,-5-1-9,-5 0 67,-5 1 56,-2-2 44,-3 1 107</inkml:trace>
  <inkml:trace contextRef="#ctx0" brushRef="#br0" timeOffset="51669.6501">14220 4233 220,'-22'13'475,"1"-1"43,-1 0 26,0 5 25,-1 4-228,-1-1-111,3 6-45,-1 0 5,6-2 10,2 2 23,4-4 3,7-1 4,3-2-10,7-1-25,4-2-26,8-2-39,4-4-29,6-3-31,5 1-19,5-5-15,1 0-11,-1-2-7,1 1-8,-3 2-1,-1 1-4,-5 0-3,-3 4-1,-4 0 0,-4 5 3,-6 2 3,-3 1 2,-5 0 12,-4 3 17,-6 1 15,-2-1 17,-3 2 18,-2 0 13,-3-2 7,-2-2-3,-1-1-8,-3 0-13,-3-1-17,-2-3-15,-2-1-18,-1-3-9,0 2-8,-2-5-7,2 1-6,0-3-8,-1 0-16,4-2-22,-2 0-34,3-4-62,2 0-106,4-1-106,0-2-70,5-2-33,1-2-37,5-3-59,2 1-67,2-4-1,3 0 22,3 0 21,5-1 54,1-3 114</inkml:trace>
  <inkml:trace contextRef="#ctx0" brushRef="#br0" timeOffset="52025.5666">14797 4493 65,'30'6'446,"-6"0"54,-5 5 36,-3-1 30,-4 2-112,-1 5-126,-4-1-56,1 1-6,-1 1 20,1 1 29,-3-2-3,3-1-24,1-1-25,3-1-22,1 0-23,3-4-30,1-1-28,4-1-13,1-3-2,0-1-12,1-4-15,0 0-8,-3 0-3,-1-4-3,-3 0 4,-1 0 6,-3-1 2,-5-4-4,-1 1-7,-6-5-8,-2 2-17,-6-4-17,-2 0-19,-7-2-11,-6-1-9,-3 1-9,-2 0-7,-5 2-6,2 2-4,-2 2-12,2 5-15,1-2-19,2 7-26,4-1-43,5 4-54,3 1-87,2 3-142,5-1-127,3 3-63,6 1-131,3-1-168,5-1-23,-1 2 87,4-2 116,0 0 71,4-4 168</inkml:trace>
  <inkml:trace contextRef="#ctx0" brushRef="#br0" timeOffset="52518.4303">16556 4139 370,'6'-11'494,"-4"-2"57,-1 2 71,-2 0 21,-1 5-116,-2-2-42,-1 5-14,-5 3-12,-2 5-19,-6 7-60,-4 7-71,-6 5-56,-2 4-38,-1 6-32,-5 0-43,2 3-35,-2 2-29,5-3-23,-2 0-18,4 1-11,3-4-9,1-1-13,5-2-18,1-2-30,6-3-41,2-4-64,4-1-126,1-2-143,4-6-95,2-1-53,2-3-116,0-1-145,2-5 13,-3-2 94,4-2 72,-4-5 69,2-3 147</inkml:trace>
  <inkml:trace contextRef="#ctx0" brushRef="#br0" timeOffset="52789.4821">16134 4238 187,'-2'-18'473,"2"5"54,0 1 44,-2-1 52,0 5-177,1-1-101,1 4-50,-2 2-22,4 2 24,-1 2 26,3 6 5,0 3 4,3 7 9,-1 4 0,1 3-44,5 5-61,-1 2-54,0 3-47,4 2-34,0-1-28,3 2-20,3-2-15,1-4-9,-1 1-8,3-3-8,1-1-7,-1-2-2,-2-3-2,3-1-3,-5-4-8,2 1-15,2 0-41,-2-5-62,-1 0-141,1-2-173,2-4-109,-2 1-199,-1-4-170,2-2-45,-3-1 77,3-4 143,-1-3 97,-1-4 210</inkml:trace>
  <inkml:trace contextRef="#ctx0" brushRef="#br0" timeOffset="53474.9793">17826 4148 322,'0'-11'462,"-3"0"48,0-1 25,2-2-75,-1 4-146,-2-1-63,2 5-11,1-1 17,-2 5 18,2-1 16,-1 3 18,0 3 16,2 8-4,-4 7-19,3 6-10,-1 7-10,-2 5-27,0 4-48,0 3-46,3 3-33,-1-1-23,2-2-18,0-1-16,0-1-16,0-3-6,2-3-14,-1-4-6,3 0-9,-2-6-3,1-2-6,0-1-4,-1-3 0,-1-4-4,3-1-6,-4-3-16,2-3-24,-2 1-39,0-5-69,-2 0-166,2-4-160,0-4-114,-1-2-194,-2-4-156,2-4-29,-1 0 109,-1-3 135,3-6 113,-1 2 212</inkml:trace>
  <inkml:trace contextRef="#ctx0" brushRef="#br0" timeOffset="53746.5224">18079 4505 156,'18'9'464,"-2"-1"45,-4-1 29,-2 0 24,-1 0-188,-3-2-120,-1 2-49,-1-1 2,1-1 37,-4-2 41,2 0 25,-1 1 18,1-2 10,-2 0-13,1-2-26,-1 0-34,-1 0-34,0 0-36,3-2-38,-3-2-34,2-2-28,-2 1-30,-2-3-23,2-1-16,-4-1-13,1 0-2,-3 0-8,0 1-7,-1 3-22,-1 0-37,2 1-74,-1 2-148,2 0-147,-1 0-86,3-1-123,3 3-182,3 1-64,-1-3 74,4 3 112,1 0 71,2-2 131</inkml:trace>
  <inkml:trace contextRef="#ctx0" brushRef="#br0" timeOffset="54350.7789">18797 4229 302,'-13'-3'464,"1"-3"43,2 1 24,-4-1-58,4-2-178,-4 2-99,4-1-49,1-1-11,0 4 25,3-3 36,3 0 32,-1 2 19,2-3 17,2 1 9,3 1-15,0-2-28,0 0-27,3 2-16,3-3-17,0 2-24,5 1-21,-3-3-9,4 2-10,0 1-11,2 0-14,-3 0-8,4 3-9,-2 0-7,1 3-5,-2 0-9,0 3-10,-2 2-2,0 1-10,-1 6-5,-5 2-9,1 1-1,-6 4-3,-4 3-2,-4 2 2,-3 3-1,-7 3 1,1 2-1,-3 1-3,-3-2 3,2-2-3,3 0 0,2-6 0,2 1-3,2-6 3,4-1-2,6-1-1,3-4 1,4 0 2,7-1 5,2-5-3,2 2 3,6-2 0,0 1-2,-2-2 0,0 2 0,2-1 1,-3 1 0,-2-1-3,-2 3 4,-4-3-4,-1 3 1,-8-1-2,2 3 7,-6-3 5,-1 3 9,-4-2 4,1 3 3,-6-2 4,-4 0-2,4-2-8,-7 3-5,0-3-3,-2 1-6,0-2-4,0-1-1,-1-1-6,1 1-16,-1-2-29,1 0-36,2-3-65,2-1-131,0 0-153,6-1-89,2-5-107,-1 1-162,2 0-95,3-1 47,3-2 114,3-1 82,2-1 116</inkml:trace>
  <inkml:trace contextRef="#ctx0" brushRef="#br0" timeOffset="55349.388">19801 4199 165,'0'-3'424,"2"-3"51,0 0 32,-2-1-29,2-1-148,-2 1-116,0-1-78,0-1-42,-2 3-24,2-2-12,0-1-1,-2 2 4,0-1 7,1 3 10,-4-2 25,2 0 30,1 0 40,-2 2 34,-2 1 33,3-2 20,-3 1 4,3 2-7,-3-2-24,0 2-27,1 0-26,1 0-23,-1 1-22,-3-2-25,2 2-22,0 1-15,2-1-15,-4 0-12,4 1-8,-2 1-5,3-2-7,-1 1-3,0 1-2,3-2 0,-2 2-1,2-2 0,-1 2-4,-1 0-8,3 0 0,0 0-2,-1-2-3,-1 2 0,2 0-3,0 0 4,0 0-1,0 0 0,0 0-1,0 0-1,0 0 0,0 0 2,-1 0-2,1 0 0,0 0-3,-3 0 1,3 2 1,-2-2 0,2 0 1,-1 2 3,-1-2 3,-2 3 3,1 0-1,-7 2 2,0 3 5,-3 4-1,3 4 0,-4-1 6,3 2-1,-3-1-1,4 3-1,1-2 3,-2-1-4,2 2-1,4-3-3,1 0 0,3-2-4,1 0-1,3 1-1,1-2-1,5 0 1,0-2 0,5 0-2,1-1 0,1-2-1,2-2 0,0 0 0,1-3 3,-1 0-4,1-2-2,-2 0-1,0-4 0,0 1 0,-4 0 1,0-4 1,-4 0 2,2-1 1,-4-1 0,1-2-2,-2-2 1,-2-3 0,-1 1 1,0 1 1,-2-3-4,-1 0 1,0 1-2,0 1-1,0 4 2,0 0 0,0 2-1,2 5-1,-2-1-1,2 5-1,2 1 0,2 5 1,-3 4 1,4 4 0,-1 5 3,0 3-1,-1 5 0,1 1 0,-2 5-2,-1 1-1,1-2-1,0 1 2,-4 0 2,2-2 1,-4 0 4,2-2 3,-4-4 2,-2 3 1,2-7 2,-3 1 1,-1-3 0,-1-4-1,-1 2 0,-4-4-3,-1-3-5,-2 2-1,-1-6-6,-3 2-9,-1-2-12,-2-2-21,-1-3-32,-1-1-46,1-1-69,1-3-134,2-2-121,1 0-69,2-4-40,7-2-88,0 0-115,6-2 8,5-5 63,2-1 56,11-5 50,3 0 125</inkml:trace>
  <inkml:trace contextRef="#ctx0" brushRef="#br0" timeOffset="55811.6243">20219 4154 221,'28'-9'507,"-6"4"78,-7 1 76,-4 2 102,-5 4-155,-6 1-61,-5 6-44,-4 0-26,0 3-46,-2 1-78,0 3-88,4-2-75,-2 0-63,4 0-43,4-1-28,2 1-24,4-2-14,4-2-4,1 0-5,4-4-3,2 2-2,3-5 2,2-2-4,-3-1-2,0-1 5,-2-2-3,-3-2 3,-2-3-1,1 1-1,-5-4 4,1-2-6,-7-3 2,2 1 0,-3-2 0,0-1 6,0 3 6,-3-1 4,2 3 8,1 3 0,0 1-1,-2 3-5,4 0-7,-2 6-7,4 3-3,3 3 0,-2 5-2,5 5 3,-2 4 1,-1 5 4,1 1 4,-4 4 2,2 4 0,-2-1 7,0 3 3,-2-1 0,-2-1 1,-2 0 0,-2-3 5,0 0-3,-5-3-4,0-1-2,-3-1-1,-2-1-3,-3-2-5,-4-3-6,1-1-1,-3 0-3,-1-5-13,-1-2-14,1 0-18,0-2-29,-1-3-43,5-2-62,-3-5-102,5 0-133,2-5-99,0-5-64,5-4-113,2 0-129,3-6-9,5-3 79,1-4 84,7-4 73,2 0 148</inkml:trace>
  <inkml:trace contextRef="#ctx0" brushRef="#br0" timeOffset="56375.6746">20447 4308 48,'35'-11'434,"-3"5"60,-6 2 32,2 2 30,-4 6-129,-1 3-135,-3 5-54,-1 4 4,-2 2 36,-2 6 35,-2-1 23,-4 3-3,0 1-22,1-2-36,-5 1-47,4 0-39,-2 0-35,-2-3-28,1-3-20,0 0-14,-1-1-14,0-5-10,1-2-4,-2-1 1,1-3 8,-1-1 5,2-4 8,-3-1 4,5-2-3,-2-2-4,1-5-7,2-1-6,1-4-14,-1-1-8,0-4-6,2-2-3,-1-1-4,4 0-2,-4-1 0,2-2-1,0 3 5,-3 2-2,-2 2 2,-1 4-1,-1 1-2,1 3-5,-5 3-8,3-1-5,-2 3-7,2 3-6,-2 3-1,2 3-1,-2 2-1,4 2 1,-5 2 1,2 2 0,2-2-1,0 2 1,-1 0 0,1-3-2,1 0 3,-2-1-3,3-1 2,-1-3 0,1-1 6,2-2 2,1-2 0,1-2 3,4-2 1,-2 0-4,4-5-1,-2 3-2,1-1 0,-3 1-4,-1 0 3,0 4-3,-1-1 1,-1 2-4,-1 2-1,1 1 2,0 2-1,1 2 0,1 0 1,-2 2 1,2-1 1,1 1-2,0-3 1,3 3 2,-6-4 2,5 0 2,-2-1 4,2-3 2,0 0 1,-1-2 0,-1 0 0,-3-1-2,2-2-4,-3 1-1,0-2-2,-3 2-12,2-4-21,-7 0-35,3-2-49,-4 2-80,0-3-134,-4 0-206,3-2-174,-4-2-263,-1-1-109,-4 3-5,-1 1 92,-2 1 190,-5 1 184</inkml:trace>
  <inkml:trace contextRef="#ctx0" brushRef="#br0" timeOffset="57148.0656">12245 5779 167,'-22'4'463,"0"-3"51,1 1 29,0 0 27,-1-1-187,5 1-92,-2 0 2,4 1 38,-1-1 47,7 2 33,-3-3-1,6 1-36,1-2-74,1 1-78,4-1-71,6 2-50,0-2-31,6 0-15,7-2-10,2 1-7,3-2-10,3 1-6,-2-2-8,3 3-25,-3-1-42,-1 0-73,-3 0-136,-3 2-123,1 2-75,-2 0-54,-2 0-94,-4 1-123,0 1 18,-2 0 63,-5 1 43,2 1 55,-3-1 121</inkml:trace>
  <inkml:trace contextRef="#ctx0" brushRef="#br0" timeOffset="57365.9774">12303 5929 296,'-18'14'486,"-1"-5"44,0 4 31,1-5-9,3 1-187,0-3-70,2-1-8,1 1 9,5-1-3,2-3-15,1 0-29,4 0-35,4-1-42,3 1-30,6-2-16,4 2-12,4-2-13,1 0-22,2-2-25,3 2-20,-2 0-12,4-2-9,-1 1-17,-2 1-41,3 0-70,-6 0-94,1 0-88,0 0-63,0 1-28,0 1-2,0-2-27,1 2-82,-3-1-50,2 2-10,0-1 1,2-2 18,3 0 85</inkml:trace>
  <inkml:trace contextRef="#ctx0" brushRef="#br0" timeOffset="60836.18">17174 5817 210,'10'-11'429,"-4"1"46,3-2 33,-5-2-46,1 1-154,0 0-109,-1-2-71,0 2-40,-1-1-12,1 0 7,-2 1 32,0 1 79,-2 0 87,0 3 75,0-2 50,-2 4 29,0-1-5,-2 3-61,-2 1-77,-1 4-72,-5 4-57,-6 6-42,0 6-26,-4 9-14,-5 4 1,0 7-1,2 3 0,-2 1-3,6 2-5,1-1-7,3 1-7,4-3-5,4-1-8,1-1-5,7-3-7,1-4-6,3-3-2,4-1-5,4-5-3,1-3-2,3-1-1,2-3-2,1-3 2,0-3 2,-2-2 1,1-3 3,-2-1 3,-2-1 4,0-2 3,-2-2 1,-1-2 1,-2-3-1,-3-2-3,-1-4-5,-4-1-5,-2-1-6,0 1-2,-5-2-7,-3 3-9,-1-2-15,-4 1-22,-2 1-28,0 5-34,-2-2-52,1 3-68,3 0-118,0 1-155,5 2-96,3 0-112,4 2-168,-2-3-79,5 3 48,5-1 133,2 0 102,2-2 135</inkml:trace>
  <inkml:trace contextRef="#ctx0" brushRef="#br0" timeOffset="61354.4156">17658 5828 103,'28'-11'472,"-9"-3"101,-8 0 94,-3 3 105,-7-1-87,-1 3-100,-3 4-50,-4 0-52,-7 4-57,-2 6-71,-5 1-68,0 4-59,1 4-49,-1 3-34,3-2-34,0 2-27,7 0-26,1-1-13,6 2-14,1-3-12,6-2-2,1 0-3,6-3-4,0 1-3,4-5 0,1 0 1,0-2-1,3-2-4,-2-2 0,1-2 1,-2-2-1,-2 0-2,0-1 1,1-4-1,-2 1 0,0-1 0,-3-2 1,-2 0 1,3-3-2,-2-2 3,-4 3-2,2-2 2,0 3-2,0 1 2,-3 2 2,1 1-3,0 3 2,-3 1-1,2 2-2,0 4 1,4 3-2,-1 4-1,3 3 2,1 7 0,0 0 1,-1 7-3,1-1 5,-3 3 3,2 3 3,-1-3 6,-1 2 5,-1-1 5,-3-1 6,1 1 7,-2-4 4,-2-1 4,-2-1 3,-2-3 1,1 1 1,-3-3-2,0-1-7,-1-2-4,-1-1-8,-5-3-7,2-2-7,-4 1-8,-2-3-10,-1-3-17,-3 1-21,0-4-30,-3 1-40,2-2-57,1-2-77,1-1-146,0 0-143,6-6-95,3-1-175,3-4-149,3-1-21,5-2 98,4-2 135,3 2 106,6-2 208</inkml:trace>
  <inkml:trace contextRef="#ctx0" brushRef="#br0" timeOffset="61592.5573">18183 6055 172,'23'6'472,"-3"-1"66,-5-2 76,0 0 142,-5 0-94,-1 0-51,-3-2-5,-3 0-1,2-1-28,-4 3-99,1-3-101,-2 0-78,1 0-64,-1 0-45,0 0-38,3-3-29,-3 2-27,0-3-21,0 1-21,0-1-19,-3-3-14,2-2-22,-2-1-26,-2-1-33,2 1-39,-1 2-67,-2 1-100,1 0-200,1-2-139,2 3-213,-2-2-190,3 5-57,-1 0 39,2-1 173,2 1 146,2-1 229</inkml:trace>
  <inkml:trace contextRef="#ctx0" brushRef="#br0" timeOffset="62127.7012">19120 5647 296,'0'-7'673,"-1"0"121,-7 4 79,-7-1 77,0 4-192,-5 2-147,-4 3-159,-3 5-85,3 1-52,-1 3-65,5 0-60,1 1-45,4 0-41,6 2-31,2-2-21,4 0-15,6 2-8,4-4-9,4 1-7,4 0-3,4-6-1,3 0-3,1-1-6,3-4-4,-2-1-3,0-4-2,0 0 0,-2-3-4,-4-1 1,1-2 4,-4-1 3,0-2 2,-6-3 0,0 0 3,0-1 2,-6-1-1,3 0-1,-5 1 1,-1 0 6,0 1 0,0 4-1,0 2 4,0 0 1,0 2-6,2 3 0,-1 3-5,4 6-2,1 0 2,-1 7 3,3 5 2,-1 7 2,1 0 1,-1 4 3,1 3 0,-4-1 3,1 3 6,-1 0 6,-3-3 7,1 2 2,-4-5 5,1 2 2,-3-3 2,-2-2-3,1-3-5,-5 0-3,2-3-7,-2-2-6,-2-4-8,0-2-5,0 0 0,-3-3-11,2-1-16,-2-5-26,-1-2-41,-2 0-61,3-2-97,0-4-162,2-2-147,4-5-167,1-1-217,3-5-79,5-5 23,0 0 130,4-1 142,3-3 179</inkml:trace>
  <inkml:trace contextRef="#ctx0" brushRef="#br0" timeOffset="62354.6024">19648 5640 330,'13'-3'745,"4"6"149,-4-3 92,-1-3 68,-2 3-209,2-2-196,0-2-209,2 1-131,1-2-79,2-2-57,0 2-53,3-2-43,1 1-25,3-2-26,-2 2-18,1 0-34,-3 1-47,1 2-72,-4-3-170,-2 1-164,-1-1-112,-3 2-158,-2 0-168,-6-1-44,-1 2 110,-2 2 133,-2-1 104,-1 0 175</inkml:trace>
  <inkml:trace contextRef="#ctx0" brushRef="#br0" timeOffset="62592.6949">19925 5578 243,'-21'12'501,"1"0"86,-1 1 103,-1 0 97,1 2-158,1 1-72,0-2-51,2 3-50,3-3-72,4 1-93,3-1-67,2-1-64,6 2-42,6 0-31,2-2-21,5 3-17,4-2-15,0-3-12,1 2-5,3 0-7,-2-1-4,-1 1-2,1-2 0,-5 0 4,-5 1 12,-2-3 10,-4 2 11,0 0 5,-7-2 5,-4 4-3,-1-1-12,-6-2-9,-2 1-15,-3-1-21,-1 2-40,-1-2-71,0-1-167,-3-1-160,2-3-157,-1-1-265,2-2-112,-3-2-9,1-2 124,-3 0 137,4-5 150</inkml:trace>
  <inkml:trace contextRef="#ctx0" brushRef="#br0" timeOffset="63328.2965">20828 5635 275,'0'-9'671,"2"3"157,-2-1 86,2 3 49,-2 2-234,0 4-153,-2 4-184,0 7-124,-3 6-55,-3 5-28,1 5-15,-2 2-20,-1 1-30,-1 1-30,-1-1-22,3 0-22,0-2-12,-3 0-10,5-6-7,0 0-7,-1-4-2,2-2-3,3-5 2,-1-1-2,2-4 5,1 2 8,1-7 6,0 0 6,0-3 2,1-3 3,2-5-5,2-6-9,0-3-7,0-5-8,5-4-2,-2-5-4,1-2 0,-2-6 2,5-4 0,-3 2 2,0-4-4,0 0 0,1 2 4,-1 2-1,-3 3 2,2 4 6,-3 4 7,0 5 5,0 3 5,0 3 3,-3 5-1,1 2-5,0 4-4,-2 4-5,4 2 0,-1 4 7,2 6 9,3 5 12,1 7 13,0 6 9,0 3 6,2 2-2,0 5-3,-2 1-5,-1 0-8,1-1-6,-1 1-9,0-2-9,2-2-8,-7-1-6,4-2-6,-2-3-3,-1-2-3,1 0-2,-2-5-2,1-3-6,0-1-15,-4-2-19,1-5-22,-1-1-30,2-3-31,-3 1-44,0-3-68,0-3-132,0-2-174,-3-3-214,2-2-227,-5-4-87,-1-3 10,-3 1 107,1-4 181,-1 2 231</inkml:trace>
  <inkml:trace contextRef="#ctx0" brushRef="#br0" timeOffset="63521.2989">20872 5836 420,'-11'2'757,"2"-2"139,0-2 100,-1 2 58,5 0-217,0 0-198,-1-3-195,3 3-122,3 0-87,0-2-73,4 1-58,6 1-39,5-3-20,3-1-19,9-2-19,1-1-28,4-1-42,2-1-59,-1-1-116,2-1-181,4-2-118,-5 0-119,3 2-182,-2-3-106,-3 1 35,-5 0 132,6-2 103,-8 1 130</inkml:trace>
  <inkml:trace contextRef="#ctx0" brushRef="#br0" timeOffset="63794.05">21489 5444 417,'-10'0'786,"-1"-3"146,-1 0 103,3-2 72,0-1-245,3 3-226,2 0-208,7 1-129,2-1-89,6-1-60,7-1-39,7 3-27,5-4-14,4 3-12,5 0-11,0-2-13,1-1-12,-1 1-4,0 2-8,-6-2-4,1 1-10,-4 1-17,-6 1-24,-3-1-31,-3 3-43,-8-2-54,-2 2-97,-3 0-157,-5 0-118,-1-1-125,-7 1-151,-5 0-111,-3 1 14,-4 1 127,4-1 116,-3 1 141</inkml:trace>
  <inkml:trace contextRef="#ctx0" brushRef="#br0" timeOffset="64011.9715">21745 5377 38,'-9'4'438,"1"-3"79,2 1 75,-1 2 83,3-2-41,-1 1-83,1 2-6,-2 3 2,2 5-14,-3 6-36,0 3-61,1 3-77,0 3-79,0 4-63,4 1-46,-1 0-32,3 1-28,-2-3-23,4 1-21,-2-2-14,3-1-15,-1 0-12,1-3-8,0-3-6,-2 0-5,4-2-7,-2-3-8,0-1-19,0 0-27,-2-6-35,4 3-58,-4-4-90,-1-1-195,4-3-142,-2-1-197,-2-2-206,0-3-70,-2 0 25,-2-4 167,3-3 139,-7-1 214</inkml:trace>
  <inkml:trace contextRef="#ctx0" brushRef="#br0" timeOffset="67383.9054">11935 8229 82,'-3'-17'460,"-5"2"59,-1-1 52,-1-1 78,-1 3-63,1 2-114,3 4-53,-1 3-29,1 3-21,-1 7-49,1 7-72,2 5-62,-2 7-35,1 4-22,2 0-23,2 5-23,2-4-20,0 2-12,0-1-9,0-3-2,3 2-8,0-3-7,-2-5-3,1-3-3,2-2-1,-2-2 2,0-5 11,0-1 10,1-3 18,-1-1 13,1-4 9,-2-5 1,2-4-4,0-5-10,0-7-13,2-3-14,-1-4-6,1-5-7,0-1-3,0-3 0,1-2-6,2 4 3,-1 1-1,-1 4 0,0 5 1,-3 4-4,4 6-2,-2 5-2,2 3-3,0 7-5,1 3-1,1 6 0,1 5 0,-1 1-3,2 2 0,-1 1 1,-1 1 4,3-1-5,-2-1-1,2 1 2,0-6-3,0 2-2,1-5-4,-1-1 3,4-4 1,-1-2 1,0-4 1,0-4-2,0-1 4,-2-3 0,1-2 2,-2-2 0,-2-2 0,1-1-2,-4 0 2,0 0-1,-1 3 1,0 2 1,-3 3 1,2 0-2,-4 6 0,2 2-1,2 4-1,-4 4 5,3 6-1,-2 4 2,2 1 4,-2 4-4,1 1 0,1 2-3,-2-1-10,0 4-17,0-1-36,0-1-51,1 0-74,1-2-152,2-2-144,-1-3-83,7 0-49,-1-4-121,0-4-118,2-4 47,1-2 96,0-5 71,3 0 68,1-8 162</inkml:trace>
  <inkml:trace contextRef="#ctx0" brushRef="#br0" timeOffset="67773.8181">12573 8337 161,'13'-21'469,"-1"4"61,-2 5 37,-1 1 38,-3 6-142,2 4-53,-1 2 4,1 7 15,-1 6 21,0 1 2,-1 6-48,0 2-81,-3 0-84,2 2-64,0 3-51,-3-3-35,1 1-28,0 0-19,-2 0-15,4-3-10,-4-1-6,1-2-5,2-4 0,-2-1-4,-1-3 1,1-1 6,-2-5 6,3-1 6,-2-3 10,-1-2 4,-1-5 2,-2-3-6,1-6-4,-1-2-5,-3-4-7,0-4 0,1-5-1,0-1 3,-4-2 2,5-4 0,-2 0 7,1 0 5,2 1 4,-1 0 1,4 3 4,0 0 2,0 4-1,3 4-1,0 2-5,1 1-2,-1 4-4,6 1-5,1 3-7,1-1-7,2 6-3,2-1-5,0 5-1,0 1 2,0 5-2,2 1 1,-2 2 1,-4 4-3,2-1-5,-1 3-12,-3 2-28,0 0-40,-1 2-67,-1-1-122,1 1-177,-1 0-114,0-2-135,-1-1-177,0 0-85,0-2 44,-1-1 139,1-2 105,-1-1 145</inkml:trace>
  <inkml:trace contextRef="#ctx0" brushRef="#br0" timeOffset="68373.8829">12992 8179 103,'-3'-4'462,"0"-1"75,-3 1 93,5-2 129,-1 3-71,0-1-88,0 2-41,0 1-31,2 2-42,0 3-88,2 5-86,2 2-65,-1 3-44,1 4-33,1 2-41,-1 3-31,1 0-25,-2 0-15,1 0-17,-1 2-12,2-4-11,-2 3-5,1-4-6,-2 1-1,2-4-3,-2 0-1,-1 0-1,3-1 1,-2-2-2,0-3 0,-1 0 0,3-1-2,-2-1 1,1-2-1,-2-1 0,1-2 1,-1-1 1,1 1 0,-2-4 1,4 0 2,-2-2-1,2-1 1,2-5 2,1 0-1,3-2 0,-3-2 0,2-1 1,0-4 0,1-1 1,-1-3 0,4-1 0,-2-4 0,2-3 4,1 1 0,-1-1 2,2 0 3,1 3 2,-1 1 2,-3 2-4,1 5 1,-2 1-4,1 6-2,-3 0-4,0 5-1,1 2 3,-1 4 2,2 4 10,0 4 6,1 3 9,-3 6 9,2 2 4,0 5 7,-3 0-4,-1 5-4,2 2-9,-3-1-4,0 2-9,1 0-9,-1 0-4,-1 0-5,1-1-4,-2-2 0,1 0-4,-1-3-13,-1-2-18,0 0-29,-1-2-38,-1-1-58,1-2-77,1-2-137,0-2-157,1-2-95,3-4-108,-1-1-159,2-5-75,-1 0 65,2-3 130,2-5 101,2-2 132</inkml:trace>
  <inkml:trace contextRef="#ctx0" brushRef="#br0" timeOffset="68900.3147">13892 8316 338,'-6'-1'725,"2"-1"142,-3 0 91,1 2 78,0 4-207,-1 5-189,-1 1-182,1 5-114,1 1-73,0 6-63,1 4-46,1-1-41,3 1-26,-1 3-23,4 1-17,-1-1-14,3 0-10,0 2-10,2-4-7,-2 1 0,-1-4-6,0 0 0,1-2-1,1-3-2,-4-3-4,2-4-1,-3 0 3,3-4 7,-3-1 12,0-2 22,0-1 14,-3-3 8,2-4 4,-2-2 0,-6-4-12,4-3-12,-5-5-14,1-5-5,0-6-3,2-3-4,-2-7-2,0-2-5,4-2 0,0-1 5,3-3 0,2 3 3,2 1-1,3 2 5,0 5-1,5 1-5,1 5-2,4 1-3,2 3-2,1 5-3,2 0-4,2 2-2,2 3-2,1 4 0,-1 1-2,-2 3-1,-1 1-5,1 3-14,-5 3-21,0 3-30,-6 2-34,2 1-46,-7 6-64,0-1-85,-6 6-181,-3 2-128,0 1-132,-6 2-224,-1-1-76,-3 4 24,-2-1 159,-2 0 138,1 2 155</inkml:trace>
  <inkml:trace contextRef="#ctx0" brushRef="#br0" timeOffset="69053.3649">13905 8488 278,'-15'17'647,"2"-3"167,1-2 126,3-3 100,1-2-183,1 0-136,1-2-169,5-1-143,-4-2-109,4 0-90,2 0-66,2-2-49,4 0-32,4-2-20,2-2-17,8-2-15,0-1-22,1 0-30,1 1-50,0 0-76,2 1-164,-1-2-172,0 0-155,1 0-252,-1-1-99,3 1-3,-5 2 121,2-1 156,0 0 159</inkml:trace>
  <inkml:trace contextRef="#ctx0" brushRef="#br0" timeOffset="69497.4591">15697 8540 287,'-25'8'614,"2"-4"118,1-2 111,5-1 102,3-1-180,0 0-129,3 2-111,3-2-95,2 0-89,3 0-92,3-2-78,0 2-59,8-1-36,1-1-24,8-2-18,5 1-8,4-2-9,6 1-5,0-1-5,-1 0-17,2 1-22,-5 1-42,-3 1-64,0 2-138,-6 0-167,-2 2-94,-2 1-82,-6 3-151,-2-1-113,-5 4 46,-4-1 119,-3 2 77,-3 2 90</inkml:trace>
  <inkml:trace contextRef="#ctx0" brushRef="#br0" timeOffset="69689.9501">15773 8697 207,'-17'15'532,"1"-2"119,-2-1 108,0 0 106,1-2-144,2 1-92,1-1-81,2-2-89,2 0-85,3 0-93,5-1-87,2 2-62,4-3-44,4 0-25,4-1-22,5 0-12,4-2-10,2-1-17,0-1-25,1-1-31,1 0-40,-1 0-64,0 0-119,3 0-125,-1-1-74,-2-1-44,0 0-118,-3 1-144,2-1 10,-3-1 73,-1-2 64,-1-1 55,2 0 148</inkml:trace>
  <inkml:trace contextRef="#ctx0" brushRef="#br0" timeOffset="71437.2381">18217 8189 221,'2'-12'511,"1"-1"103,-3-3 133,0 2 135,-3 3-145,1-1-64,-2 6-49,3 0-71,-1 0-112,0 4-118,0 4-91,0 7-60,2 4-34,0 6-8,0 7 0,2 5 6,0 2-1,2 3-6,0-1-9,-1 2-13,1-1-13,-1-2-18,3 0-18,-3-2-13,0-2-12,0 0-12,0-4-8,-1-1-3,-1-3-3,-1 0-3,0-4-9,0-3-18,0-1-26,0-4-31,0 1-34,0-5-46,-1-1-57,1-2-72,0 0-125,-2-6-151,4 0-95,-1-3-166,5-6-140,0-2-22,1-1 89,2-4 153,5-1 113,2 0 203</inkml:trace>
  <inkml:trace contextRef="#ctx0" brushRef="#br0" timeOffset="71932.2298">18769 8170 198,'17'-15'512,"-6"3"102,-5 0 90,-4 4 89,-7 0-156,-2 4-84,-4 3-50,-2 2-52,-2 4-43,-1 4-57,1 0-56,-1 4-62,5 0-51,2 2-43,3 2-36,0 0-28,6 1-19,5-2-13,-1 1-5,7-1-5,-1-1-6,5-1-3,0-3-4,4-2 0,-2 0-6,2-3-2,-1-2-2,1-2 2,-2-2 1,0-2 3,0-2 1,-7-1 4,2-5-2,-5 0 3,2-6-1,-3 1-2,-2-4 3,-2-1-1,-2-1 0,0 0 1,0 1 2,-2 1 4,0 2 4,0 3 4,2 2 1,-1 2-4,1 4-6,-2 0-8,4 6-6,-1 0-9,1 3-2,4 8-3,0 4 1,1 5 4,0 4 4,1 4 4,1 1 4,-2 6 0,-1-3 3,2 4 0,-2 0 1,-1-2 1,-1 2-1,0-3 4,-1 1 3,0-2 1,-2 0-2,-1-3-2,-4-3-2,4-2-3,-3-2-5,-1-1-2,0-7-3,-1 1-2,-3-3-3,-1-2-8,-3 1-16,-1-6-20,0 1-26,-4-2-34,1-2-46,-2 0-57,0-2-78,2-2-147,-2-4-144,3 0-103,0-1-184,2-4-117,2-1-7,0-1 117,3-3 139,2-1 125</inkml:trace>
  <inkml:trace contextRef="#ctx0" brushRef="#br0" timeOffset="72489.1848">19596 8344 298,'50'5'630,"-7"1"91,-4-1 50,-3 3 61,-5 1-197,-2 1-154,-5 0-126,-4 2-67,-1 4-30,-4-3-40,-3 2-54,-3 0-41,-2 0-23,-5 0-13,1 1-18,-6 1-14,-3-1-8,-3 0-8,-4 0-4,-2 1 3,-3-3 10,-3-1 8,-3-1 8,1-3 10,0-1 6,-1-5-3,2-2 0,1-2-7,2-2-5,1-5-10,3 0-8,4-4-5,1 0-10,3-2-8,5-3-4,4-1-6,4-2-5,3 0-3,4-3-2,2-4-4,3 1 0,6-3 0,-5-2 0,6 1 2,-1-2 0,0 0 0,0 1 3,-5 1 0,-1 3 0,-5 1 1,-1 4 7,-4-1 11,-4 5 11,-1 1 10,-3 3 15,-1-2 9,-3 4 3,0 2 0,-2 2-8,-3 1-10,0 4-8,-2 3-12,-6 2-10,2 6-11,-4 0-5,3 6-2,-4 1-3,6 0-14,-3 4-14,5-1-25,2 1-31,2 0-44,4 2-58,2-1-59,7-1-85,-1 0-132,7-2-101,-1-3-38,8 0-24,1-5-77,2-1-72,4-2 40,2-3 71,2-3 49,3 0 68,4-5 134</inkml:trace>
  <inkml:trace contextRef="#ctx0" brushRef="#br0" timeOffset="72935.5151">20415 8155 304,'33'-12'534,"-5"0"119,-5 4 131,-4 0 63,-6 3-140,-4 2-70,-6 1-58,-3 4-78,-7 2-97,-4 1-84,-8 6-67,3-4-56,-4 4-45,2-1-38,3 1-30,2-2-24,6-1-21,2 1-18,2-1-8,6 1-8,3-1 1,8-1-3,1-2-3,5 0-2,3-4-2,-1-1 1,0-1-2,3-2 2,-5-4 2,-1 2-1,-2-5 2,-2 1 0,-2-4 2,-2-4 3,-3 0 1,-1-2-1,-2 1 2,-1 1 3,-2 0 5,1-1-1,-2 4 3,3 3 4,-4 1-2,2 4-5,-2 1-3,3 1-3,3 5-3,0 5 2,1 2 1,-2 5 4,5 4 4,-2 6 4,-1 0 5,1 2 1,-2 2 4,-3 2 0,-2-1 1,2-1 0,-6 2 0,0-3-3,-3 2-3,-1-4-2,-2-1-3,-3-2-5,-1 1-6,1-3-2,-6 0-3,3-5-9,0-1-9,-1-2-21,1-1-20,-3-5-28,2-1-39,-1-1-50,2-3-59,1-3-80,-1-1-115,1 1-113,5-4-52,-1 0-22,4 0-65,3-3-46,-1 0 0,4-2 65,3 2 52,1-4 58,6-2 122</inkml:trace>
  <inkml:trace contextRef="#ctx0" brushRef="#br0" timeOffset="73363.8279">20817 8091 196,'22'-13'476,"0"1"65,-2 1 64,-4 5 89,2 1-110,-2 3-48,-1 4-4,-2 3 1,1 5-19,-4 2-60,2 2-99,-3 3-85,2 4-74,0-1-55,1 3-38,0 0-30,2-1-24,1-1-14,-1 0-13,1-1-7,3-3-7,-2-2-3,1-2-2,2-2-1,-1-3-1,1-3 3,0-1-3,0-4 1,1-4-2,-3-1 2,0 0 2,-2-5 0,0-1 1,-3-2 1,2-1-1,-3-3-3,-2-2 4,0-2-1,-3-1 6,0 0 1,-3 1 10,2 2 8,-4 3 10,2 2 8,-3 3 5,0 4 1,0 0-7,0 4-7,0 3-5,-3 3-3,3 6 0,-1 5 4,-1 3 5,-1 5 4,0 2-1,2 2 1,1 1-6,-5 2-4,4 2-6,-1 0-4,2 0-7,0-1-4,0 0-6,0-1-2,0-3-6,2-2-14,-2 0-20,1-3-38,-1 0-49,0-4-73,0-2-112,0-3-198,3-3-119,-1-1-131,2-2-211,2-3-63,2-3 43,-3-1 169,5-7 120,1-3 156</inkml:trace>
  <inkml:trace contextRef="#ctx0" brushRef="#br0" timeOffset="73515.6388">21639 8492 390,'16'-5'794,"-5"-3"154,-2 2 109,-2 1 79,-2 1-215,-4-1-252,3 2-215,-4 0-138,0 2-104,0-4-75,0 5-59,2-4-51,-2 3-62,0-2-77,0 3-150,0-1-205,0 1-258,-2-2-239,0 1-99,0-1-5,2-1 102,0 0 184,0-3 251</inkml:trace>
  <inkml:trace contextRef="#ctx0" brushRef="#br0" timeOffset="74162.0079">22401 8153 16,'-4'2'412,"0"0"68,1-2 41,1-2 14,-2 2-71,2-4-71,2 3-9,-1-2 28,1-1 37,0 1 23,0-1-4,1-1-48,1 2-82,4-2-70,1-2-60,4 1-45,2-2-32,5 1-27,0 0-20,1 1-19,3-2-16,-1 5-11,-1-1-11,-1 3-8,-2 2-2,-3 3-6,-2 1-2,-3 5-1,-1 3 0,-7 1 1,-2 6-6,-7 2 4,-2 0-3,-1 4 0,-1 0 0,2-1-1,1 0-3,3-1 2,5-2-1,2 2 2,5-4 3,6 0 2,3-1 5,1-4-1,2 0 4,1-4-1,-4 1 5,0-2 7,-6-2 12,0 1 14,-4-4 10,-5 2 6,-4-2-2,-7 2-8,-4 1-16,-3 0-11,-6-3-13,0 4-9,-4-3-6,3 1-11,-4 0-17,1-2-22,2 0-31,2-1-42,3-3-52,3 3-63,3-4-103,3 0-134,3-2-93,5-1-46,4-2-68,3-4-79,0-1-39,4-2 71,5 0 76,3-2 68,6-5 106</inkml:trace>
  <inkml:trace contextRef="#ctx0" brushRef="#br0" timeOffset="74519.9417">23162 8018 122,'58'-28'459,"-6"4"58,-5 3 48,-8 1 63,-5 3-86,-6 3-60,-5 2-4,-5 4 16,-5 1 10,-3 3-15,-5 4-63,-1 4-70,-5 6-58,-5 5-46,-3 8-32,-4 1-25,-7 7-25,2 3-17,-1 1-14,0-2-16,3 5-13,2-3-18,5 1-17,2-3-11,5-1-14,5-2-4,3-1-7,7 0 2,1-6 1,4-1-22,3-4-20,-1-1 0,4-3 0,1-3 0,-2-3 0,-1 0 0,-1-4 0,-3-2 0,-2 0 0,-1-2 0,-3-2 0,-3 0 0,-3-4 0,-2-3 0,-7 0 0,0-5 0,-6 1 0,-7-3 0,-2 3 0,-4-1 0,-1 4 0,-2-1 0,2 2 0,-1 3-12,1 1-451,6 0-181,0 1-144,2-3-256,4 2-107,0-2 0,2 2 74,0-2 212,6-1 192</inkml:trace>
  <inkml:trace contextRef="#ctx0" brushRef="#br0" timeOffset="74926.1264">24820 8243 489,'-21'2'890,"-1"-1"151,1-1 83,2-1 49,4 1-246,4-2-340,4 0-224,1 2-141,4 0-72,5 0-32,7 2-20,4-2-13,13 2-8,7-2-7,6 0-9,5 0-14,7 0-14,0 0-12,-2-2-9,1 0-12,-6 2-21,-6-2-23,-5 0-32,-10 0-48,-4 2-67,-6-1-100,-7-1-163,-5-1-112,-6-2-55,-3 0-79,-9 0-114,-4-2-53,-5 0 98,-3 1 93,1-1 61,-4-3 109</inkml:trace>
  <inkml:trace contextRef="#ctx0" brushRef="#br0" timeOffset="75118.3533">24978 8121 56,'-20'-10'437,"1"1"114,6-2 145,-2 5 127,6-3-34,0 5-123,3 1-63,1 1-44,4 6-84,1 5-76,1 4-65,2 7-43,0 3-38,2 3-46,-2 4-49,1-2-41,-1 5-32,-1-5-29,0 4-18,0-3-17,0-2-17,-1-1-20,-1 0-20,0-3-30,0-1-43,0 0-52,0-1-67,-1-2-119,-1-2-153,0-2-91,2-3-101,-2 2-183,-1-4-72,-2-2 57,2-2 129,2-4 98,-4 1 131</inkml:trace>
  <inkml:trace contextRef="#ctx0" brushRef="#br0" timeOffset="76633.2119">26747 7855 242,'8'-11'479,"-3"-3"46,0-1 30,-4 2 16,-1 1-201,0 0-77,-1 3-6,-4-3 16,1 3 24,3-1 24,-4 1 3,1 2-29,-1 1-51,2 2-46,-3 4-44,0 4-36,-1 7-19,-4 11-7,-4 11-2,-4 9 3,-1 6 1,-3 5-6,2 1-19,2-1-17,0 1-15,4-4-15,3-3-10,3-1-6,3-4-6,3-2-2,3-5 4,3-4 0,3-2 3,3-5 1,3-7 3,3 0 3,-1-5 1,1-3 3,0-6 0,4-1 4,-4-5 3,3-3 4,-3-2 4,0-2 5,-1-4 8,-4 1 0,-6-4 0,1-2-2,-4-1-9,-2 0-8,-7 0-14,-1-1-15,-3 1-19,-2 2-20,-6 2-21,2 2-29,-2 2-35,0 2-40,1 1-52,1 4-63,5 2-118,2 0-169,5 1-98,3-1-125,1 2-172,2 1-61,2 1 60,1 0 157,3-1 109,3-1 154</inkml:trace>
  <inkml:trace contextRef="#ctx0" brushRef="#br0" timeOffset="77140.9901">27230 7982 221,'27'-19'501,"-2"-1"89,-7 2 79,-6 1 94,-6 1-169,-6 3-82,-6 3-44,-1 5-38,-10 4-42,-4 4-59,-1 5-54,-6 2-33,-2 6-34,0 1-29,2 5-28,2-3-30,3 2-29,7 1-29,2-2-16,5-2-16,5 2-7,6-3-6,4-2-7,4 1-1,2-5-9,5-1 1,2-4-2,0 0 2,1-3-1,0-3 3,-1-1-1,0-5 3,0 1 0,-5-1 0,-2-3 0,-1 0 0,-1-3-1,-3-1 2,-2-5 1,-1 1 2,-2 1 3,0-1 3,-2 4 1,0-1 3,0 4-4,0-1 0,0 7-5,0-2-7,2 6-3,1 2-3,2 5-1,-1 5 1,7 5-1,-2 3 3,0 5 2,2 3 0,-2 4 2,0 0 4,2 3 1,-7-1 6,2 1 6,-2 0 3,-4-4 9,-1 0 7,-3-3 4,-2-1 7,-2-1 1,1-3 0,-4-1-5,0-4-10,-3-1-10,-1-1-5,-1-5-9,-1 1-6,-3-5-10,-1-1-16,-2-3-17,3 1-35,-7-4-46,3-2-67,0-3-100,-1 2-165,6-6-130,-2 4-152,3-6-208,3 3-68,6-1 35,0 1 138,5 1 132,4-2 170</inkml:trace>
  <inkml:trace contextRef="#ctx0" brushRef="#br0" timeOffset="77452.0812">27654 8349 285,'34'0'657,"-4"2"126,-6-1 79,-5 1 73,-2-1-189,-4 1-134,-4-2-140,-2 2-79,-2-1-44,-2 2-41,0-3-50,-2 0-44,1 0-44,-2 0-30,1 0-27,-1 0-19,0 0-10,0 0-11,0 0-2,3 0-5,-3 0 4,2-3 3,-2 3 7,0-1 9,0-1 4,0-1-1,-2-2-83,-1 0-9,2-4 0,-2-1 0,-3 0 0,1 0 0,2 0 0,-3-1 0,2 3 0,1 3 0,-3-1 0,5 1-14,-4 1-161,2 2-68,1 1-89,0 2-178,2-1-140,0 0-173,2 2-200,0 0-59,1 2 33,3-1 166,2-1 156,2-2 203</inkml:trace>
  <inkml:trace contextRef="#ctx0" brushRef="#br0" timeOffset="78025.8974">28715 7875 353,'5'-15'753,"0"8"143,-5-2 75,-8 4 48,-3 2-228,-6 5-220,-4 4-191,-4 8-111,0 0-55,-3 4-26,-1 1-27,5 2-31,2-1-30,5 0-22,4 0-22,3-1-11,9-1-10,1-1-3,4 0-10,5-6-1,4 2-5,2-3-5,3-3-2,1-2-6,4-4 0,-3-1 0,3-1-1,-3-4 2,1 0 5,-4-4 0,-2 1 4,-2-3 2,-2-3 6,-1 1 4,-1-2 3,0-3 7,-3-3 3,-3 1 3,1 0 3,-2 2 4,-1 1-1,-1 4-4,3 0-4,-1 5-7,-2 1-12,0 2-7,1 5-7,3 5-1,0 4-2,1 6-1,3 4 2,-2 3 1,1 4 2,-1 1-1,-3 1 0,1 3 1,-4-2 0,0 1 2,-2-2 0,-1 2 1,-3-5 2,-3-1 0,0 0-1,-5-1-2,-1-4 0,-2 1-3,-1-3-3,-3-1-11,-1-4-16,-1-1-21,1-3-34,-3-1-35,3-2-56,-1-2-71,3-1-112,1-4-147,5-1-100,2-3-112,1-5-139,4 0-88,3-6 40,4-2 124,5-3 106,6-2 135</inkml:trace>
  <inkml:trace contextRef="#ctx0" brushRef="#br0" timeOffset="78233.8376">28692 8116 6,'43'-14'431,"-4"3"84,4 2 77,-1-1 97,1 5 6,2 2-91,-2 3-34,0 3-12,-3 2-23,-3 5-53,-3-1-87,-3 5-76,-1-3-60,-4 4-49,-4 2-37,-1 1-27,-6-1-23,1 0-20,-7 0-20,-2 0-14,-4-1-15,-3-1-14,-1 1-13,-4-1-14,-4-1-19,-1 0-28,-5-1-37,-4-1-58,-2-1-76,-1-2-118,-2-1-185,-1-1-116,1-6-168,0 1-174,-1-4-49,-1-3 57,1-1 165,4-5 116,2-4 196</inkml:trace>
  <inkml:trace contextRef="#ctx0" brushRef="#br0" timeOffset="78374.9157">29040 8064 413,'23'-30'554,"-1"0"75,4 3 61,6-2-34,3 4-172,5 0-109,1 1-82,5 3-62,0-2-56,3 5-54,-3-1-61,0 4-94,2 2-110,-4 0-79,1 2-108,-3 3-236,-7 1-127,-2 2-13,-2 3 47,-9-1 49,-3 3 90</inkml:trace>
  <inkml:trace contextRef="#ctx0" brushRef="#br0" timeOffset="79271.8637">16519 9996 212,'-15'5'554,"-4"0"171,1-4 133,-1 1 98,4-2-163,0 2-101,6-2-104,-3 0-139,6 0-112,-1 0-83,4-2-66,3 2-55,1-2-37,8 1-21,3 1-16,7-4-12,4 3-8,5-2-8,2-1-9,1-1-7,3 2-6,-3-2-9,-1-1-16,-2 6-30,-4-5-46,0 5-78,-8 0-164,-1 0-163,-2 0-90,-3 2-149,-5 1-180,-3 4-44,-4 0 101,-2 2 137,-5 0 83,0 2 172</inkml:trace>
  <inkml:trace contextRef="#ctx0" brushRef="#br0" timeOffset="79452.0994">16609 10161 271,'-17'17'677,"1"-1"162,-4-2 105,2-3 68,2 1-196,1-4-180,5-1-191,2 0-149,1-2-97,3-1-60,6 1-48,2-2-30,7 0-24,4 1-12,7 0-9,2-3-12,6 1-24,3-2-34,1-2-50,5 1-96,-1-1-146,1-2-104,4 1-58,0-1-92,0-2-173,2 2-35,-2-1 71,0 0 78,0-4 54,2 3 114</inkml:trace>
  <inkml:trace contextRef="#ctx0" brushRef="#br0" timeOffset="80385.4819">20149 9928 93,'8'-15'513,"-3"0"185,0 0 137,-4 4 91,1 0-94,-2 5-163,0 2-91,0 6-134,-2 6-96,2 13-60,-1 5-36,-2 10-28,1 2-32,-2 6-36,3 1-32,-3 2-29,4-3-23,-2 2-21,2-3-18,2 0-12,-2-5-6,4-4-6,-4-1-6,1-5-10,-1-3-12,0-2-21,3-6-31,-2 0-51,-1-3-56,0-4-74,2-2-127,1-2-137,-2-3-72,2-6-84,-1 1-130,4-4-76,-2-2 54,4-2 112,-3-4 79,3 2 122</inkml:trace>
  <inkml:trace contextRef="#ctx0" brushRef="#br0" timeOffset="80937.8817">20606 10076 330,'14'-20'486,"0"-1"46,-4-1 38,-4 1-13,0 4-124,0-2-16,-4 2 24,-4 1 29,-1 3 24,-2 1-15,0 3-63,-4 2-84,-3 3-81,-1 4-63,-4 4-47,1 3-34,-4 7-18,1 5-17,1 3-8,3 0-9,2 2-7,6 2-8,1-2-5,6 1-6,6 0-4,-1-3-4,6 0-4,2-2-3,4-4-5,0 0-3,2-2 0,1-3-5,-1-3-2,0 0-1,0-5-1,-3 0 1,-1-3-2,-2 0 4,-4-3 2,1 0 0,-5-5-1,1-1-1,-2-3 0,-2-2 0,-2-3 0,-2 0 1,1-3-1,-3 0 3,-1 0 1,2 0 3,-1 1 2,2 5 4,-1-2 0,0 4 3,2 4-3,-1 1-1,2 0-4,0 6-3,3 1-4,2 4 1,2 7 1,1 4-1,2 6 3,2 1-1,0 5 2,-2 5 1,2-1-1,-1 3 1,-1 2 1,-3-4-1,2 4-1,-1-3 6,-7-1 1,3-2 4,-2-4 4,-4 1 4,-2-3 1,1-3 0,-4-1-3,-1-1-3,-2-4-3,-1 1-7,-2-5-2,-2-1-8,2-2-13,-2-3-17,-2-1-27,0-1-36,0-1-57,1-4-69,1 1-120,2-3-156,5-1-99,1-1-136,1-2-174,4-3-53,1 2 55,2-2 140,5-1 101,2-1 163</inkml:trace>
  <inkml:trace contextRef="#ctx0" brushRef="#br0" timeOffset="81533.579">21548 10123 420,'6'-9'508,"-3"0"55,2 1 59,-5-3-29,1 3-108,-1-2-29,0 1 5,-1 1 1,-2 0-2,1 4-35,-3-2-66,1 1-66,-2 3-59,-3 1-51,-1 2-38,-5 6-33,-1 3-21,-2 1-11,-3 5-6,4 2-9,-2 1-6,5 0-9,0-1-10,3 2-7,3-1-6,5 0-4,3-2-4,1-2-7,5 2-2,3-3-2,0-2-1,5-2-1,1-2-3,0-2-2,2-4 1,0 2-1,-3-4-1,1-4 2,-1 4-2,-1-5 0,-2-1 0,-1-2 0,-1-1 1,-2-4 0,1 1 1,-3-4 0,-1 1-1,2-4 1,-5 0-2,3 0 2,0 1 0,-2 1 4,1 2-1,-1 3 1,1 0-2,-2 4 2,3 1-4,-2 4 0,3-1-1,-1 6 0,4 1 1,-3 6 3,5 2-1,-5 5 4,3 1 0,-2 5 1,-2 2 3,-1 4 0,0 2 6,-3 0 1,0 4 7,0-2 4,-3 0 5,-3-1 7,2-4 2,-3 1-3,-2-4 2,-1 1-7,-3-4-6,2 0-8,-4-1-9,-2-4-13,-2-1-22,-1-3-25,-1-1-34,2-3-39,-1-1-56,2-3-66,0-2-93,1-2-165,7-2-108,-2-6-173,5 0-172,1-3-50,4-2 45,2-2 158,3-1 117,8-3 202</inkml:trace>
  <inkml:trace contextRef="#ctx0" brushRef="#br0" timeOffset="81975.9727">22556 10099 345,'15'-13'747,"-1"1"142,-7 1 95,1-1 69,-8 4-209,0 4-204,-8 0-201,-4 4-117,-2 7-68,-6 7-39,-5 8-33,-3 7-14,-4 7-6,-2 4-6,4 4-8,2 1-11,4 1-14,5 2-16,4-3-17,6 1-12,5-5-12,7 0-24,1-4-42,5-1 0,7-5 0,1-3 0,1-3 0,1-5 0,0-3 0,1-6 0,-1 0 0,0-5 0,-1-3 0,-3 1 0,0-4 0,-5-4 0,-1-1 0,-1-1 0,-5-3 0,-5 0 0,-1-3 0,-7-1 0,-2-3 0,-6 1 0,-2 1 0,-4 0 0,0-2 0,-6 5 0,2-4 0,-2 2 0,2 1-143,-1-1-148,4 3-19,3-1-20,2 0-59,4 0-99,3-2-82,2 2-25,6-1 9,5-1-31,0 0-30,5-3-23,1 1 40,8-1 36,1 1 33,3 1 89</inkml:trace>
  <inkml:trace contextRef="#ctx0" brushRef="#br0" timeOffset="82385.3659">22552 10268 229,'36'-1'478,"-5"-1"67,-3 2 87,1 5 108,-4 0-98,-6 6-46,2 1-10,-2 2-5,-4 1-46,0 2-96,-3 2-95,-2 0-79,2-2-60,-3 2-44,2-2-31,2 0-24,0-3-21,1-1-14,1-1-10,1-5-11,3 1-8,-1-5-8,3-1-6,1-2-5,-1-4-8,1 1-2,-1-4-1,-2-1-4,-1-2 1,-3-3-2,0-1 3,-1-2-2,-3-2 2,-3-1 6,-2-2 4,-2-1 4,-1 0 4,-3 0 8,0 2 11,-3 3 6,3 2 9,0 3 4,-1 2 3,-1 3-4,1 3-60,1 1-5,0 7 0,0 2 0,-3 8 0,1 5 0,2 5 0,0 0 0,-1 4 0,-2 2 0,3 0 0,-2 2 0,2-1 0,0-2 0,0-1 0,0-1 0,0-2 0,2-1 0,-2-3 0,0-2 0,3-3 0,-2 0 0,1-5 0,1 0 0,-3-3-221,0-1-120,0-2-83,0-2-158,4-1-98,1-4-164,-1-1-160,6-2-35,0-4 58,1 1 169,3-4 128,-1 0 207</inkml:trace>
  <inkml:trace contextRef="#ctx0" brushRef="#br0" timeOffset="82525.8474">23386 10593 42,'20'-7'544,"-6"2"217,-3-1 149,-1 2 115,-2 1-47,-4-1-148,-1 4-159,0-3-186,-3 1-133,2 2-104,1-1-76,-3-1-66,0 1-58,-5-3-67,5 4-86,-3-4-138,3 4-221,-4-2-264,1 0-245,-3 0-100,0 0-5,0-1 91,1 0 193,-1 0 257</inkml:trace>
  <inkml:trace contextRef="#ctx0" brushRef="#br0" timeOffset="83360.0015">23879 10091 287,'-6'0'462,"2"-1"44,-1-1 26,-3 0-58,2 1-159,1-1-96,0-1-27,-1 1 16,2-2 48,-2 1 50,3 2 32,1-3 14,-1 3-12,0-1-31,3-2-57,0 4-50,0-3-46,3 1-32,0-2-20,0-1-12,6-1-3,1-2-2,1 2 7,4-3 1,2 0-5,1 0-4,3 0-12,-2 1-10,2-1-14,-3 3-9,1-2-6,-2 5-10,-4-1-1,0 2-3,-4 2 1,1 2 3,-5 2 5,0-1 2,-4 9 1,-1 0 0,-4 5-3,-2 4-4,1-1-4,1 1-8,1 3-3,0 0-2,6 0-1,0-3-5,5 1 4,3 0 1,3-1 2,0-2 4,3-3 2,-1 2 2,2-3-3,-3 1 6,-3-5 5,-2 1 12,-2-3 14,-4 2 15,-4 1 12,-4 0 3,-5 0-2,-5 1-14,-5 0-15,-2 0-17,-1 1-13,0 0-10,-1-2-16,-1-1-26,2 0-29,1-3-36,2-1-51,1-1-70,2-1-98,6-2-173,0-3-127,0 0-187,6-5-182,-2-2-51,4-1 42,2-4 160,3 1 134,3-3 216</inkml:trace>
  <inkml:trace contextRef="#ctx0" brushRef="#br0" timeOffset="83670.4659">24567 10028 263,'26'-22'642,"0"-2"158,-5 4 114,-5 0 93,-1 3-185,-3 2-118,-3 1-158,-2 4-128,-1 4-94,-2 0-67,1 6-50,1 4-33,2 6-13,-3 5-5,3 7 4,-1 8 1,-2-3-9,4 9-8,-5-3-12,4 6-85,-1-2-47,-1 0 0,3 2 0,0-4 0,-3-1 0,3-3 0,-5 0 0,4-2 0,-2-5 0,0-3 0,-3-2 0,3-2 0,-5-4-47,4-1-203,-4-2-64,5-4-80,-3 0-142,7-6-106,-1-4-140,5-3-188,0-7-55,1-2 34,0-6 146,4-2 135,1-4 185</inkml:trace>
  <inkml:trace contextRef="#ctx0" brushRef="#br0" timeOffset="84179.2919">25577 9898 462,'25'-3'777,"-1"-3"119,-8 3 91,1 5 75,-7 3-252,-1 5-201,-3 5-164,-3 6-90,-3 1-66,-2 3-58,-2 4-52,1 1-41,-1 1-28,0 2-28,0 1-19,3-5-19,-1 4-16,-1-5-10,3 1-8,-1-2-3,1-4-4,0 0-1,0-4-2,1-2-1,-1-6-1,0 2-1,3-5-1,-3-3 2,2-2-1,-2-4-1,0-5 0,0-2 1,0-6-2,0-3 3,1-5-2,-1-6 1,3-3 2,-2-5-2,3-1 1,0-4-1,2-2 2,-2-1-1,2 0 2,0-1 2,2 4 1,1-1-1,-2 5-1,1 2-1,2 5 0,-3 3 4,1 4 3,-4 2 3,2 6 5,0 1 6,-3 5 0,1 1 3,2 6 5,0 2 13,3 5 20,0 6 24,5 4 27,-4 7 24,5 4-80,-2 4-57,-1 4 0,1 3 0,1-1 0,-2 3 0,0 0 0,-2 0 0,2-3 0,-3 2 0,0-2 0,0-5 0,-5 1 0,4-1 0,-2-5 0,0 0 0,-3-2 0,3-5 0,-5-2 0,2-2 0,-2-3 0,1-2 0,1-4 0,-3 0-195,0-1-213,0-3-162,1-6-134,3 0-258,-4-7-140,0-2-25,0-4 49,0-2 189,0-1 173,0-1 304</inkml:trace>
  <inkml:trace contextRef="#ctx0" brushRef="#br0" timeOffset="84353.7399">25996 10123 411,'-8'-9'835,"-2"4"164,0 0 95,-4-2 70,3 1-206,0 1-288,4 1-216,-2 0-144,3-1-82,3 2-65,2-1-48,6 1-40,4-1-28,9 1-28,6-2-29,7 0-34,3-1-56,5 1-84,3-2-171,-2 0-188,2-3-172,-2-2-250,-2-1-97,-4 2 3,-2-3 127,-2 0 170,-4 1 177</inkml:trace>
  <inkml:trace contextRef="#ctx0" brushRef="#br0" timeOffset="84754.4654">26530 9769 264,'-6'0'831,"-3"0"185,0-2 108,0 2 68,2-2-106,-3 2-362,5 0-260,1-2-170,2 2-95,4-1-61,-1 1-42,11 0-29,3 0-23,5 0-11,6 0-13,2 0-7,5-2-7,0 2-15,-1-1-19,-2 1-35,-5-2-40,-1 2-57,-6-2-66,-3 2-105,0 0-141,-4-1-98,-2-3-54,-3 0-109,-4 1-95,-2 0-19,-2-2 88,-4 1 90,2-1 78,-3 2 217,-1-2 353,1 2 271,-1 0 154,-1 0 116,4-3 135,-3 5 78,2-3-81,1 1-52,0 3-25,0 0-29,4 3-71,-2 2-89,-2 7-77,4 4-51,-1 7-39,-1 5-31,3 2-33,-1 4-31,-1 3-27,1 2-28,-4 0-20,4-1-16,-1 0-13,0-2-15,0 1-19,-1-1-28,-2-1-49,0-2-73,0-1-137,-4 1-198,5-5-151,-2-3-256,-2 1-133,1-5-20,-2-1 88,-1-5 175,-1-1 151</inkml:trace>
  <inkml:trace contextRef="#ctx0" brushRef="#br0" timeOffset="85958.1361">12397 10074 226,'6'-34'499,"3"5"59,-2 2 41,1 4 26,-1 3-232,2 2-108,1 6 15,1 4 36,2 10 31,1 6 32,-1 9 25,0 9-12,0 4-77,-2 5-73,-2 3-63,0 2-51,-3 1-42,2 0-35,-2 1-23,-2-3-23,-1-3-11,3 0-6,-3-5-6,1-5-1,2-3-1,-3-2 2,-1-4 0,2-6-4,-2 1 4,-1-4-1,2-4 2,-3-2-2,2-4 4,-1-5 2,-1-4-1,0-4-1,-1-6 1,-1-4-1,2-4-4,-3-4 0,0-1 2,-1-5-2,2 0 0,-1 1 6,-3 4 2,2 1 6,2 6 5,1 1 2,-1 9 3,-2 0-4,4 4-3,-2 5-6,2 5-2,2 1-2,2 6-3,-1 2 0,3 7-2,0-2 1,2 4 0,-1-2-4,2-1 0,0 0 0,-1-2 0,3 1 0,-3-5 0,1-1 2,1-1-2,-4 1 2,4-5 0,-2 0-1,-1-5 0,1-3 1,-1 1 2,-1-4-4,1-1 0,-2-3 3,-1 0-2,1-1 2,-4-1 5,1 0 6,2-1 5,-4 6 1,3 1 4,-3 4 0,2 1-4,-2 2-6,6 3 2,-2 4 4,5 3 6,0 5 7,3 4 4,1 4 1,-1 1-5,0 4-5,1-3-9,1 3-7,-4 1-6,2-2-3,-1 1-10,-4-2-19,-1-1-21,1-1-40,-2 1-55,-2-2-79,1-3-149,-1 0-135,5-7-76,1 0-48,1-4-95,1-5-94,0-4 41,0-6 88,2-1 63,2-6 68,-2-3 143</inkml:trace>
  <inkml:trace contextRef="#ctx0" brushRef="#br0" timeOffset="86671.0564">13136 10093 331,'13'-28'467,"-2"3"44,1 3 27,-3 3-59,0 6-134,1 2-33,-1 8 33,2 6 46,0 3 38,3 7 23,-4 4-12,2 3-59,1 5-82,-2 1-69,-1 2-52,2 0-38,0 3-29,-3-2-24,3 1-22,-2-4-11,-1 1-11,0-1-8,-2-4-6,-2 0-3,1-5-5,1-3-5,-5 0-3,2-4 5,-1-2 7,0-3 10,-3 1 10,2-4 6,-2-2 2,-2-6-2,-1-1-13,0-6-10,-1-1-11,1-8-7,-3 0-1,0-6-3,-1-1-2,2-3-2,-4 1 1,3-3 2,0 4 2,-1 0 3,2 3 2,-2 3 2,5 0 5,-3 5-3,3 2 0,-2-2-3,2 6-1,0-1-2,2 0-3,0 7-1,0-3-2,2 1 0,-2 0-3,4 3-1,-2-1 1,0-1-1,3 1-1,-3 0 0,4 1 1,-3-2 0,1 4 0,2 0-2,0 1 2,-1 0-1,2 3 1,-1 1 3,3 4 8,1 3 7,1 4 8,-1 4 8,1 4 4,-2 0 0,2 2-4,-3 1-7,1-1-8,0 2-4,1-3-5,-1 1-5,0 1 0,1-4-1,1-2-1,-2 2-2,1-3 0,-1 2 1,-2-4 0,1-3-1,-1-1 3,1-2 0,-2 0 1,-3-1 3,1-2 1,-1-2 3,0 1 4,-1-4 3,-1 2 2,2-4 4,-2 0 0,1-3-1,2-3-3,-1-4-7,2 0-1,-2-7-5,4-3-6,-1-2 1,0-1-1,-1-2-1,1-4 0,0 3 1,1 1-1,-4 1-1,3 3 5,0 3-3,-2 3-2,1 4 2,-1 1-4,-1 5 2,3 0-5,0 5 3,3 4 6,3 5 6,1 3 6,4 4 4,-1 5 2,2 1 2,-2 3-4,2 0-6,-3 3-3,4 0-4,-4-2-7,0 2-10,-2-1-21,1 0-24,-4-1-34,0-2-44,0 1-63,-3-1-76,0 0-160,-1-2-150,3-3-108,-3-2-201,3-2-113,0-4-8,1-3 126,4-6 148,1-6 125</inkml:trace>
  <inkml:trace contextRef="#ctx0" brushRef="#br0" timeOffset="86899.9617">14341 9918 139,'14'-23'519,"-5"5"149,-1 4 101,-4 4 83,1 5-109,-1 7-96,2 5-73,-3 8-100,3 2-61,-3 7-52,2 4-73,0 1-61,1 3-55,-1 1-43,1-2-30,1 3-27,2 0-16,2-2-20,-4-2-12,4 1-13,-1-4-20,0-2-25,-2-1-39,-1-5-58,2-2-88,-3-2-161,2-3-144,-1-2-80,-1-4-137,0-1-165,-5-5-31,1 0 105,-4-5 122,1-1 83,-1-4 165</inkml:trace>
  <inkml:trace contextRef="#ctx0" brushRef="#br0" timeOffset="87104.0407">14470 10116 455,'-13'-28'628,"-5"-1"147,1 3 118,1-1-12,1 0-145,0 3-94,2-1-116,1 0-119,5 3-99,4 0-80,1 2-65,5 0-50,5 1-37,3 1-27,6 1-17,2 0-12,1 4-5,0 2-10,4 3-5,0 4-15,-2-1-30,0 5-42,-3 0-63,0 5-111,-3-1-146,-1 3-107,-2 1-52,-4 4-113,-3 3-155,-2 1-5,-8 6 86,-3-2 91,-1 1 59,-1 1 148</inkml:trace>
  <inkml:trace contextRef="#ctx0" brushRef="#br0" timeOffset="87239.5964">14558 9949 201,'-12'21'493,"1"-4"157,1 0 145,1-1 104,0-5-139,3 1-114,0-4-96,3 0-127,3-2-113,3-1-94,3-4-70,9-1-48,4-1-33,5-6-36,8-2-54,3-2-95,2-1-164,2-1-136,-2-1-97,-4 4-202,-1-2-152,-6 2-13,-4 2 101,-1 0 108,-6 3 82,-2 1 204</inkml:trace>
  <inkml:trace contextRef="#ctx0" brushRef="#br0" timeOffset="87659.9383">12119 9821 216,'-15'-33'484,"0"2"51,-4 4 43,-2 6 58,0 2-178,-1 10-64,1 6-13,2 11 22,-1 12 21,4 15-10,3 14-39,1 14-53,9 11-52,0 8-58,7 8-56,2 2-45,3 4-38,5-1-24,0-3-16,3-2-13,2-2-6,-1-5-4,3-7-5,0-3-12,-1-8-21,-3-4-29,-1-7-46,0-9-101,-3-6-144,-2-7-105,1-5-54,-3-8-61,0-8-118,-3-6-78,0-10 54,-3-4 63,1-10 44,-4-10 73</inkml:trace>
  <inkml:trace contextRef="#ctx0" brushRef="#br0" timeOffset="89793.7021">12079 9883 165,'-7'-52'471,"-3"3"46,-1 2 26,0 4 16,-1 4-211,3 2-154,4 2-86,3 5-47,4 0-23,5 3-17,6 0-11,8 1-6,3 0-2,8 1-4,7 1 1,6 1 1,5 1 3,8 0 0,6 4 1,9 0 2,6-1 0,9 4-6,4-2 0,3 4-4,2-1 6,2 2-4,4 2 2,0-1 0,2 4 3,2-1-2,0 3-3,0-1-3,-2 2-1,-3 2 2,2-1 4,-3 3 4,-1-2 14,7 2 16,2 0 14,5-3 8,-1 3 3,9-1 3,0-1-12,7-1-14,5 0-13,5 0-11,3-3-4,2 2-3,2-2-1,4 1-1,-1-1 1,4 1-1,-1-1-2,0 1-3,-5 0 0,1 0 2,0 0 0,-2-1 0,2 2 3,-2 0 1,-2 1 3,-3-1 4,-1 0 3,-3 2 3,4-1 3,-3 1 1,1 2-8,-4 0-2,2 0-4,0 0-3,0 0-1,-1 2-2,-2-1-2,2 3-2,-6 1 3,1-2 2,-4 2-2,-1 1 4,1-4 1,0 4-1,3-2-4,-5 1-1,0-1 1,-2-1 0,-1-1-2,-3 0 1,4-1 1,-1 1 0,-1-1-1,-1-1-3,1 0 5,-5 2 3,-5-2-3,4 0 3,1 2 3,-2-2-1,2 0-2,-3 0-1,3 0 0,-1 0 2,1 0-1,-2 1 3,2-1 0,0 0 3,2 2-4,-1 0-2,-1-2 0,2 4 0,-2-3 2,-2 1 2,0 3 2,-2-2 4,1 3-2,-1 1-4,-4 0 0,1 1-8,-2 0 2,-1 1-1,-3 0 1,2-1-2,1 1 1,-1-1 3,3 1 0,-1-2 3,-1 1 5,1-2 11,-2 0 5,0 0 8,-3 1 3,1-2-1,1 0-5,-2 1-6,-1 0-7,-4-3-6,-1 1-7,-1 1-1,-2-2 1,-2 1-6,0-1 2,1-1-2,2 1 3,-5-1-1,0 0 0,-3-1-1,-3-1-2,-6 0 0,-5 0 0,-2 0 4,-6-1-3,-7-1 3,-2-1 7,-6-1 7,-5 1 10,-2-3 1,-8 1 19,-1 0 12,-5-2 27,-4-1 20,-2-2 26,-3-1 19,-2-1 5,-2-3 7,-2-1-9,-4 1-17,-1-2-20,-2 0-14,-1 1-13,-1 1-11,-4-1-5,0 3-3,0 3 5,-2 1-4,0 3-2,2 1-5,-1 0-12,1 4-13,-3-1-14,2 4-15,-1 4-6,-2 5-6,-4 8 7,2 8-2,-3 6 4,2 8 5,-1 6 4,-1 9 3,-1 4 1,3 9 3,-2 3 5,1 7 0,3 1 4,1 1-2,0 1 1,2 0 0,4-3-9,1 2 0,0-3-3,3-4-3,0 1-1,-2-6-3,6 0 4,0-5-1,-1-2-5,2-3 1,3-1-6,-4-4 2,4-3-4,0 1-3,1-6 3,-1-2-5,1-2 1,-5-3-1,3-4 0,-2-3-1,-2-3-6,-2-3 0,-1-4-6,-3-3 1,-1-5-5,-2 0 1,-4 0 3,-1-4-1,-9-2 2,-1 3-1,-5-3-4,-4-1-9,-4 0-8,-5-1-9,-6 1-7,-1-1-2,-7-2-2,-1-1-1,-7 1 4,-5-1 1,-4 0 5,-4 0 1,-9-1 2,-8 2 5,-4-3 6,-2 1 5,-9 0 6,2 2 5,-3-2 4,-5 0 6,-2 0 4,-5-2-1,-5 0-3,1 0 1,-3 0 4,-4 2 1,1-2 1,-2 0-1,-5 2 4,2-1-1,-3 1-4,-1-2 4,3 1 0,-1 1 1,-1 0 0,2-1-2,-2 3-1,0 0-3,2-1-2,3 0 3,-1 1-1,1-1-1,-2 1 0,-3 1-2,2-1-2,1 3 0,0-3 1,5 4 3,-1-4-1,1 5 3,4-2 0,-2-2-2,2 3 0,3-2-2,5 0 1,4-1 0,0 1-4,1 0-4,2-1-3,0 0-7,0 1-2,1 0-3,-1 0 0,5 1 9,-2-2 3,-1 2 2,6 0 5,-4 0 4,3-1 0,-4 2-1,3 0-3,-2-1 0,2 0 0,0 2 6,-2-5-1,1 5 2,-2-2-4,-2-2-3,2 4-10,-3-2-10,-1-1-9,0 0-7,0 3 0,1-3 0,-1 3 0,0-2 3,-2-1-1,0 3-6,-5-2-8,1 0-7,1 1-4,-5-1-4,5 0 3,-3-1 8,2 2 11,0-3-4,-3 2-2,1-2-4,3 2-2,0-2-12,1 0-15,3 0-12,0 0-22,0 2-13,0-2-24,1 2-12,1-1 0,1 0 9,-1-1 18,3-1 23,5 1 27,-4-1 23,5 1 18,0-2 13,-1 0 13,1 1 3,1 0 5,2 0 5,1 0 2,1-1 6,2 3 3,5-3 3,-2 2-1,6 0 0,-1 1 0,1-1-2,2-1 2,-1-1-5,4 2 0,-2 0-1,4-1-1,0 1 0,4-2 0,-2 0 5,5-1 2,-1 0 2,3 0 1,-1-1 3,2-1-2,1 2 0,-1-2 0,1 2 0,-2-2 6,4 0 1,1-2 0,1 0 1,4 2-2,0-1-4,3-1-4,1 2-5,4-2 0,-2-1-5,5-1 0,0 1-2,1 0 1,2 1 2,-1-2 3,3 4 1,-2-4 3,3 0 0,-1 3 1,0-2 1,-1 0 2,0 1 4,3-1 1,-1 1 6,-1-1 8,4 2 8,-3-1 5,4-1 4,0 0 6,3 1 5,0-1 2,1-1 4,4 2 3,-1 0-6,3-1 14,6 1 36,-1-2 26,2 0 22,3-1 9,-1 2 9,2-2-19,1-1-41,1 1-39,2 2-26,-1-2-12,1 2-6,0 0 0,1 2 3,-2-3 9,2 2 6,2 0 5,-2 0 10,0 2 3,0-1 10,-1 1 9,-1-2 2,1 2-1,-1 0 1,-1-1 8,2 1-1,-1 0-3,-1 0-6,-1 0-1,1 0-9,-3-2-11,3 2-10,0-2-11,0 1-7,-1-1-9,1 0-5,2 0-8,-2 1-5,1-1-10,-2-2-28,3 1-51,-1 0-100,-1-2-150,0-1-102,-3-2-189,-1-1-194,1 2-66,-3-4 37,0-2 119,2-4 84,-1-2 190</inkml:trace>
  <inkml:trace contextRef="#ctx0" brushRef="#br0" timeOffset="93370.9581">21838 10578 82,'-7'1'261,"-2"-1"-63,-1-1-95,1-1-123,1 2-142,2 0-74</inkml:trace>
  <inkml:trace contextRef="#ctx0" brushRef="#br0" timeOffset="94359.5804">28923 9891 237,'-15'19'477,"-3"-7"49,2 2 46,-2-1 27,-2-1-134,1-1-36,3 1 17,-1 0 21,2-1 13,2 2-12,1-5-62,5 1-83,4-3-75,1 1-57,5-3-39,5 1-28,7-1-23,4-1-19,6-3-15,5 0-15,3-1-16,2-3-13,-2 2-10,1-3-7,-4 1-6,-3 0-12,-3 3-18,-5-1-39,-3 1-54,-2-1-91,-7 2-171,0 0-127,-5 2-80,-4-1-149,-2 4-150,-3-2-12,-4 5 116,-1-1 106,2 1 86,-8 3 176</inkml:trace>
  <inkml:trace contextRef="#ctx0" brushRef="#br0" timeOffset="94563.6431">28894 10183 215,'-16'8'510,"-2"1"88,3-2 95,1-3 96,0-1-164,4 2-85,2-1-57,1 0-50,5-3-60,2 2-63,8 0-63,1-1-50,5 1-40,6-3-35,4 2-30,0-2-32,4 0-23,-3-2-15,-1 2-16,0 0-20,-4 2-29,1 0-40,-3-2-67,1 0-112,-4 2-127,0-2-80,-2 1-31,2-1-28,-1 0-72,-4 0-79,0 0 28,1 0 42,1 0 25,-3-1 53,4-1 129</inkml:trace>
  <inkml:trace contextRef="#ctx0" brushRef="#br0" timeOffset="95395.5381">30921 9915 505,'-1'-17'787,"-2"1"125,-2 4 69,2 0 42,0 4-315,0 6-181,-1 5-159,-2 6-98,-1 9-45,-1 6-21,3 4-23,-2 4-38,0 5-29,1 3-19,1-3-19,4 3-13,1-2-19,0 2-14,1-3-9,4 0-9,-5-2-4,3-4-5,1-2-3,-2-2 0,2-4-1,-2-1-6,-1-5-5,3-3-4,-4-3-4,2-3-4,0-1-4,-2-4-1,0-3 2,0-4 1,0-4 1,0-4 3,0-5 5,-2-7 4,0-3 2,-2-3 2,3-8 3,-4 1 3,4-7-1,-5 1 0,3-2 6,-3 0 2,0-2 3,0 6 2,1 0 4,1 4 4,1 2 3,-1 4 1,2 7 3,0 0 2,2 5-2,0 4-2,2 4-3,1 1-5,3 5-3,3 3 0,4 5 3,2 8 5,5 3 7,-4 6 2,5 4 4,0 5 3,-1 1-2,1 4 0,1-1-5,1 3-5,-3-3-4,0 1-6,-1-2-7,2 0 0,0-2-4,-5-2-2,3-3 0,-2-4 3,-1-1 0,-1-1 0,0-5-2,-1-3 6,-4-1-1,0-2-1,-2-3 3,1 1 4,-2-4 4,1-4 3,-1-2 3,1-1-1,-3-5 1,1-1-4,2-5-2,-4 0-5,1-7 1,-4 0-4,2-3-1,-1-5-2,-2-1-3,-2-2 3,-1-2-2,2 2 1,-2 0-2,-3 3-1,0 0 2,0 2-3,1 3-3,-2 3-4,1 0-14,0 1-17,-1 5-23,2 1-31,2 2-44,0 2-61,0 4-100,2 0-172,2 5-120,4 1-72,-1 2-180,6 5-116,-2 1 15,1 2 134,3-1 116,3 2 87</inkml:trace>
  <inkml:trace contextRef="#ctx0" brushRef="#br0" timeOffset="95674.3118">32126 9805 369,'17'-3'809,"-8"0"164,-1 2 96,-2 1 53,-6 1-205,1 5-268,-2 1-216,-2 6-130,0 3-63,-1 4-29,-1 2-22,1 3-22,0 1-19,2 1-20,2-1-20,-2 2-17,2-1-18,2-1-19,0-1-14,0 1-12,0-5-11,3 1-9,-1-1-13,0-2-15,2-2-26,-5-5-32,5 2-35,-3-5-44,-1 2-47,-2-4-60,3 0-109,-3-5-169,0-2-130,0-2-239,-3-5-113,0 0-19,-5-2 85,1-1 174,-1-2 154</inkml:trace>
  <inkml:trace contextRef="#ctx0" brushRef="#br0" timeOffset="95952.4619">32032 10021 207,'-15'-15'654,"-3"-4"179,1-1 120,-3-2 97,1 0-137,2-1-159,4 1-182,4-1-145,5-1-93,4 2-77,6 1-57,3-2-40,10 1-29,2 4-16,2-1-17,7 5-13,0 0-12,1 2-15,0 3-15,2 3-16,0 2-8,-2 2-10,-1 4-1,0 0-8,1 2-2,-6 2-11,-1 1-14,-2 0-17,-1 1-22,-3 3-27,-3 0-28,-6 1-37,0 1-44,-8 2-60,-1 2-118,-5-1-145,0 6-79,-7-4-79,-3 4-134,-3 0-90,-3 1 53,-3 2 123,-2 1 85,2-2 112</inkml:trace>
  <inkml:trace contextRef="#ctx0" brushRef="#br0" timeOffset="96136.0958">32127 10090 84,'-31'28'427,"-2"-3"89,2-1 94,4-2 126,0 0-34,8-3-72,3-1-33,4-4-21,7 3-50,5-4-91,8-2-99,7-5-89,10-3-69,8-3-50,7-5-41,6-1-28,2-3-20,2-1-14,-1 0-7,-1 0-7,-4-1-11,-5 5-23,-3-1-33,-6 0-53,-6 4-76,-5-1-143,-4 3-138,-4 0-78,-6 2-46,-2 0-100,-9 3-123,-3 1 29,-9 3 92,-2 2 60,-4 1 63,-5 2 143</inkml:trace>
  <inkml:trace contextRef="#ctx0" brushRef="#br0" timeOffset="97098.0652">31159 10755 235,'-7'1'661,"1"2"169,-2-1 111,1 0 81,1-2-172,1 1-139,1 1-190,1 0-144,0-2-91,6 0-64,2 0-53,5 0-37,5 0-25,5-2-21,9 0-16,0-1-13,3 0-16,-1 0-16,2-1-7,-2 1-9,-1-1-4,-4 1-2,-2 1-3,-1-1-5,-6 2-4,0-1-7,-7 1-9,-2-2-7,-2 3-7,-2-2-8,-7 2-4,-1 2-2,-10 1 3,-2 0 3,-8 1 8,0 1 11,-5 4 11,-1-3 7,-4 5 4,-3-3 3,-1 3 3,-1 0 3,4 0 5,-5 0 6,4 1 7,5-1 4,3 0 3,2-1-1,5 0-2,2-2-2,9 0-1,-1 1 2,8-3 1,5 1 4,4 0-1,4-4-1,5 0-5,6-1-6,6-2-4,2-3-1,5 0-2,-1-2-1,5-2-2,-3 0-2,-2-1 0,-3 2-3,-5 0 1,-3 2 0,-7-1-1,1 1 1,-7 1 0,0 1 2,-4 0-1,-4 2-3,-2-2 1,-5 2-1,-6 2-4,-3 0 0,-1 1 1,-3 3 0,-4-1 0,2-1-2,-2 2 3,-1 0 1,1-1 1,-2 1-1,6 1 1,-2 0 1,2-2-1,4 0 0,1 0 0,5-1-3,2-1 1,3 0 0,4-1 2,2 2 0,7-2 4,0-1 0,9-1 2,2 0-5,5-1 2,-1-4-1,4 1-2,2-1 0,-4-2 1,-2 3 0,-1-1 0,-4 2-1,-4 0 1,-5-3 3,0 5 2,-5-1 1,-1 0 0,-4 2 3,-1 0-2,-7 0 1,-2 2-1,-2 0-4,-4-1 0,4 5 1,-6-3-3,3 0-1,5 0-1,-4 1 0,3-2-1,3 1 1,3-1 0,0 0-2,3-1-1,2-1 1,2 0 2,3 0 0,3 0 1,3-1 0,3-1 4,0 0-3,2-1 1,2-1-1,0 1-1,-2 0-1,0 0 0,1-1 0,-7 0 0,1 3 0,-2-1 0,-4 0-3,1 2-2,-3 0-12,2-1-14,-4 1-21,-1-2-30,4 2-41,-4 0-51,0-1-71,0 1-130,-2 0-124,0-2-66,1 2-59,-4 0-130,0 0-93,-3 0 51,1 0 93,-1 2 72,-1-1 88</inkml:trace>
  <inkml:trace contextRef="#ctx0" brushRef="#br0" timeOffset="98493.9341">22113 13211 218,'-4'-13'533,"-2"-1"121,-3 2 89,2 3 57,-1-1-194,2 2-134,2 2-88,-2 3-105,3 1-68,2 5-24,1 5-5,1 7-1,2 6 3,-2 5 12,5 6-2,-3-1-16,2 4-33,-2 0-31,1 1-27,-1 0-23,0-3-18,-1 1-12,-2-2-14,-2-4-6,-1 1-4,0-2-3,-1-4-6,1 1-2,-2-3-9,1-4-19,-2 0-34,0-3-54,0-4-109,3 0-156,-1-7-115,0-1-113,-1-4-178,-3-2-110,1-5 25,-2-1 112,-1-4 97,-1 2 122</inkml:trace>
  <inkml:trace contextRef="#ctx0" brushRef="#br0" timeOffset="98767.3196">21817 13397 236,'-4'-16'577,"-5"-1"170,2 1 124,-1 1 88,1 1-185,1 0-122,1 2-111,3 1-142,2-1-97,0-2-74,5-2-48,4-1-44,3 0-31,5-2-22,-1 4-20,8-1-12,-5 2-8,6 0-10,-1 5-7,4 0-9,-1 2-3,-1 3-5,0 2-7,-2 2-3,3 3-8,-3 0-11,-4 4-16,1 3-21,-3 2-29,0 3-37,-3 1-45,-5 2-90,0 2-141,-5 2-96,1 3-58,-2 0-146,-4 2-146,-2 1-5,-6-1 101,3 4 88,-2 0 72,-5-1 174</inkml:trace>
  <inkml:trace contextRef="#ctx0" brushRef="#br0" timeOffset="98998.1295">22027 13772 245,'-13'16'616,"0"-4"148,2 0 110,-1-4 86,3 0-185,2-2-109,-1-1-143,2-1-119,2-2-89,3 1-71,1-3-59,1 3-49,8-3-32,0 0-27,6 0-17,4-3-14,0 0-13,6 1-10,-1-2-12,0-1-6,5 0-8,-6 0-12,2-1-14,-1 2-30,-3-3-33,1 1-46,-2 1-61,0-1-101,-2 1-115,2-2-83,-2 1-31,2-2-17,1-3-62,-2 3-49,-2-1 2,-1 3 37,2-3 31,-2 0 43,3-1 115</inkml:trace>
  <inkml:trace contextRef="#ctx0" brushRef="#br0" timeOffset="99292.5061">23125 13384 443,'-2'0'869,"-4"0"158,0 0 85,-1 0 47,-1 0-233,4 0-343,-5 0-231,8-1-147,-3 1-78,6 0-36,1-2-23,6 1-18,1 1-16,5-4-10,6 2-7,3-1-12,2 0-5,0-1-11,2 1-18,-3 1-31,-1-2-38,-3 4-56,-3-1-88,0-1-144,-5 1-115,-1-1-51,-2 1-68,-2 1-124,-5 1-75,-3 1 64,-3 2 82,-3 2 57,-2-1 94</inkml:trace>
  <inkml:trace contextRef="#ctx0" brushRef="#br0" timeOffset="99501.9607">23149 13548 10,'-18'13'568,"-2"1"198,2-4 120,3-2 69,2 0-61,1-3-200,5 1-201,1-3-174,4-2-99,4 1-48,4-2-31,6-2-22,4 1-26,6-4-17,7-1-18,-1-2-20,3 1-17,-3-4-20,2 4-20,-2-1-28,-4 1-48,-3 2-81,-2 0-124,-2 2-115,-2-1-69,0 1-54,-5-1-138,-3 3-102,1-1 27,-4 1 70,1-1 58,-1 0 66</inkml:trace>
  <inkml:trace contextRef="#ctx0" brushRef="#br0" timeOffset="100061.4959">24970 13043 333,'-1'-19'561,"-1"2"134,0-2 108,-2 5 39,3 2-177,-4 2-89,4 3-90,-1 4-95,2 6-65,0 9-50,2 5-41,-2 8-23,0 3-19,0 6-20,-2 2-26,1 1-24,-2 1-19,1-3-19,1 5-17,-4-5-15,4-1-15,-1-1-13,2-2-8,-1-3-9,1-3-13,0-2-21,0 0-35,1-6-50,-1-1-66,3-2-102,2-4-167,1-3-118,3-7-82,0 0-154,2-7-123,3-1 4,-5-4 122,1-3 109,4-2 97,-1 0 196</inkml:trace>
  <inkml:trace contextRef="#ctx0" brushRef="#br0" timeOffset="100606.2931">25464 13039 83,'22'-23'459,"-4"2"82,-5 0 74,-4-1 85,-1 3-56,-3 1-84,-3 1-28,0 2-20,-6 3-27,0 0-47,-2 4-89,2 0-78,-8 3-66,1 3-55,-2 4-39,-2 4-27,-2 5-17,0 4-11,0 2-4,3 3-6,0 1-6,3-2-6,3 1-11,3 1-5,1-2-8,4-2-1,4 0-1,1 0-2,5-5-1,-1 1 0,5-5-2,-1 1 0,2-2-3,0-4 0,0-1 0,-2-2 3,-1 0-2,0-4 1,-1-1-1,-1 1 2,-3-4-1,-1-3 1,-1-2 2,-4-2 1,2-1 3,-3-1 8,0-1 7,-3 1 5,3 2 4,-1 1 7,-1 1 0,0 3-4,2 1-4,0 5-7,0-1-7,0 2-7,2 3-4,1 4-5,2 4-2,2 6 1,0 3 1,2 5 0,3 1 0,0 4 1,-1 2-1,-2-1 1,-2 1-3,0-2-1,-1 1 2,-1 1 2,-4-2 3,1-2 1,-4 0 3,2-1 5,-6-2-1,3-1 1,-4-2 2,-1-2-3,-2-2-1,-1-1-4,-2-2 0,1-2-5,0-4-3,-4 1-3,-2-4-12,3 1-20,-4-4-30,3 0-44,-3 0-63,0-4-83,4 1-155,1-1-147,4-2-96,0 0-160,7-1-134,-1-2-21,4 1 111,2-4 135,3 2 110,5-2 196</inkml:trace>
  <inkml:trace contextRef="#ctx0" brushRef="#br0" timeOffset="101237.5383">26090 12992 221,'10'-13'480,"-1"1"78,1 0 84,-5 0 92,1 4-116,-2 1-57,-1 2-25,-4 2-31,-3 2-53,-4 4-82,-1 3-85,-3 1-67,-1 5-46,-1 3-33,-1 1-22,2 1-24,1 0-19,3-3-19,4 3-17,1-2-12,3-1-6,2-3-4,3 2-6,1-4-2,3-1 0,1 1-1,3-4-2,-3-2-2,2-1 0,3 0 1,-5-2-2,0 0 3,-2-2 0,1 0 4,-3-3-1,1 0 6,2-2 4,-5-1 4,1-1 1,-1-4 3,2 2 0,-4-3 1,2-1-5,2-1-3,-4 1-1,4 4-3,-4 0-4,-1 3 0,4 2-4,-2 1-2,0 1-3,2 4-2,1 2 2,2 5 0,2 3 3,0 3 0,0 6 5,0 1-1,-2 5 1,3 3 3,-2 0-2,-2 2 1,1 2 7,-2 2 0,1-1 5,-2-1 6,-3 0 2,3 0 9,-2-2-1,-2-1 2,0-4 3,-2 0 2,2-3-3,-4-3-2,0-1-3,3-2-1,-5-3-6,3-3-6,-5-1-5,1-3-7,-3-1-2,1-1-8,-5-4-13,2-2-19,-4-1-21,0-2-29,-4 0-30,2-3-40,-1 0-56,3 1-72,-1 1-145,4-3-146,1-1-120,3 3-201,2-2-106,-1 0-2,2 3 123,3-5 145,3 3 136</inkml:trace>
  <inkml:trace contextRef="#ctx0" brushRef="#br0" timeOffset="101585.7778">26572 13338 151,'24'2'640,"-5"1"167,-4 0 98,-2-1 77,-2 2-106,-4-1-166,0 1-188,-1 1-135,0 0-73,-3 0-55,3-1-52,-3-1-44,0 0-29,-1 1-17,2-1-14,-3-1-9,4 0-10,-4-1-8,3-1-2,-2 1-2,0-1 0,-1 0-1,4-1 4,-5 1 3,1-1 6,1-3 0,-1 2-34,-1-1-50,3-2 0,-1-2 0,-1-1 0,-1-1 0,2 0 0,-2 1 0,-2 1 0,2 0 0,0 0 0,-1 1 0,-1 3 0,-1-3 0,0 2 0,2 1 0,-4-2 0,2 3 0,-1-1-38,1 0-194,-2 3-58,0 0-103,3 0-187,0 0-126,2 3-243,-1 0-127,-2 0-15,2 3 88,-4-1 198,4-2 148</inkml:trace>
  <inkml:trace contextRef="#ctx0" brushRef="#br0" timeOffset="103453.2659">27822 13009 276,'3'-6'472,"-1"-2"44,-1-3 26,-1 3-37,0-3-191,-1 1-105,1 2-38,-2 0 10,-1 1 42,2 0 45,-1 2 38,2 0 21,-1 1 0,1 0-16,-3 0-38,1 4-33,2-1-38,-1 2-33,-1 1-26,-2 4-21,-4 6-17,-1 7-9,-2 4-9,-3 7-4,0 4 1,-3 4-5,0 0-6,3 1-9,-1-2-4,3 0-10,0-1-5,7-3-6,1-2-2,3-5-3,2-1-1,5-3 5,2-1 2,1-5 4,2-3 0,4-2 6,2-3 5,-2-1 6,4-6 5,-3 1 13,-1-4 14,3-1 20,-6-2 13,1-3 19,-1 1 14,-5-2-147,1 0-12,-5-1 0,0 1 0,-2-2 0,-2 2 0,-4-1 0,-2 0 0,-2 1 0,-4 2 0,-2-1 0,0 4 0,-3-3 0,0 2 0,2 1 0,-2-1 0,2 2 0,1-1 0,1 1 0,1-1-228,4 3-89,2 1-19,1-2-44,0 2-102,3-2-93,1 1-42,0-3 6,4 1-22,0-2-29,4 0 22,-2 0 23,4-2 29,2 1 28,1-2 74,4-1 116</inkml:trace>
  <inkml:trace contextRef="#ctx0" brushRef="#br0" timeOffset="103816.3798">28006 13096 173,'33'-11'475,"-3"2"59,-5 1 49,-2 5 67,-5 1-101,-2 4-38,-4 3 1,0 4 14,-3 0 12,-4 3-28,1 1-93,-1 1-95,1 1-78,-2-1-62,4 0-48,-4-3-32,5 2-24,0-1-19,2-3-13,2-1-9,2-2-7,2-2-5,1-2-7,2-2-2,-1-3-3,5-3-3,-5 0 2,2-3 4,-2-2 5,-2-2 5,-2 1 8,-2-3 5,-1-3 8,-3-1 9,-2 3 11,1-3 17,-3 5 16,-1 0 15,-3 2 10,4 3 1,-5 5-97,1 0-29,-1 2 0,0 6 0,3 4 0,-3 4 0,0 3 0,-3 4 0,3 1 0,-1 0 0,-1 2 0,-1 1 0,3-1 0,5 0 0,-4 4 0,3-1 0,4 0-175,-1 1-73,2-1-60,5-4-88,-1 1-145,5-1-102,4-7-85,2-2-151,1-4-86,2-2 30,1-6 136,2-4 114,0-3 118</inkml:trace>
  <inkml:trace contextRef="#ctx0" brushRef="#br0" timeOffset="104830.9727">29281 13063 372,'24'-15'797,"-6"5"155,-7-1 84,-7 7 55,-6 2-223,-6 4-237,-6 4-226,-6 4-126,0 6-61,-4 1-35,-3 2-33,3 2-21,0 1-23,4 0-26,3-1-21,4 2-16,3-3-15,5 0-10,2 0-7,7 0-5,6-1-5,1-2-4,6-2-10,-1-3-4,5-4-5,0-2-3,-1-2-2,4-2-2,-1-6 2,-3-3 2,0-1 6,-2-3 2,-3-3 2,-4-5 6,0-1 4,-4-1 0,-1-5 4,-3 0 1,-3-1 2,-3 2 3,2-2 6,-4 6 10,2 1 7,2 3 11,-4 5 10,2 0 5,2 4-7,-4 3-3,4 3-9,-2 6 1,1 5 3,1 7 5,-1 1 6,0 5 4,2-1 5,2 3-3,-2-1-10,3 1-10,2 0-9,2 0-4,1-3-9,-1-1-7,2 0-9,3-2-8,-2-3-12,4-2-15,-4-2-14,4-2-17,-3-3-15,4-2-5,0-4-7,2-2-6,0-3-4,0-3-4,2-4-2,-3-2-3,2-2 6,-3-4 10,3-2 13,-5-1 18,2-3 19,-4 2 14,0 1 16,-2 5 9,1-1 15,-5 5 10,1 4 14,-3 3 13,3 4 11,-1 5 13,-2 6 1,-3 2 0,1 5-5,-1 4-5,3 0-7,-1-1-10,-2 1-4,1 0-3,-1-2 0,4-3-1,-2 0-1,1-1 2,1-3 3,2-4 3,2 0-2,1-2 5,3-4 2,0-5 0,4-3 0,0-2 2,1 0-3,-2-2-4,4-1-4,-6 4-5,-1 0-3,0 1-6,-3 2-4,-1 2-5,-1 4-3,0 3-3,-1 2-1,2 2-6,-2 0 0,3 4 2,1-2-2,0 2-2,4-1 2,1-3 0,-1-1 0,6-2 4,-2-3-1,2-4-1,3 0 5,-2-4 1,-1 0 3,3-5 6,-5 2 9,-1-2 7,1-4 10,-3 4 15,-1-1-10,-5 2-48,1 1 0,-4 3 0,-3 3 0,1 1 0,-2-2 0,-1 5 0,1 0 0,-1 0 0,-1 5 0,3 1 0,-1-1 0,2 4 0,1-2 0,-1 1 0,2 0 0,1 1 0,-2-2 0,5-1 0,-2-1 0,1 1 0,0-3 0,1 0 0,-3 0 0,2-1 0,0-2 0,-1 0 0,-1-2 0,1 1 0,-1-4 0,1-4 0,-3 1 0,1-2 0,0 1 0,-4 1 0,-1 0 0,1 5 0,1-1 0,-3 2 0,0 2 0,-3 3 0,3 5 0,-2 6 0,1 5 0,-1 6 0,-1 3 0,0 3 0,3 0 0,-1 3 0,2 2 0,-1 1 0,3 0 0,-3-4 0,5 1 0,-4-1 0,1-4 0,1 0 0,-3 0 0,0-5 0,-3-2-384,1-1-375,1-4-165,-4-4-196,1-3-72,-1-5 37,2-2 122,1-3 214,-2-5 237</inkml:trace>
  <inkml:trace contextRef="#ctx0" brushRef="#br0" timeOffset="105045.4301">30518 13359 445,'8'-33'841,"-1"4"147,0 5 87,-1 5 62,2 2-237,1 3-273,1 6-212,4 0-117,-1 7-64,0 2-40,2 3-32,-1 3-27,-1 3-21,-7 4-21,3 0-22,-8 5-20,-2-1-15,-8 5-18,-3-4-26,-6 1-27,0 1-36,-7-2-47,-2-4-73,-4 0-88,2-4-192,-1-4-161,2-3-275,-2-8-147,-2-3-23,3-5 39,-1-9 178,-3-4 166,4-7 302</inkml:trace>
  <inkml:trace contextRef="#ctx0" brushRef="#br0" timeOffset="105789.3334">31385 10684 354,'-15'-4'623,"1"-1"133,-1 2 101,0 2 24,0 2-182,2 4-102,2 6-121,1 5-88,5 7-65,2 8-40,6 7-46,3 0-33,8 6-36,5 2-26,2 1-19,7 4-17,5-1-11,4 3-6,6-3-3,4-2-6,6-2-1,3-2-2,5 0-2,1-5-2,4-1-5,-5-3-7,1-4-10,-1-4-8,-3-5-10,0-2-8,-4-7-6,-8-1-7,-3-5-4,-4-2-8,-5-3 0,-4-2 0,-6-4 0,-5-3 0,-4-1 0,-6-4 0,1-2 0,-5-3 0,-1-4 0,-3 3 0,1 0 0,-2 1 0,0 3 0,3 4 0,-3 3 0,0 0 0,1 2 0,3 5 0,3 0 0,0 3 0,5 4 0,0 2 0,-2 1 0,2 2 0,-4-1 0,-4 4 0,1 1 0,-5-1 0,-5 0 0,1 2 0,-6 1-38,-3-1-92,-3 0-44,0 0-69,-2-1-89,-3-3-189,3-2-140,0-2-253,2-3-149,-2 0-30,2-5 52,-1-2 189,6-5 157,0 0 287</inkml:trace>
  <inkml:trace contextRef="#ctx0" brushRef="#br0" timeOffset="106148.0095">32920 11139 31,'18'0'673,"-2"0"191,-2 0 112,-3 0 75,0 6-6,2 2-274,0 7-229,1 2-157,-1 5-83,-2 2-48,0 2-30,-3 3-24,-3 1-9,0 1 0,0-1 2,-2 2-6,0 0-76,0 0-111,-2-2 0,-1 1 0,0-2 0,0-1 0,0-1 0,0-3 0,0-3 0,-1-1 0,1-1 0,-3-4 0,3-2 0,-3-2-176,3-2-90,0 0-36,0-4-64,3-4-139,0-1-110,3-3-63,-2-5-124,8-4-135,0-2-4,0-3 118,4-5 125,1-3 92,-1 1 178</inkml:trace>
  <inkml:trace contextRef="#ctx0" brushRef="#br0" timeOffset="106475.3239">33406 11342 421,'15'-17'559,"-5"4"112,-2 3 99,-2 3-6,0 3-116,-5 6-52,-1 4-49,-1 2-61,-5 6-61,-2 0-61,2 3-67,-3 1-53,4 1-49,-1 0-29,2-3-25,3 3-21,2-2-14,3-2-10,2 0-12,1-2-10,5-3-5,-2 1-2,8-3-1,-3-3 0,0-1 4,3-1 7,-2-1-75,2-2-2,-3-2 0,0-1 0,-1-3 0,0 0 0,-4-3 0,-2-2 0,-1-2 0,-2 1 0,-1-3 0,-4-4 0,-4 1 0,-1 2 0,1 0 0,-7 1 0,2-1 0,-1 0 0,-4 7 0,0-3 0,-1 1 0,0 2 0,0 2 0,2 3-33,-1-2-297,3 4-38,3-1-97,1 3-137,3 0-67,3 0-71,-2 3-123,6 1-86,-2 0 60,3-1 140,6-2 90,-1 1 112</inkml:trace>
  <inkml:trace contextRef="#ctx0" brushRef="#br0" timeOffset="106801.105">33723 11302 118,'18'3'471,"-4"2"95,0 1 99,-4-1 118,4 4-78,-5-1-80,0 1-34,1 1-33,-3 0-52,1 2-79,1-2-87,-2 1-69,2 0-54,1-1-47,4 0-27,-2 0-21,3-1-10,2-3-7,0 2-1,-1-3 2,4-4 7,-1 2 12,-1-3 11,-2 0-24,2-1-112,-3-2 0,0-1 0,-5 1 0,4-5 0,-4 0 0,-1-2 0,-2 0 0,-1-4 0,-1-1 0,-3 1 0,-2-3 0,-2 1 0,-1 1 0,-3 1 0,-2 0 0,1 2 0,-2 2 0,-3 1 0,-1 1 0,-2 3 0,0 1 0,-1 1 0,-4 4 0,2 3-29,-2 1-381,-1 5-56,-2 0-138,3 5-79,2-3-95,-2 5-175,0 0-62,-1 2 45,0 3 161,1-2 118,0 0 139</inkml:trace>
  <inkml:trace contextRef="#ctx0" brushRef="#br0" timeOffset="107178.9157">33152 12049 328,'-34'15'743,"-1"-6"150,2-1 95,4-2 72,-2-3-210,7 1-183,5-1-212,2-1-123,8-2-77,8 0-53,4-4-38,10 1-25,9-4-16,12 3-6,10-4-3,5-1-1,12 1-4,7-1-5,8-1-1,6 1-6,4 1-4,3-1-12,3-1-20,-1 3-61,-3-2 0,-2 1 0,-1-1 0,-6 0 0,-6 3 0,-5-3 0,-4 2 0,-8 0 0,-8 1 0,-5 1 0,-4 0 0,-12 1 0,-4 2 0,-5-2 0,-4 2 0,-5 1 0,-3-2-13,-8 1-127,-2 0-35,-10 2-45,0 0-45,-6 0-58,-4 4-112,-3 0-126,1-1-63,-6 5-55,1-4-103,-2 4-98,-2 1 53,-2 1 114,-3 2 73,-2 2 98</inkml:trace>
  <inkml:trace contextRef="#ctx0" brushRef="#br0" timeOffset="107484.7295">33291 12298 432,'-44'15'861,"1"-2"161,4 0 89,5-6 53,1 1-233,8-2-297,6-3-241,5 0-139,10-3-74,5-1-30,12-2-14,10-3-10,8 1 2,12-3-5,11-1-2,8 1-16,10 1-18,4-3-20,4 1-21,3-1-16,-4 2-13,-3 0-7,-3 0-6,-8-1-2,-5 2 1,-5-1-2,-9 2 0,-5 0 1,-7 0-2,-4 1 2,-4 0-1,-7-1-1,-3 1 2,-4 2-4,-1-2-7,-5-1-14,-2 2-24,-3-3-32,-5-1-39,-3 0-56,-4 0-78,-2-3-128,-8-1-191,0-3-152,-4-2-255,-9-1-98,-5-4 0,-4 0 99,-6-4 191,-3 0 169</inkml:trace>
  <inkml:trace contextRef="#ctx0" brushRef="#br0" timeOffset="107949.1627">32509 10849 245,'-9'-2'579,"-1"2"153,4-2 91,0 0 50,3-1-224,8-1-166,5-5-156,17-2-210,16-6-206,19-5-130,14-4-218,22-4-229,11-3-110,7-7-4,6-1 81,6-5 66,1-6 180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06:23.8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32416 7084 78,'0'0'270,"0"-2"26,1 1-2,-1-1-62,0 2-72,0-2-41,0 2-14,0-2-6,0 2 8,3 0 6,-3 0 3,2 0-4,-2 0-9,0 2-9,0-2-19,0 0-12,0 2-18,0-2-12,0 0-13,0 2-9,0-2-4,0 0-5,0 0-1,0 1 0,0-1 3,0 0-1,0 0 3,0 0-1,0 0 4,1 0-1,-1 0 4,0 0 2,3 0 0,-3 0 0,0 0-2,0 0-3,0 0-5,0 0 1,0 0 1,0 0-5,0 0 0,0 0-1,0 0 5,0 0-4,0 0-1,0 0 1,0 2 1,0-2-1,1 0-1,-1 0 1,4 2-1,-4-2 2,0 1-2,1-1 4,2 0 7,-1 0 5,-2-1 8,1 1 2,2-2 5,-2 0 0,3-1-4,-2-1-3,3 1-4,1-2-2,0 0-2,4-1-1,2-1-4,3-1 1,2 1-3,0-1-2,0-1-4,-3 3 1,0 1 5,-4 2-4,2 0 2,-4 1 0,-1 2 3,-1 0 0,-5 0 1,1 2-1,-2-2 1,0 3-2,0-1 1,-2-1-4,1 1 0,-3 1 0,-1 0-1,-4 0-4,0 2-1,0 1 2,-3-1-1,3-1 0,0-2 2,-1 2 2,4-2 1,-3-1 1,5-1 4,-1-1 10,0-1 6,1 0 5,3 0 5,1-1 2,-3-2-2,3 2-9,3-3-4,-2 1-7,3 2-5,1-2-5,1 1-1,0-1-4,0 3-1,-1 0-2,1 0 1,-1 2-2,-1 2 0,1 0 2,0 3 0,-2 0 2,-2 0-2,4-1 5,-5 0 3,0 1-1,-5-2 1,4 2 2,-2-2 1,-2-1 2,-2 2-2,0-2-1,-4-1 5,1-1 6,1 0 24,0-3 24,-1 1 18,2-2 5,1 0 9,-1-3-1,2 0-20,3-1-23,-1 0-10,2-1-8,1-2-8,2 2-10,4-3-8,-2 3-4,4 1-7,2-1-2,1 3-2,-1 1-3,3 1 3,-1 2-2,-4 2 2,1 0 1,2 2 0,-5 4 2,0-1 4,-3 1 0,1 3 0,-3-3 1,0 3 2,-5 1 3,0-1-4,1 1 3,-3-3 1,-1 1-2,-2-1-6,3-3 1,0 1 4,-3-1-5,1-2 2,-1-1 0,1-1 6,2-1 5,-2-1 3,1-2 9,2-1 8,1-1 4,0 0 3,1-1-4,2-2-4,-1 1-8,6-1-9,-1-1-7,3 3-2,1-1-4,2-1-3,-3 4 2,5-1 0,-6 0-1,6 4-2,-5-1-2,4 1 2,-2 2-1,-2 0 0,3 2 3,-4 1 0,2 2 1,-2 1 1,-1 0 0,-1 3 5,-1-1-3,-2 1 0,-4 3 1,2-3-2,-3 2 0,1-2 0,0 1 0,-3-4 4,1 3-4,-2-3 3,3-3 0,-3 3 6,2-4 6,0-1 4,-1-1 8,1 0 7,2 0 9,-4-3 1,4-1-2,0-1-2,0 0-4,4-2-8,1 2-8,0-4-8,1 1-8,4-1-4,0-1-1,5-1-4,-3 3-1,2 1 0,1 2 0,-1 0 0,0 2 0,0 3 0,1 0 0,-2 0 1,-1 3 0,-1 2 0,-1-2 2,1 3-3,-5 0 0,4 1 0,-4-1 0,-1 2 0,0-1 2,0 0 3,-6-1-1,3 2 1,-3-3 2,-3 2-3,2 0-2,-1-3 4,-2 2-1,1-3 3,0-1 0,0-2 3,-1 0 2,-1-2 3,1 1 2,4-5 1,-3 3 5,5-2 3,-2-4-1,2 4-1,0-3-5,4 1-1,2-2-6,2 0-4,4-1-6,1 1 1,0-1-2,2 4 1,3-1-1,-4 1-2,2 3 0,-1 2-2,0 1 0,0 1 0,-1 1 1,1 1 1,-4 4 0,1-2 1,-2 4-1,-2-3 0,-1 3 1,-1 0 0,-2 1 1,0-1 0,-2 0 3,-1-1-2,-3 2 3,-2-2-2,-2 1 2,3-1-2,-4 0-3,2-3 4,-1 1-1,1-2 2,0 0 8,2-3 11,-3 1 5,5-2 8,-5 0 0,5-3 0,-4-1-9,4-1-5,0-5-10,0 4-3,4-4-8,-1 1-1,4 0-2,-1 0-2,4-1 0,2 1 0,2 0-1,1 1 3,-1 1-1,2 0-1,-1 2 2,-1 2 2,-1 1-4,1 2 0,-4 0 0,1 0 0,2 3-3,-5 0 4,3 1 1,-5-1 0,2 2 3,-1-1 0,-2 1-1,0 0 2,0 0-2,0-1-2,-5 1 1,4-1 3,-2 1-1,-2-2 2,2 1 0,-3-3-1,2 3 3,-1-2-4,1 1 1,1-3 0,-6 0-2,6 0 1,-4 0-3,1 0 1,-2-2 1,3 1 0,0-1-2,-3 0 0,4 0 0,1 1 0,-1-1-2,-1 2 0,4-2 1,-3 2 1,3 0-3,-2 0-5,3 0-12,-1-3-33,1 6-65,-2-3-128,-1 4-120,2 3-83,-7 2-188,3 2-167,0 3-40,-5-1 74,2-1 93,1 2 69,-1 0 196</inkml:trace>
  <inkml:trace contextRef="#ctx0" brushRef="#br0" timeOffset="1748.0545">32514 7142 308,'0'4'476,"-3"-4"42,0-2 17,-1 0-41,-1-1-223,-4 3-123,4-2-71,0 0-35,-1 0-20,3 1-13,-2 1-7,4-2-9,1 2-17,0 0-56,1 0-104,-1 0-160,0 0-100,-1 2-45,1-1-11,0-1 40,0 0 97</inkml:trace>
  <inkml:trace contextRef="#ctx0" brushRef="#br0" timeOffset="1923.0892">32487 7165 216,'-2'1'428,"2"-1"41,-4 0 26,3 0-50,-1-1-167,-1-1-118,2 0-66,-2 0-43,3 2-23,-5-2-18,5 1-26,0-1-49,-1 0-85,1 1-124,-4 1-117,0-2-57,0 0-13,2 1 29,1-1 73</inkml:trace>
  <inkml:trace contextRef="#ctx0" brushRef="#br0" timeOffset="2164.2713">32514 7144 148,'1'2'385,"3"-2"42,-2 0 24,0 0-49,-2 0-133,-2-2-101,0 0-64,2 2-42,-4-1-25,3-1-13,-2 0-12,1 0-19,2 2-24,-1-2-25,-1 1-20,2 1-17,-2-2-8,2 2 7,0 0 18,0 0 27,0 0 34,0 0 34,0 0 28,0 0 25,0 0 18,0 0 9,0 0-4,-2 0-12,2 0-15,0 0-22,0 0-17,0 0-33,0 0-64,-2 0-119,2 0-149,-1 0-76,-5 0-42,2 2-1,-4 1 42</inkml:trace>
  <inkml:trace contextRef="#ctx0" brushRef="#br0" timeOffset="7724.0539">10113 12988 185,'-9'24'473,"0"-5"46,0 0 25,-1-6 14,2 0-230,1-4-147,4-3-83,0 3-46,3-2-26,6-2-13,1 2-7,8-3-1,4 3 0,5-1-1,6-1 3,6-2 3,7 0 0,6 1 4,3-4 4,6 0 2,6 0 1,7-2 3,2 0-1,7 0 3,2 1 15,6-2 12,7-1 21,5 1 14,4-1 14,9 1 8,4-2-5,7 2-4,5-1-10,4 1 6,3-1 3,4 1 8,9 0 4,2 0 7,6 0 2,2-2-3,4 2 2,4 0 1,1-2 6,3 1 6,1-4 8,1 3 1,-3 0-5,2 0-1,0 0-9,-2 0-8,-2 1-7,-5 0-6,-6 0-12,-4 0-14,-4 1-13,-8 2-15,-7-1-18,-11 0-12,-10 2-8,-13-1-6,-12 1-6,-14 0-3,-12 1-2,-11-1-13,-14 0-15,-9 0-21,-11 0-41,-10-1-56,-12-1-122,-8 2-134,-6-1-82,-7-2-151,-6 0-187,1 1-60,-5-2 60,0-4 108,2-3 80,1-2 165</inkml:trace>
  <inkml:trace contextRef="#ctx0" brushRef="#br0" timeOffset="32455.9993">34652 6701 204,'0'2'357,"0"-1"30,-1 1 15,1-2-98,-2 0-116,1 0-77,1 0-46,-3 0-19,1 0 0,2 0 4,0 0 5,2 0 11,1-2 7,-3 2-1,0-1-3,1 1-7,1 0-3,-1 0-9,-1 0-5,3-2-5,-1 2-8,-1 0-4,-1-1-5,0 1-1,2 0-3,0 0-3,-2 0-2,0 0-3,2-2-3,0 2-1,-1-2-1,-1 0-2,5 2-1,-4-1 0,2-1 1,-2 0-1,-1 1-2,0 1 2,2-2-2,0 2 0,-2 0-1,0-2-1,1 2-3,-1-1-9,3 1-18,-3 0-49,1-2-96,4 4-182,-4-2-95,1 1-43,0-1-9,2-1 36</inkml:trace>
  <inkml:trace contextRef="#ctx0" brushRef="#br0" timeOffset="36167.0392">13630 12757 109,'1'-2'422,"-4"2"40,-1 0 19,1-1 0,-2 1-206,-2 0-155,4-2-102,-1 2-94,-1 0-103,2 0-128,2 0-75,1 0-33,0 0 1,4-1 42</inkml:trace>
  <inkml:trace contextRef="#ctx0" brushRef="#br0" timeOffset="37450.3444">15435 12542 7,'-3'0'423,"0"0"63,0 3 33,-1-3 18,-1 0-124,4-3-172,-2 3-104,0 0-61,1 0-29,1 0-16,-2 0-8,1 0-5,2 0-6,0 0 0,0-2-5,0 2 0,0-2-3,0 2-4,0 0 0,0 0 0,0 0 0,0 0 1,0 0 0,0 0 1,0 0-1,0 0 4,0 0-4,0 0 0,0 0 1,0 0-3,0 0 2,0 0-1,0 0 4,0 2 0,0-2-2,0 0 6,0 0 2,0 0 1,0 0 1,-1 0 2,1 0 3,-2 0-3,2 2 1,0-2-3,0 0 1,0 0-6,0 0 6,0 0 1,0 0-3,0 0 1,0 0 4,0 0 6,0 0 2,0 0 4,0 0 6,0 0-1,0 0-2,0 0-3,0 0-7,0 0-1,0 0-5,0 0 6,0-2 0,0 2 3,0 0 8,0 0 6,0 0 8,0 0-4,0 0 4,0 0 2,0 0-4,0 0-4,0 0-4,0 0-2,0 0-4,0 0 3,0 0 2,0 0 9,2 0 2,-2 0 10,0 0 0,0 0 4,0 0-5,0 2-11,0-2-6,0 0-13,0 0-1,0 0-9,0 0-5,0 0-1,0 0-2,0 0 1,0 0-1,0 0-1,0 0 4,0 0 0,0 0 6,0 0 1,0 0 5,0 0 1,0 0 2,0 0-2,0 0 0,0 0-3,0 0-3,0 0-1,0 0-1,0 0 4,0 0 0,0 0 1,0 0 3,0 0 0,0 0 0,0 0-4,0 0-2,0 0-4,0 0 0,0 0-5,0 0-1,0 0 0,0-2 1,0 2 2,0 0-1,0-2 2,0 2-1,0 0 2,0 0-1,0 0 2,0 0-1,0 0 7,0 0 3,0-2 2,0 2 9,0 0-5,0 0-1,0 0-1,0 0-4,0 0-3,0 0-7,0 0 0,0 0 2,0 0 0,0 0-3,0 0-1,0 0-3,0-2 1,0 2-2,0 0-2,0 0-2,0 0 2,0 0 1,0 0-4,0 0 1,0 0 0,1-1 4,-1 1-3,0 0 2,0 0-2,0 0 2,0 0 0,0 0-3,0 0 5,-3 0-2,3 0 1,-4 0-1,4 0 1,0 0-2,4 0 0,-4 0-2,0 0 0,2 0 0,-2 0-2,1 0 1,-1 0 0,0 0 1,0 0-1,0 0 1,0 0-2,0 0 0,0 0 0,0 0 0,0 0 0,0 0 0,0 0 1,0 0 1,0 0-1,0 0-1,0 0 0,0 0-2,0 0 0,0 0 0,0 0 1,0 0 1,0 0 1,0 0 1,0 0 0,0 0 1,0 0-3,0 0 0,0 0-3,0 0-12,0 0-29,-1 0-89,-3 0-101,0 0-87,0 0-63,-1-2-117,-1-1-192,-1 0-35,0-1 40,-1 1 57,1-2 45,-1-1 119</inkml:trace>
  <inkml:trace contextRef="#ctx0" brushRef="#br0" timeOffset="41655.2985">27740 6585 135,'-5'3'322,"1"-3"36,0 0 24,3 0-69,-1-3-90,-1 3-51,3 0-28,-1 0-16,1 0-10,0 0-12,0 0-11,0 3-12,0-3-14,-2 0-13,0 0-16,2 2-6,0-2-9,0 0-5,0 0 0,0 0-3,0 0 0,0 0-3,0 3-3,0-3-2,0 0 0,-2 0-5,0 0-2,2 0-2,0 0 3,0 0-2,0 0-1,0 0 0,0 0 1,0 0-1,0 0 2,0 0-4,0 0 4,0 0-2,0 0 1,0 0-1,0 0 1,0 0-1,0 3-1,0-2-3,-1 1-7,1-1-11,0 4-31,1-2-75,3 3-165,0-1-122,2 0-60,3 0-24,6-1 10,7-3 66</inkml:trace>
  <inkml:trace contextRef="#ctx0" brushRef="#br0" timeOffset="43039.4909">32268 6872 250,'-7'4'376,"0"-2"33,-1-2 20,2 2-106,-1-2-118,-1 1-84,2 1-43,1-2-26,0 2-10,-3-1-7,6 1-1,-1 0 4,-2-1-2,4 1-5,-1-1-3,-1 4-2,0-2-2,3-1-6,-1 1-2,-2-1-5,1-1-6,2 3-1,-1-2 0,1-2-3,0 3 2,-2-1-1,2-2 0,-1 0 3,1 3-1,0-3 1,0 1-1,0-1 0,1 0 1,-1 0-3,2 0 2,-2 0-1,1 0-2,1 2-2,2-2-23,-1 2-48,2-1-117,-1 4-150,-2-2-83,1 6-37,-1-3-5,-2 3 37</inkml:trace>
  <inkml:trace contextRef="#ctx0" brushRef="#br0" timeOffset="43618.0608">31974 12497 226,'-10'7'511,"1"0"68,-5-4 36,3 1 16,1-1-248,1-1-149,2-2-107,3 2-69,-2-1-37,3-1-21,-2 0-7,2 0 1,2 0 1,1 0 5,-3 0-1,3 0-4,0 0-7,0 0-12,0 0-16,0 0-12,0-1-12,0 1-6,0 0 0,0-2-8,0 2-37,0-2-89,-2-1-136,1-2-99,-7 0-48,1-1-12,-5-2 37,-3 2 95</inkml:trace>
  <inkml:trace contextRef="#ctx0" brushRef="#br0" timeOffset="44886.5023">28407 12232 83,'-5'6'437,"4"3"54,-5-6 29,0 2 16,1-3-168,1 0-162,1-1-92,-2 1-53,2-2-27,1 2-15,0-2-6,0 0-4,2 0-2,-4 0 6,4-2 5,-1 2 2,1 0 4,-2 0 2,2 0-1,0 0-3,2 0-5,-2-2-6,1 2-1,-1 0-3,4 0-2,-4 0-2,2 0 2,0 2 1,0-2-1,1 0 7,-1 2-2,1-2 0,-2 2 0,3-2 0,-2 0 1,-2 0-4,2 0 4,-1 0 2,-1 0 0,0 0 2,0 0 0,0 0 2,2 0-4,-4 0 2,2 0 1,0 0-1,0 0 0,0 0-1,0 0 0,0 0 0,0 1-1,2-1 2,-2 0 1,0 0-1,0 0-1,0 0 0,0 0 0,0 0 0,0 0 0,0 0-1,0 2 0,0-2 0,3 0-2,-3 0 1,0 1-3,0-1 3,0 0 3,0 2-3,1-2-2,-1 2 0,0-2-2,0 0-1,0 1 0,0-1-1,0 2 1,2-2 0,-1 0 3,-1 2 1,0-2 0,0 0 0,-1 0-1,-1 0 2,2 0-2,0 0 2,0 0 1,0 0 2,0 0 5,0 0 3,0 0 5,2 0 2,-1 0 1,-1 0 2,0 0-2,0 0-2,0 0-3,0 0 2,0 0-2,0 0-1,0 0-5,-1 0 5,-1 0-4,2 0 11,0 0 2,0 0 1,2 0 4,-1 0-7,-1 0 7,0 0-11,0 0 2,0 0-6,3-2 0,-1 2 1,-2 0-4,0 0 4,0 0-7,0 0 2,0 0 3,1 0 0,-1 0-2,0 0-3,3 0 1,-3-2-2,-3 2-3,3 0-2,0 0-1,0 0-5,0 0 0,0-1 1,0 1-2,0 0 3,0 0-1,0 0 1,3 0 1,-6 0-3,3 0-2,0 0 0,0 0-3,0 0 2,0 0 0,0 0 1,0 0-1,0 0-1,3 0 0,-3 0-2,2 0 0,-2 1 0,0-1 0,0 2 6,0 0 4,0 0 3,-2-1 2,2 3 1,0-3 2,0 1-5,0-2-3,0 1-4,0-1-1,0 2-2,0-2-2,0 2-1,0-2 0,0 0-1,0 0-1,0 0 0,0 0 0,-3 0 2,3 0 0,3 0 0,-3 0 0,2 0 3,-2 0-4,0 0-1,0 0 0,1 0 2,-1 0 0,2 0-2,-2 0-1,0 0 2,0 0 1,0 0-2,0 0-1,0 0 2,0 0 2,0 0-1,0 0-2,0 0 1,0 0-5,0 0-5,0 0-16,0 0-27,0 0-38,-2 0-45,1-2-50,1 2-46,-2 0-28,2-2-2,0 2 7,2 0-26,-1 0-74,-1 0-110,0 0-46,0 0-19,2-1 8,-1-1 59</inkml:trace>
  <inkml:trace contextRef="#ctx0" brushRef="#br0" timeOffset="45976.9853">32495 12639 129,'0'2'457,"-5"0"49,0-2 29,0 0 13,-1-2-193,-2 0-160,3 2-90,0-2-50,0 2-23,2 0-15,1-1-7,-2-1-3,4 2-4,-1 0 1,1 0-4,0 0 1,1 0 0,-1 0 0,2 2 2,0-1-1,0 1 0,1-2-4,2 2-2,-4 0 2,1 0 0,0-1-1,0-1 2,0 0 1,-2 2-6,0-2-5,1 0-22,-1 0-52,0 0-109,-1 0-170,-3 0-90,-4-2-43,-3 1-6,0-1 36</inkml:trace>
  <inkml:trace contextRef="#ctx0" brushRef="#br0" timeOffset="46427.5945">27967 12097 100,'-4'17'442,"-2"-2"48,-1-4 16,-2 3-26,2-3-249,-5-3-258,0 4-196,3-4-151,-2 2-71,0-3-2,2-2 49,0-1 81</inkml:trace>
  <inkml:trace contextRef="#ctx0" brushRef="#br0" timeOffset="46801.5208">27726 7334 35,'0'4'143,"1"-1"-23,3 1-75,5 1-90,1-2-50,4-2-25</inkml:trace>
  <inkml:trace contextRef="#ctx0" brushRef="#br0" timeOffset="47177.44">32964 7525 131,'9'14'440,"-1"-6"43,-7-2 23,4-3 16,-4-3-206,1 2-158,0-1-87,0 1-50,0 0-36,-1-1-35,4 1-28,-2 2-34,-1-1-80,2 1-144,-3 0-65,-1 2-23,-1 1 5,-3-1 24</inkml:trace>
  <inkml:trace contextRef="#ctx0" brushRef="#br0" timeOffset="51931.5228">32441 6736 73,'-3'1'247,"2"-1"27,-1 2-14,-1-2-31,3 0-47,0 0-43,0 0-33,0 0-28,0 0-26,0 0-19,0 0-12,3 0-10,-1 0-7,-2 0-2,0 0-14,0 2-29,1-1-44,-1 1-89,0 1-85,0 3-46,0-1-12,0 4 11</inkml:trace>
  <inkml:trace contextRef="#ctx0" brushRef="#br0" timeOffset="52501.0009">32300 12707 268,'-12'3'561,"-4"3"64,1 0 28,-2-5 5,1 3-277,1-4-199,2 2-130,2-2-72,1 0-36,2 0-13,1 0 11,3 0 6,0 0 6,0 0 5,3 0 5,2-2-15,3 2-70,-2-2-129,0-1-147,0-1-72,2 1-43,0-2-1,-4 2 65</inkml:trace>
  <inkml:trace contextRef="#ctx0" brushRef="#br0" timeOffset="55940.3458">32612 6629 133,'-3'-5'333,"-1"0"33,0 2 24,-1-3-67,0 3-105,2 0-66,2 1-45,-4-1-32,4 1-18,-1 1-20,-1-2-13,3 3-9,0-3-6,0 3-4,3 0-3,-1 0-2,-1 3-12,5-3-24,-3 4-41,3-2-53,0 1-95,0 2-103,1 0-43,4 0-7,7 0 25,1-2 45</inkml:trace>
  <inkml:trace contextRef="#ctx0" brushRef="#br0" timeOffset="56293.8307">36496 6818 261,'10'2'462,"-5"-6"38,0 0 20,-1 1-30,-4-2-217,0 0-126,0 2-69,-4-3-35,4 3-18,-2 1-13,-1-1-2,2 0-4,1 1-3,-2 0-2,2 0-5,0 1-15,2-1-26,-1 4-63,4-1-102,-1 5-158,-3 0-79,-1 3-28,-1 1 2,-5 4 49</inkml:trace>
  <inkml:trace contextRef="#ctx0" brushRef="#br0" timeOffset="56746.8267">35973 11263 223,'-9'9'477,"-4"1"40,2-4 19,-2-1 9,-2-1-260,1 0-153,4-3-86,-2-1-52,0 2-24,3-1-12,-1-1 0,-2 2 8,0-2 7,2 0-19,-4 2-50,-1-2-85,1 0-150,-6 0-77,2 1-39,-4-1 6,-3 0 46</inkml:trace>
  <inkml:trace contextRef="#ctx0" brushRef="#br0" timeOffset="58418.1966">31867 12102 225,'0'10'483,"-6"-4"45,-2-1 25,-2-1 13,3 0-253,-1 0-141,4-1-79,-1-1-47,0-2-23,3 3-14,0-3-5,1 0 3,1 2 6,-3-2 8,2 0 8,1 0 7,0 0 0,0-2-2,0 2-5,0 0-8,0 0-7,0 0-5,0 0-4,0 0-1,0 0-2,1 0 1,-1 0-2,0-3 1,0 3 2,0 0 0,3 0 4,-3 3-4,0-1 0,1-2 2,-1-2-2,0 2 2,0-3-1,0 3 5,0 0 1,0 0 2,0 0 1,0 0 1,0 0 0,-1 0 0,1 0-1,0 0 2,0 0-2,0 0 0,1 0 0,-1 0 0,0 0-4,0 0 2,0 0-4,0 0 3,0 0-1,0 0-1,0 0-1,0 0-2,0 0-1,0 0-4,0 0 3,0 0-1,0 0 0,0 0-1,0 0 4,0 0 0,0 0 0,0 0-4,-1-2 7,1 2-1,0 0-1,1 0 1,-1 0 0,2 0 5,-2 0-2,0 0-2,2 0 1,-2-1 2,0 1-2,0 0-1,0 0-2,0 0 0,0 0-1,0 0 1,0 0-2,0-2 0,0 2 1,0 0-1,1 0 2,-1 0-3,0 0-1,0 0 3,3 0-4,-3 0 2,0 0-1,0 0 1,0 0-2,0 0 1,0 0-1,0 0 0,0 0-1,1 0-1,-1 0 0,0 0 0,0 0 0,0 0 0,0 0 3,0 0-1,0 0 1,0 0 2,0 0-3,0 0 2,0 0-2,0 0 2,0 0-1,0 0-1,0 0 4,0 0-1,0 0 1,0 0-3,0 0 0,0 0-1,0 0 3,0 0-3,0 0-1,0 0 0,0 0 1,2 0 0,1 0 0,-3 0 1,0 0-1,0 0 0,0 0-1,0 0 2,0 0 0,0 0-3,0 0 2,0 0-1,0 0 2,0 0-3,0 0 0,0 0 1,0 0 1,0 0-4,1 0 1,-1-2 2,0 2 3,0 0-1,0 0-2,0 0 9,0 0 2,0-2-6,0 2 0,0 0 2,0-2-2,0 2-1,0 0-9,0 0 4,0 0 3,2 0-2,-2 0 1,0 0-2,0 0 6,0 0-3,1 0-1,-1 0 1,0-2 0,0 2 0,0 0-2,0 0 0,3 0-1,-3 0 2,0-1 1,0 1-2,0 0 2,2 0 2,-2 0 1,0 0-3,0 0 1,0 0 0,0 0-2,0 0-1,0 0-1,0 0 2,0 0 1,0 0 2,0 0-2,0 0 1,0 0 0,0 0 2,0 0-3,0 0 0,0 0-2,0 0 2,0 0 1,0 0-1,0 0 1,0 0-1,0 0 2,0 0-1,0 0 6,0 0-1,0 0 1,0 0-1,0 0 1,0 0 1,1 0-5,-1 0-1,0 0 4,0 0 0,0 0-3,0 0 2,0 0-2,0 0-2,0 0 0,0 0-2,0 0 2,0 0-4,0 0 1,0-2 2,0 2-1,0 0 1,0 0-2,0 0 3,0 0-3,0-1 2,0 1 0,0 0-6,0 0 0,0 0 3,0 0 1,0 0 4,0 0-5,0-2 9,0 2 3,0 0-5,2 0 0,-2 0 0,0 0-2,0 0 0,0 0-1,0 0 0,0 0 0,0 0 0,0 0-1,0 0 1,0 0-2,0 0 0,0 0-1,0 0 4,0 0 3,0 0-3,0 0-5,0 0 2,0 0-2,0 0-2,0 0-5,0 2 1,0-2 4,0 0 1,0 0 1,0 0-5,0 0 5,0 0 0,0 0 2,0 0-1,0 0-2,3 1 1,-3 1-2,1-1-1,1 1 0,-1 2 1,4 0 5,-4-1 1,5 0-3,-3 2 3,2-1-3,-1-2-1,-3 1-2,4 2-1,-1-2 3,-2-2-3,2 1-3,-2 0-4,-1-1-10,2-1-41,-1 2-49,-1-2-45,-1 0-34,5 0-25,-2-3-83,-2 1-145,-1-1-88,0 0-22,-4 1-2,-2-1 10,-6 0 82</inkml:trace>
  <inkml:trace contextRef="#ctx0" brushRef="#br0" timeOffset="78688.3504">28908 7135 38,'-21'7'361,"0"-3"61,0-4 37,7 0 20,-3-2-165,4 0-88,2 1-61,4-1-55,-2 2-27,8-2-17,-1 0-21,5 0-10,7-1-8,7 0-1,8-2-4,5-2-5,4 1-1,4-2-4,1 2-2,3 1-5,-5-1-3,-1 3-1,-5-3 0,-3 4 1,-1 1-4,-5-3 1,-4 3 1,1 1-1,-4 0-1,-1 0-1,-4 1 1,0 1-10,-1 0-24,0 1-70,-1 1-148,-1-1-145,7 2-73,-3-2-33,7-3 4,3-3 58</inkml:trace>
  <inkml:trace contextRef="#ctx0" brushRef="#br0" timeOffset="79318.4574">34614 7067 293,'-20'-7'387,"2"-4"31,3 1 27,1-1-100,0 0-112,1 0-63,4 3-36,1 1-22,3-1-16,0 2-22,4 3-21,1-2-13,4 1-5,5 1-8,6 0-6,6 1-5,3 0-2,4 0-2,6 2 0,-3 0-7,3 0 0,-1 0-4,1 0-1,-1 2 0,-8 0-1,4-2 1,-7 2 0,-1 0 0,-3-1 0,-5-1-3,0 0-8,-4 0-33,-3 0-96,-2 2-196,-4-1-108,-5 1-55,-9-2-19,-2-3 14,-9-6 91</inkml:trace>
  <inkml:trace contextRef="#ctx0" brushRef="#br0" timeOffset="80556.8076">32334 7615 42,'-2'72'249,"-2"11"12,1 10 1,-5 12-141,3 10-187,-1 7-101,-2 8-51,7 5-29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08:08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23174 8127 181,'3'3'465,"-2"-3"47,-1 0 28,0-2 17,0 2-221,0-1-124,0 1-66,-1-2-24,-1 2-14,1-2-3,-4 2-1,2-4-1,2 3-9,-2-1-14,1 2-12,1-1-11,1-1-16,0 2-21,0-2-30,1 2-32,4 0-32,2-1-32,5-1-18,9 1-19,7-1-14,8-1-58,5 3-133,6-3-107,3 3-56,8 0-18,3 0 15,7 0 70</inkml:trace>
  <inkml:trace contextRef="#ctx0" brushRef="#br0" timeOffset="335.2552">28527 8035 294,'5'5'481,"-4"-3"38,-1 0 22,0-2-30,-1-2-233,1 2-132,0 0-68,0-2-35,1 2-21,-1 0-10,0 0-6,0 0-4,3 2-9,0 0-15,1 0-63,-1-1-141,2 4-157,-5-2-84,0 5-37,-5-4-7,2 3 44</inkml:trace>
  <inkml:trace contextRef="#ctx0" brushRef="#br0" timeOffset="2888.352">23667 14703 294,'-6'3'443,"2"-3"39,-1 0 25,0 0-73,-3 0-177,2 0-104,3-3-64,-1 3-40,1 0-21,0 0-10,1 0-9,1-3-4,-1 3-2,2 0-3,0-2 0,0 2-1,2 0-1,-1 0 1,1 0 1,1 0 1,-3 0 2,1 0-3,-1 0 3,2 0 2,-1 0 1,-1 0 1,0 0 2,0 0 4,0 0-1,0 0 1,0 0 1,0 0-3,0 0 2,0 0-2,0 0 0,0 0-3,0 2 0,3-2 0,-3 3 0,0-6-4,0 3 1,0 0 3,0-2-1,0 2 3,0 0-2,0 0 4,0 0 1,0 0-2,0 0-1,0 0 4,0 0 3,0 0 2,-3 0 1,3 0 4,0 0 2,0 0-1,0 0 2,0 0 1,0 0 0,0 0 0,0 0 3,0 0 2,0 0 0,0 0 3,-1 0-4,1-3 1,0 3 2,0 0-3,0 0-4,0 0-1,0 0-3,0 0 0,0 0-6,-2 0 0,2 0-1,0-1-4,0 1 1,0 0-4,0 0 3,0 0 0,0 0-4,0 0 1,0 0-3,0 0-1,0 0-2,0 0-1,0 0 0,0 0 2,0 0 2,2 0-3,-2 0 2,0 0 1,-2 0 1,2 0 2,0 0-2,0 0-1,0 0 2,0 0 3,0 0-1,0 0-5,0 0 5,0 0 1,0 0 2,0 1 2,0-1-4,0 3 7,0-3-4,0 0-3,0 0 1,0 0-3,0 0-1,0 0-2,0 0-1,-1 0 1,1 0-2,0 0 0,0 0 3,0 0-1,0 0-2,-3 0 1,3 0-4,0 0 3,0 0-4,0 0 2,0 0 1,-2 0 0,2 0 1,0 0 3,0 0-4,-1 0 4,-1 0-2,2 0-1,0 0 2,0 0-1,0 0 4,0 0 3,0 0 0,0 0-2,0 0 2,0 0-6,-2 0 1,2 0-1,0 2 1,-2-2-2,0 0 4,2 0-2,0 0-2,-1 0 2,1 0-3,-3 0 2,3 0-1,0 0-1,-2 0 3,2 3-2,0-3 0,-1 0-3,1 0-1,-3 0 1,3 0 0,0 0-1,-1 0 1,1 0 2,0 0-3,-2 0-1,0 0 0,2 0 3,0 3-3,-1-3-1,1 0 0,0 0 1,0 0 2,0 0-1,0 0-1,0 0 0,0 0 2,0 0-3,0 0 0,-3 0 0,3 0 0,0 0 2,0 0-1,-1 0 3,1 0-1,0 0 1,0 0-1,-2 0 4,2 0-3,-3 0 0,3 1 0,0-1-1,-1 2-2,-1-2-1,2 0 4,0 1-4,-1-1 2,1 0-2,0 0 1,0 0-1,-3 0 0,1 0 2,2 0-4,0 2 4,-1-2-4,1 2 6,0-2-4,-2 0 1,2 0-1,0 0 0,0 0 1,0 0-1,0 0 5,0 0-4,0 0 4,-3 1-4,3 1 2,-1-2-6,1 0 6,0 0-4,0 0-1,0 1 2,0-1 0,-2 2 2,2-2-4,0 0 2,-1 0 3,1 0-3,0 2 4,-3-2-3,1 0-1,2 2-1,-1-2 2,1 2 0,-2-2 1,2 0 0,0 1-1,0-1 3,0 2-5,0-2-1,0 0 1,-2 0 2,2 0 0,0 0-1,0 0 1,0 0-1,0 0 4,0 0-2,0 0 1,0 0 1,0 0 0,0 0 0,0 0-3,0 0 3,0 0-2,0 0 0,0 0 1,0 0 2,0 0 0,0 0-1,-2 0 1,2 1-1,0-1-2,0 0 0,-2 2 0,2-2 0,0 0 1,0 0 4,0 2-3,0-2-1,0 0 5,0 0-2,0 0-1,0 0 3,0 0 2,0 0-2,0 0 2,0 0-2,0 0-2,0 0-3,-1 0 1,-2 0 3,3 1-5,0-1 4,-2 2 0,2-2 2,0 1-1,-1-1-1,-1 3-3,0-1 0,2-2-1,0 3-1,-2-3-1,0 2 2,2-1 1,-4 1-1,4 0 2,0-1-1,-1 1 2,1 1-4,-2-1 0,-1 0 0,3 0-2,0 0 0,-1 1 1,1-2 2,-2 1 1,2-2 2,0 1 1,-1 1-1,1 0-4,-3-1 3,3 2-3,-2-1 3,2 1-1,-1-2 1,-1 2 0,2-1 3,0 1-7,-3-1 3,2 1 0,-1 0-1,2-3-3,0 2-2,-1 0 2,1-2-2,0 2-4,0-2-17,-3 0-50,3 0-76,0 0-64,0-2-45,4-2-75,-2 1-169,-1-4-104,2 0-11,-3-2 21,-3-1 21,0 1 67</inkml:trace>
  <inkml:trace contextRef="#ctx0" brushRef="#br0" timeOffset="5059.7791">28696 8160 111,'2'-10'424,"1"0"51,-3 0 35,3-1 20,-3 2-191,0 1-127,0-3-76,0 3-46,2-1-25,-2 2-16,1 1-5,2-1-2,-3 0 0,1 2-1,1 2-1,0-2-6,-2 2-6,0 1-6,2 0-9,-2 1-6,0-1-7,0 2-13,0 0-10,0 0-11,0 3-9,2 1-6,-1 0-7,-1 7-16,0-2-33,0 7-74,-3 4-117,-3 4-122,1 6-59,-5 4-12,0 2 26,1 9 71</inkml:trace>
  <inkml:trace contextRef="#ctx0" brushRef="#br0" timeOffset="6068.0985">28536 15368 201,'-4'-6'474,"-2"0"48,-2 2 27,2 0 16,-3 2-236,4-1-146,0 1-81,0 1-44,4-4-26,-1 1-16,2 0-7,0 0-3,2-1-2,-1 1 0,4-1 4,-4 0 6,3 0 17,-2 1 20,0 1 45,-2 0 63,0 1 72,1 1 55,-1-2 41,0 1 22,-1 2-8,1-2-40,-4 2-57,2 0-52,-1-1-49,0 1-36,0 0-33,1 0-20,-2 0-19,1-2-8,-1 2-8,-1 0-4,4 0-7,-3 0 0,4 0-3,-4 0-1,3-1-3,1 1 2,-2 0-3,-1 0 1,3 0 3,0 0-3,-1 0-1,1 0 0,0 0 2,0 0-2,0 0 0,0 0 0,-2 0 3,2 0-3,0 0-1,-1 0-1,1 0 2,0 0-5,-5 0 3,5 0 1,-1 0 0,-1 0 1,0 0-2,-2 1 5,4-1-3,-1 0 8,-4 0-4,5 0-2,-1 0-1,-1 0-1,2 0 0,0 0-7,0 0 5,-2 0 4,2 0-2,0 2 2,0-2-2,0 0 0,0 1-2,0-2-1,0 1-2,0 0 1,0-2 1,0 1-4,-2 1-16,0-4-25,-2 0-58,-2 1-124,0-5-143,-3-1-88,-1-4-197,-2-1-172,0-3-50,-3 1 73,2-3 111,-5 0 79,3-1 204</inkml:trace>
  <inkml:trace contextRef="#ctx0" brushRef="#br0" timeOffset="6884.0297">34199 8078 76,'-6'32'61,"-2"3"-78,1 6-58</inkml:trace>
  <inkml:trace contextRef="#ctx0" brushRef="#br0" timeOffset="8043.8569">29156 14798 114,'-1'0'243,"-1"-2"12,-1 2-39,3-2-68,0 1-67,0 1-49,0-2-28,3 1-13,-1-1-8,1 1-1,-1 1-6,2 0-10,-3 0-19,3 0-28,0 0-34,-2 0-37,0 0-36,-1 1-6,1 1 12</inkml:trace>
  <inkml:trace contextRef="#ctx0" brushRef="#br0" timeOffset="8361.579">29193 14804 11,'-1'2'164,"1"-2"4,-2 0-7,2 2-19,0-2-24,0 0-28,0 2-23,2-2-25,-2 0-17,1 0-13,-1 0-2,0 0-4,0 0-2,0 0-3,5 0 1,-5 0 3,0 0-4,1 0-1,1 0 0,-1 0 0,-1 0 0,3 0 0,-1 0 0,-1 0 2,-1-2 1,3 2-3,-1 0-1,-2 0-1,1 0-2,1 0-2,0 0 3,-2 0-4,0 0 3,2 0-3,-2 0-4,2 0-6,-2 0-10,0 2-14,1-2-16,-1 0-15,0 1-11,0 1-4,0-2 0,0 1 9,0-1 13,0 2 12,0-2 16,0 0 9,0 2 8,0-1 9,0 1 6,0-1 0,0 2 1,0-1 0,0-1-11,0 1-24,0 1-32</inkml:trace>
  <inkml:trace contextRef="#ctx0" brushRef="#br0" timeOffset="12654.8547">7591 8576 16,'-6'1'375,"0"1"53,0 0 39,-3-2 27,0 3-139,-4-1-114,2 0-67,-2 1-43,1 2-28,-1 0-8,2 1 4,4-3 14,-1 2 11,4-2 16,3 0 32,2 0 61,9 0 49,7-1 30,5-2 24,12 0 4,5-3-21,10 0-60,6-2-60,6 2-51,4-2-37,1 2-25,-1-1-11,-1 1-10,-1 1-5,-5 0-7,0 2-5,-6 0-10,0 0-6,-6 0-11,-3 0-9,-4 2-5,-5-2-3,-4 3-1,-6-1-3,-4 2-4,-1-1-7,-4-1-7,-4 2-15,-1 1-18,-5 1-38,1 0-62,-5-1-135,2 1-134,-1 2-91,-1 0-219,2 2-145,0-1-28,0-3 89,3-4 114,2-2 89</inkml:trace>
  <inkml:trace contextRef="#ctx0" brushRef="#br0" timeOffset="13687.4855">10379 8500 105,'-9'2'432,"-3"-1"52,2 1 35,-4-2 20,1 0-185,0 2-132,2-2-77,0 2-34,0 0-12,1-1 1,2-1 5,1 0 5,4 2 2,0-2 0,3 0 1,3 2 14,4-1 31,5 2 23,9-1 19,7-1 10,8 2 2,7-3-18,12 0-32,4 0-26,8 0-21,8 0-15,5-3-6,5 3-5,4-1-9,3 1 0,2-2-7,3 2-10,1-1-15,-2 1-9,4 0-7,-5 0-15,-3 0-7,-4-2-1,-6 2-2,-5 0-2,-7 0 1,-7 0-1,-7 0 1,-7 0 0,-3 0-3,-9 0 4,-4 0 3,-4 0 2,-7 0 1,-1 0 2,-6 0 6,-4 0 3,0 0 3,-4 0 6,-1 2 1,-2-2 4,2 0 1,-4 0-4,0 0-4,-1 1-4,2-1 0,-3 0-9,1 0-5,-1 0-4,0 0-4,2 0-1,-2 0-4,0 0 0,0 0 0,0 0 0,2 0 2,-2 0-1,0 0 0,2 0-1,-2 0 2,0 0 1,0 0-3,0 0 2,0 0 3,0 0 2,0 0-1,0 0 0,0 0 2,0 0 2,0 0-2,0 0 1,0 0-4,0 0 0,0 0 0,0 0 0,0 0 0,0 0-1,0 0 0,0 0 0,0 0-3,0 0-1,0 0-1,0 0 1,0 0-2,0 0 2,0 0 0,0 0 0,0 0 0,0 0-2,0 0 4,0 0 0,0 0-1,0 0-1,0 0 0,0-1 0,0 1 0,0 0-1,0 0-7,0 0-15,-2 0-20,2 0-34,-2 0-73,2-2-164,0 1-141,0-3-243,2-1-197,3-2-82,0-5 10,1-3 132,0-5 133,4-3 246</inkml:trace>
  <inkml:trace contextRef="#ctx0" brushRef="#br0" timeOffset="15775.2408">7387 10991 187,'-7'6'441,"-1"-1"46,-2-2 28,1 0-20,-3 1-174,2 0-127,-4-1-77,4 2-38,-4-2-20,5 1-10,-4-2-5,6 1 4,-1 0 10,2-1 7,1 1 13,1-3 10,0 2 4,2 0 4,1-2-4,1 1-4,-3-1-10,3 2-8,3-2-8,-3 2-6,3-2 1,-1 0 20,4 2 39,1-2 36,2 5 38,4-2 34,2 0 28,6 0 4,1 0-13,8 1-26,4-3-30,8 1-29,2 0-26,7 0-24,5-2-21,4 0-14,5 0-6,2 0-8,5 0-10,0 0-8,1 0-7,2 0-5,-4 1-4,0-1-6,-2 2 2,-2 0-2,-5-2-3,-4 1-3,-1 1 1,-5-1 0,-2-1-3,-6 2-1,-6-2-1,-2 2 3,-2-2-2,-7 0 2,-5 0 0,-1 0-1,-5 0 3,-5 0 0,1 0 3,-5 0 2,0 0 4,-1 0 1,-2 0 1,0 0 2,-3 0-2,1 2-3,-2-2-3,3 0-5,-3 0-1,1 0-6,-1 0-3,0 0-4,0 0 0,0 0-6,0 0-6,2 0-15,-1 0-23,-1 0-46,0-2-65,0 2-149,0-2-181,3 0-172,-3-2-254,3-1-103,-1-2-11,2 0 109,-1-2 169,0-2 171</inkml:trace>
  <inkml:trace contextRef="#ctx0" brushRef="#br0" timeOffset="16626.3624">10617 11185 162,'-21'7'462,"2"0"48,1-2 27,0 0 21,0 0-202,3-1-130,1 1-60,2-2-21,4 0 5,1 0 28,7-1 44,4 1 47,5-3 44,9 3 27,7-3 9,11 0-13,10 0-41,12 0-47,9-3-54,6 3-37,10-5-30,3 2-22,2 0-19,2-2-10,2 0-10,1 1-1,1-1-8,1-1-1,0 2-4,-1-1-5,-3 1-5,-2 0-8,-7-1-2,-4 1-7,-3 1 0,-8-1-5,-3 1 0,-8 2-4,-5-1-2,-7 0-6,-8 2-4,-5 0 0,-7-2-2,-4 2 0,-4 0-1,-4 0 0,-3 2 2,-3-2-4,-2 0-3,-3 2-10,-5-2-19,1 0-35,-3 2-51,-3-1-93,-3 1-209,-1-2-172,-2-3-288,0-1-133,0 0-35,-1-2 48,3-2 189,-1-4 165</inkml:trace>
  <inkml:trace contextRef="#ctx0" brushRef="#br0" timeOffset="20592.1298">28160 2941 230,'9'4'491,"-3"-1"47,-5 5 29,-2 0 13,-5 6-238,-6 2-120,1 7-35,-4 2-2,4 2 43,-1 1 43,1 2 27,4-1 11,1 2-7,6-3-17,4-1-44,5 0-44,3-3-28,5-3-30,3 0-24,7-4-12,0-4-8,4-4-3,0-1-4,5-5 2,0-3-4,-1-5-3,-2-1-2,1-5 4,-2-2 3,-6-2 7,-3-4 1,-3-1-4,-5-3-10,-6-3-6,-3-1-10,-6 2-17,-6 0-9,-4-1-9,-11 1-6,-7 3-11,-6 2-13,-9 3-16,-2 3-18,-4 0-30,1 4-35,-1 0-52,8 1-81,5 2-164,6-1-142,8-1-168,4-1-221,6 0-86,6-1 15,9-3 136,2 1 142,5-4 181</inkml:trace>
  <inkml:trace contextRef="#ctx0" brushRef="#br0" timeOffset="20874.2322">28326 2665 81,'3'-2'475,"2"2"82,-5 0 49,-3 0 34,1 2-128,1 1-110,-1 4-22,2 7 16,-2 4 31,-2 5 29,3 4 11,-2 7-45,1 3-69,1 4-68,1 4-58,1 3-43,-1 0-28,5 4-25,-2 1-21,1-2-18,4 0-13,-5 1-13,3 0-9,0-2-7,-3-4-7,-2 0-6,2-5-8,-3-2-7,0-3-8,0-5-4,-3-1-8,3-4-6,3-1-13,-3-6-22,2-2-35,-1-4-49,-1-3-65,3-1-115,-2-6-215,3-3-193,0-5-257,-1-4-104,1-1-12,4-3 74,-1-2 205,2-2 201</inkml:trace>
  <inkml:trace contextRef="#ctx0" brushRef="#br0" timeOffset="21205.7308">28900 3571 333,'-21'0'689,"2"-1"132,1-1 99,3-3 84,4-2-201,0 2-197,5-1-159,5-2-110,4 1-84,3-1-76,7 1-57,2 5-33,3 2-24,3 4-16,-2 4-6,-3 6 4,-2 1-4,-7 6 4,-5 3 1,-6 3 5,-1 1-1,-4-1-5,-5 0-4,3-2-1,0-1-6,1-2-6,2-3-5,7-5-4,1 0-2,7-3-5,8-5-5,6 0-10,5-6-16,3 0-37,2-3-44,0-2-66,-1-4-121,-2 1-185,1-2-117,-4 0-205,-3 0-162,-2-1-44,-3-2 63,1 2 161,1-1 119,1 1 226</inkml:trace>
  <inkml:trace contextRef="#ctx0" brushRef="#br0" timeOffset="21713.7329">29720 3211 423,'3'-9'487,"3"-1"33,-5-1 30,-1 3-102,0-3-153,-1 3-57,-4 0 4,1 1 55,-7 0 34,1 5 11,-5-1-2,-4 3-19,-4 4-33,-1 3-58,-1 4-32,2 1-24,2 5-15,3 0-19,4 3-27,4 0-27,9 1-22,2 1-8,8-2-11,6-2-14,3 2-7,7-2-8,0-1-5,4 0-4,-1 0-4,0 0-2,-3-1-1,-4-1 1,0 1-1,-5-2 2,-2 1 6,-5-2 9,-2 1 9,-3-2 10,-4-1 14,0-1 12,-4-1 9,-1 1 4,-5-2 1,0 1-2,-5-4-9,-4 2-10,-2-3-9,-1 2-8,-2-1-10,1 0-9,-2 0-6,1-1-5,4-4-10,1 5-14,0-5-17,4 2-35,6-2-68,-1 0-154,5 0-195,1-2-191,4-1-259,4 1-111,0 2-12,3-3 113,3 2 180,1-1 186</inkml:trace>
  <inkml:trace contextRef="#ctx0" brushRef="#br0" timeOffset="22032.0062">30041 3621 193,'6'-1'627,"-5"-1"151,4-2 101,-2 0 72,-2 1-151,7-2-164,-1 0-179,1 3-129,2 1-87,-1 1-64,0 1-52,-2 3-39,1 6-23,-2 1-18,-5 4-8,-1 1-6,-1 4-2,-5 2 1,-2 0-1,-1-1 0,2 2 3,-1-3 4,3 1 5,3-6 2,2 1 4,3-4 2,9-1-6,3-2-4,4-4-13,3-3-9,2-2-14,4-2-23,-1 1-32,-1-3-55,0 1-113,-2-3-186,0 3-134,-2-2-236,2 0-173,-5-4-55,6 3 56,-1-3 157,0 1 124,7-3 242</inkml:trace>
  <inkml:trace contextRef="#ctx0" brushRef="#br0" timeOffset="22378.2413">31135 3405 315,'-17'3'652,"2"-1"127,3 0 105,-2-2 91,7 0-195,-3 0-150,2 0-125,3 0-90,1 0-77,3 0-69,1-2-60,1 2-52,7 0-38,1 0-34,4-2-26,5 0-20,1 1-13,2-1-10,1 1-9,1-1 0,-1 1-9,1 1-4,-4-2-22,0 2-34,-4 0-55,-1 2-100,-3-2-209,-1 0-144,-2 0-219,-7 1-187,2 1-59,-6 1 37,3-2 180,-1 3 131,-4 0 230</inkml:trace>
  <inkml:trace contextRef="#ctx0" brushRef="#br0" timeOffset="22562.0237">31201 3525 175,'-19'14'628,"-2"0"172,3-2 127,3-4 87,0-1-139,3 0-150,3-2-193,3 0-154,5-1-104,2 1-76,5-2-61,5 2-38,4 1-29,5-3-22,1 3-24,2-3-18,-1 2-22,0 0-32,2-1-51,-5 2-95,0-3-186,0-1-133,-2 2-198,-5-2-204,2-1-76,-4 1 33,-1-2 152,-2 0 120,1-3 203</inkml:trace>
  <inkml:trace contextRef="#ctx0" brushRef="#br0" timeOffset="23207.8324">32973 2998 273,'-4'1'551,"-2"-1"56,-3 0 35,-3 2 22,-3 4-244,-2 2-124,-4 8-35,-2 1 8,-1 7 31,2 1 29,1 5 10,2 1-12,7 0-45,2 2-51,7 1-47,3-3-42,6 1-29,6-1-23,5-2-14,6-3-11,5-2-7,3-4 0,5-2 1,3-4 0,2-5 1,2-1 5,0-7 9,-1-1 10,-2-5 6,-2 0 7,-4-5 4,0-2 5,-9 0 0,-2-4-2,-4-1-6,-6-3-8,-6 0-12,-5 0-16,-8-2-18,-4 0-18,-8 2-15,-4 0-19,-5 1-24,-8 2-28,0 0-29,-2 6-31,-3-1-42,2 4-48,1-1-66,2 2-144,5 2-141,2-4-92,2 3-167,4-3-139,3-1-21,4 1 114,3-3 142,5-2 110,3-1 205</inkml:trace>
  <inkml:trace contextRef="#ctx0" brushRef="#br0" timeOffset="23480.3213">32949 2821 174,'4'-5'523,"-4"-1"89,0 0 73,0 1 62,-4 0-168,4 4-128,0 1-79,0 4-20,0 5-3,2 6-3,1 6-10,1 3-13,2 7-13,2 3-46,1 4-44,-2 6-32,2 0-25,3 3-21,0 2-16,-3 0-17,1 1-16,0-1-14,-2-2-17,-1 0-13,1-1-12,-5-4-12,1-3-7,-2-3-9,-1 0-3,-1-4-12,2-4-15,-2-1-29,3-1-38,-3-6-58,1 0-85,1-5-193,1-2-159,0-4-189,3-4-215,-2-3-79,2-4 14,6-1 160,-1-4 158,2-2 202</inkml:trace>
  <inkml:trace contextRef="#ctx0" brushRef="#br0" timeOffset="23852.0263">33503 3585 227,'9'-8'613,"-3"-1"135,-1-1 97,0-1 89,5-1-157,-2 2-132,1-2-143,-2 0-101,2 3-80,1 1-76,-1 1-69,1 2-54,-3 3-38,0 4-29,-1 0-15,2 7-10,-7 2-8,-1 4-3,0 4-6,-1 1-4,-2 2-3,-2 0-2,5 0-4,0-1 0,5 1 1,-1-4 6,6 2-3,4-4-2,1 0 2,3-1 2,1 0-1,-1-2 0,0 0 5,-2-1 9,-3-2 7,-4 2 15,-1 0 12,-4 0 11,-4-2 6,-4 2-1,-4 0-8,-2 0-10,-6-4-15,-1 2-9,-3-2-13,0 1-9,-4-4-10,2 3-22,1-4-29,5-1-45,-2-1-67,3-2-133,2-4-194,2-1-125,7 0-203,-2-3-161,2-3-37,4-1 77,4-3 171,-3-1 129,5-3 226</inkml:trace>
  <inkml:trace contextRef="#ctx0" brushRef="#br0" timeOffset="24370.4975">34368 3264 100,'18'-8'454,"-3"-3"62,-3 3 32,0-4 30,1 1-145,-2-1-127,0-1-18,-2 0 23,-1 1 48,-2 2 33,-5 0 10,1 0-18,-4 3-50,1-2-63,-4 4-67,1-2-48,-4 2-37,1 1-22,-3 1-22,-4 1-16,2 1-14,-3 2-7,-2 3-2,-1 4-4,-3 1-2,2 5 2,1-2 5,-2 7 0,6-1-1,-1 3 2,4-1-3,4 0-1,2 0-4,5 1-4,8-1-1,2-2-2,6 2 0,7-2-3,1-1-6,4 0-4,2 0-2,1-2-5,0 1-3,-1 1-3,-2-3 3,-3 2 1,-1-3 2,0 0-2,-6 1 3,-3-2 1,-5 0 2,-1-3 9,-3 2 4,-5-1 11,-2 0 8,-4-2 2,0 3 1,-4-3-2,-5 2-7,-2-2-8,-1 0-6,-3 1-5,-1-3-4,-3 2-5,-1-2-2,1-1-3,2 1-8,-3-3-11,5 0-22,-1 1-30,2-3-50,2 1-69,4-2-151,1 0-166,5 0-112,4-3-179,-1-1-152,4 1-36,2 0 101,3-3 145,2 4 117,5-1 205</inkml:trace>
  <inkml:trace contextRef="#ctx0" brushRef="#br0" timeOffset="24730.1138">34847 3616 178,'6'-4'475,"1"-1"63,1-3 63,-2 3 80,0-4-101,1 3-60,2-3-13,-1 4-3,2-4-18,2 4-56,-3 1-94,4-1-82,-1 2-69,0 3-50,0 0-41,0 0-30,-3 6-18,0-1-10,-4 3-7,1 4-7,-2 0-3,-4 3-3,0 0-4,-2 2-2,0 0-1,2 0 0,0 0 2,4 0 7,0 0 9,3-3 13,1 1 6,2 1 9,0-1 10,1 0 1,-2-1 5,0 0-6,-5-2 3,-4 0-3,-1 0-7,-5 2-9,-5-2-11,-6 2-14,-3 0-24,-7-3-40,-2 4-56,-5-1-82,-5 2-184,2-2-194,-9 0-259,0 1-205,-3-2-75,-8-1 13,2 1 149,-7-5 178,-1 1 264</inkml:trace>
  <inkml:trace contextRef="#ctx0" brushRef="#br0" timeOffset="25536.0063">28740 4522 69,'-39'8'439,"5"0"53,0-1 24,0-2 16,4 0-159,4 0-164,1-2-101,7 0-46,3 2-23,2-2-16,5 1-5,3-1-3,5 1 1,5-1 1,3-2 7,5 3 10,5-2 10,9 0 11,4-2 7,9 0 8,8-2 2,7 0 1,9-2 3,3 1-1,7 0 2,7 0 9,2-1 13,2-1 21,4 0 10,2 2 9,5-3 11,5 1-1,6-1-9,4 1-16,1-1-7,3-2-5,1 3-11,-1-1-11,5 0-6,-1 1-12,3 2-16,0-2-19,-5 1-6,1 1-1,0 1-1,-2-1 1,-2 2 3,2-1 2,-3 1 2,-2-2-2,2 3 5,-3 0 10,-1 0 4,-1 0 5,1 0 6,2 3-1,2-2-2,-3 1-7,5-1-2,-8 2-1,2 1 3,-2-1 0,-5 1-2,1-1 0,1 2 2,0 0-1,-1-1-5,2 1-2,-1 0 0,2-1 6,-4 1 2,3-2 3,0 0 7,-1 1 0,-1-1 4,0 1 0,-4 1-3,-4-1-5,-1 1-5,-6-2-5,-4 2-8,-5-1-7,-6-2-10,-6 1-4,-6 0-7,-6-1-4,-6-1-6,-9 1-2,-4 0-3,-6 0-4,-8-2-2,-3 2-5,-5-2-11,-5 1-23,-3-1-24,-6 2-52,-5-2-80,-2 1-180,-8-2-164,-3-1-214,-7-1-216,-3-3-76,-2 3 9,-2-3 152,-3 0 155,-2-2 224</inkml:trace>
  <inkml:trace contextRef="#ctx0" brushRef="#br0" timeOffset="42633.934">28414 8643 206,'-9'3'473,"0"-1"41,0-2 26,4-4 16,0 3-242,0-1-142,2 0-74,-1 1-43,2-1-25,2 2-22,0 0-11,2 2-11,2-1-30,-1 4-118,2 4-192,-2-1-97,-1 5-47,0 1-24,-2 3 15,-2 3 110</inkml:trace>
  <inkml:trace contextRef="#ctx0" brushRef="#br0" timeOffset="42992.943">28324 14080 276,'-2'3'329,"0"-5"-154,2-4-82,0-10-134,4-6-197,3-7-107</inkml:trace>
  <inkml:trace contextRef="#ctx0" brushRef="#br0" timeOffset="44633.649">28141 14588 70,'-17'45'422,"-2"-8"43,1-4 18,-1-7 2,2-6-190,1-6-184,0-7-127,3-7-87,3-9-86,3-4-83,2-8-87,2-3-22,0-10 7,5-5 31,-1-3 56</inkml:trace>
  <inkml:trace contextRef="#ctx0" brushRef="#br0" timeOffset="47127.9089">27740 3344 95,'-16'0'431,"-3"0"54,1-3 35,-3-2 20,0-2-173,2 2-124,-2 0-67,3-2-15,-3 1 26,2-1 68,3 1 55,1-1 41,2 0 12,4 1-3,0 0-40,3 1-75,0 3-69,3-1-56,-2 0-43,5 1-29,2 1-23,2-1-12,4 2-8,2 0-12,4 2-15,1-1-27,-1 1-44,6 0-75,-6 2-86,3 0-76,1 3-46,-5 0-18,-1-1 22,-2 3 49,-2-1 69,-4 3 65,-4-1 49,-3 3 35,-3-4 20,-4 4 18,-4-1 25,-3-2 30,-1-3 30,-1 4 17,-2-3 14,1-1 9,-1 1 5,2-3-4,3 1 1,2-1 0,1 0 5,4-2-3,3-1-4,5 1-7,2 1-14,5-2-15,6-2-10,6 4-12,9-2-15,2-2-20,9-2-20,3 1-66,2-2-186,3 1-143,-2-2-68,-3-3-22,-4 1-4,-5-3 54</inkml:trace>
  <inkml:trace contextRef="#ctx0" brushRef="#br0" timeOffset="48895.9945">25486 3200 214,'5'-6'471,"-4"-12"590,-1 12-505,0 2-249,0 2-128,-1 4-56,1 5-10,-5 5 14,2 3 26,-3 5 28,0 5 21,3 3-1,-1 0-10,-1 4-29,3 0-30,0 2-30,0-2-32,2 0-17,0-5-19,0 0-9,2-5-7,0 1-5,0-6 1,-2-2 4,2-5 22,-1-2 30,1-2 37,1-4 27,-3-4 12,0-2 4,0-6-18,0-4-25,0-5-37,0-2-26,1-4-13,-1-4-8,3-1-8,2-2-6,-4-2 0,3 1-3,0-1-1,2 3 4,-2 2-1,1 3 1,-3 2-1,1 4 3,2 4-1,-5 2-3,1 2-3,-1 5-1,0 0-3,2 2 0,-2 2-5,-2 2-1,2 1 4,0 0 0,-1 3-2,1 0 2,0-1 4,0 1 0,0 1 0,0-1 0,0-1 3,0-1-1,0-1 9,1 2 11,-1-4 13,0 2 12,2-1 7,0-3 6,2 1-11,2-2-6,-2-2-13,2 0-9,3-1-6,3 2-7,0-1-2,0 0-4,1 0 0,2 2-2,3-1 0,-2-2-2,2 2 4,0 1-2,-2 0 0,1 0 0,0 0-2,0 1 0,-1 2-2,2 2 0,-2-3-6,4 2-14,-4 2-22,2-1-35,1 3-56,0-1-107,-4 2-118,0-1-74,-2 4-36,-3-2-50,-7 3-122,-3 1-55,-3 1 33,-7 0 45,-1-1 36,-2 0 68</inkml:trace>
  <inkml:trace contextRef="#ctx0" brushRef="#br0" timeOffset="49091.7206">25621 3316 173,'-25'17'460,"1"-2"49,1-3 30,2-1 21,3-3-210,0-2-111,3-1-43,2-2-3,6 3 7,-1-5 7,5 1-1,4-2-20,5-3-40,9 1-40,6-5-39,5 2-22,8-1-23,3-2-32,4 4-46,6-1-58,-3 0-51,5-2-43,3 3-32,2 1-52,-7 0-111,2 1-110,-1 2-32,-8 0-5,2 2 7,-4-1 58</inkml:trace>
  <inkml:trace contextRef="#ctx0" brushRef="#br0" timeOffset="50914.2432">28758 8267 212,'10'0'472,"-5"0"41,-4-3 22,2-1 13,-3 0-251,-3 1-132,0 1-76,-3 1-37,-1-1-24,-2 0-14,1 1-6,1 1-7,-1 0 2,2 1-7,1 1-4,0 1-10,-4 4-21,4 2-58,-2 8-117,-5 0-161,2 7-82,-4 6-37,-3 6 0,0 6 44</inkml:trace>
  <inkml:trace contextRef="#ctx0" brushRef="#br0" timeOffset="51306.3203">28291 15138 126,'-5'36'455,"-2"1"50,-4-3 25,0 0 12,-3-1-191,4-4-163,-2-3-91,3-6-49,1-4-29,3-2-24,-1-6-30,4-4-51,-1-6-118,0-6-162,2-9-85,-3-6-33,4-8-2,0-10 33</inkml:trace>
  <inkml:trace contextRef="#ctx0" brushRef="#br0" timeOffset="55808.3572">28463 3463 119,'1'-2'274,"1"0"18,0-2 13,-1 2-110,-1 0-78,0 0-41,3 2-35,-3-2-15,0 2-12,0 0-6,0 0-5,0 2-1,2 2 0,-2-2-19,1 4-48,3 0-118,0 1-63,0 2-34,2 0-17,3-2 6</inkml:trace>
  <inkml:trace contextRef="#ctx0" brushRef="#br0" timeOffset="56023.0133">29248 4068 241,'-4'11'345,"1"-3"18,-3-2 11,4-4-119,0 1-137,0-1-99,2 0-99,2-2-144,2 0-74,2-2-40,3-3-3,1 0 20</inkml:trace>
  <inkml:trace contextRef="#ctx0" brushRef="#br0" timeOffset="56432.0048">30142 4027 338,'6'4'380,"-5"-4"23,1 0 10,-2 0-147,-2 0-120,1 2-58,-2-2-40,2 2-21,-1-2-11,0 1-8,0-1-2,2 2-4,-2-2 1,1 0-3,1 2 0,0-2 1,0 0-2,0 0 1,0 0 0,0 0 2,1 0 1,-1 0-1,0 0 2,0 0-1,-1 0-1,1 0 1,0 0 0,-2 0 0,2 0 1,-3-2 0,3 2-1,-1 0-2,-1 0-1,0 0 0,-2 0 0,3 0 0,-1 2 1,-1-2-2,3 2 1,-1-2 0,-2 2-3,-2-2-7,4 3-19,-5 2-35,3-2-58,-7 2-113,2-1-92,-3 0-44,1 0-8,0-3 23</inkml:trace>
  <inkml:trace contextRef="#ctx0" brushRef="#br0" timeOffset="58932.9225">13908 7763 302,'-11'3'388,"1"1"35,0-3 16,2 2-120,-1 3-127,5 0-68,1 1-36,0 3-19,6 1 0,1 0 3,7 2 9,5-2 4,8-2-7,10-8-7,15-7-21,11-11-12,16-11-15,20-11-9,14-12-9,18-8-7,12-6-9,0 2-11,4 1-62,-3 2-179,2 1-136,-6-2-72,-7 0-32,-9-1-15,-11-1 51</inkml:trace>
  <inkml:trace contextRef="#ctx0" brushRef="#br0" timeOffset="63108.9477">7011 7477 142,'-8'7'429,"1"-4"39,1-1 21,0-2 0,3 2-240,-1-2-157,4 0-126,4 0-125,-1-2-165,7-1-79,1-1-24,4-3 6,4 1 38</inkml:trace>
  <inkml:trace contextRef="#ctx0" brushRef="#br0" timeOffset="63379.8084">8339 7146 108,'3'3'444,"-5"0"55,-1-1 28,-3 0 14,1-1-182,-1-1-156,1 2-92,1-2-49,-1 0-27,4 2-15,-1-2-8,1 0-5,1 0-2,1 0-5,1 0-2,2 0-10,-1 2-21,5-2-45,-1 2-105,5-1-179,-3 1-89,4 1-43,0-1-8,1-1 34</inkml:trace>
  <inkml:trace contextRef="#ctx0" brushRef="#br0" timeOffset="64482.075">11946 8116 230,'0'3'487,"0"-1"46,-1-2 21,-3 0 20,0-2-240,-1 2-115,0 0-46,4-1-4,-2 1 16,-2 0 20,4 0 17,-1 0 5,-1 0-11,3 0-18,0 0-22,-1 0-29,1 0-28,-2 0-27,2 0-21,0 0-15,0 0-13,0 0-9,0 0-6,0-2 0,0 2-6,0 0 0,0 0 4,0 0 5,0 0 2,0 0 5,0 0 6,0 0 4,-1 0 2,-2 0 8,3 2-4,0-2-2,0 0-2,-2 0-2,2 1-3,0-1-7,-1 0 3,-2 2-8,3-2 2,0 2-2,-1-2-2,1 0-3,-2 0-1,2 0-2,0 0-2,-2 0-4,2 0-4,0 0-3,-1 2 1,1-2-2,0 0-4,-3 0 0,3 0-4,0 0 2,0 0 0,0 0-2,0 0-2,0 0 2,0 0 1,0 0-3,0 0 2,0 0-1,0 0-2,0 0 2,0 0-1,0 0 0,0 0 3,0 0-2,0 0 2,0 0 0,0 0 0,0 0-2,0 0 3,0 0-1,0 0 0,0 0-2,0 0 2,0 0-1,0 0-3,0 0 0,0 0 0,0 0-1,0 0-1,0 0 1,0 0 1,0 0 0,0 0-2,0 0 2,0 0 0,0 0 0,0 2-1,0-2-1,0 0 3,0 0-2,0 0 1,0 0 0,0 0 0,0 0 0,0 0-1,0 0 1,0 0 0,0 0-3,0 0-11,0 0-18,0 0-28,0-2-52,0 2-125,0-2-144,0-2-86,-2 0-150,2-3-203,-4 1-71,1-3 64,-3 2 109,-1-1 79,-2-1 159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</inkml:channelProperties>
      </inkml:inkSource>
      <inkml:timestamp xml:id="ts0" timeString="2022-04-20T10:09:38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27909 5382 151,'4'6'95,"2"-4"-43,1 1-93,2-3-96</inkml:trace>
  <inkml:trace contextRef="#ctx0" brushRef="#br0" timeOffset="3779.3711">20553 7597 226,'-11'0'454,"2"0"44,1 0 25,1-3-36,3 3-188,0 0-133,3 0-75,2 0-40,1 0-20,4 0-9,4 0-2,5 0-4,4-2 1,5 0-1,5 1 0,3-3-2,4 0-2,3 0 0,-1-1 0,4 1 1,-1-1-5,0 0 0,0 0-4,-3-1-1,-4 3-3,-5 1-1,-2-1-1,-5 2 2,1-1 0,-5 2 0,-3 0 0,-4-2 0,-2 2 0,-4 0 2,-4 0-2,-5 0 1,-1 2 1,-6-2-1,-3 3-1,-5-1 0,-5 1 0,-1 0 0,-8 3 2,0-3-2,-2 2 1,-3-2 0,-2 1-1,2 1 1,-4 0-1,3-2 5,2 3 2,1-3 5,2 1 10,4 0 4,7 0 6,0-3 0,4 2 0,7-1-6,2-1-6,5 1-7,2 0-1,6 0-3,3 1-2,8 1 4,2-3 0,6-1-1,7 2 1,0-4-2,5 2 0,2-3-3,1 1-3,2-1 3,3-3 1,-2 3-5,-2-1-2,0-1 0,-4 0 0,-3 0 0,-3 1-3,-4 1 3,0 0 1,-9-1 1,-3 3 2,-5-1 2,1 2 2,-4 0 0,-4 0-1,-6 0 2,-1 2-2,-4-1-2,-7 3 0,0-1-1,-7 2-4,1 0 3,-5 2-2,-4-1 0,-1 0-2,-2 3 1,0-1 4,-4 1-3,3-1-1,0 1 0,0 0 1,1-3 3,2 3-1,3-3 1,4-1 4,3 0 5,5 0 0,7 0-2,-2-3-1,7 1-2,3-1 0,6-1 2,3 1 3,7 0 8,4 0 8,5-2 8,6-2 3,2-2 3,4 1 3,6 0-1,0-4 0,-1 2 2,2-1 4,-1-1 9,1 1-3,-3-2 4,-1 2 0,-5-1-5,1 2-9,-6 1-8,-2-1-10,-5 2-8,-4 0-5,-1 1-2,-5 0 2,-4 2-6,-1-2 1,-4 2-7,-4 0-46,-1 0-64,-4 0-67,-3 0-42,3 0-79,0 0-166,1 0-124,2-3-24,2 0 16,7-6 16,0-2 69</inkml:trace>
  <inkml:trace contextRef="#ctx0" brushRef="#br0" timeOffset="4673.6557">21740 6359 133,'-3'-4'414,"2"-2"54,1 1 29,-5 1-18,2-3-141,0 1-120,0 3-82,2-1-42,-4 0-26,2 1-15,1 0-14,0 1-1,0 0 1,1 0 0,-2 2-4,3 0-3,0 0-2,4 2-3,0 2 1,3 1 8,3 1 5,2 3 12,6 1 10,-2-1 4,5 1-2,1 1-3,2-1-2,-1 1-7,2-2-13,-1-1-8,-2 1-8,-1-2-4,0-1-5,-5 0-3,-1-2-3,-2 1 0,-4-1 2,1-2 15,-5-1 37,-1 1 44,0 0 48,-2-1 33,-6 1 22,1 1-4,-5 3-30,-5 1-40,-3 1-43,-4 4-29,0-1-23,-3 1-10,1-1-9,-2 3-7,-1-2-5,3 2-5,-1-1-7,3-2-8,-1 1-19,1 0-30,3-2-47,0 2-63,2-2-79,2 2-64,1-1-27,2-2-9,1-1-50,1 3-84,1-3-72,-1 1-11,2-1 3,2-1 17,3 2 85</inkml:trace>
  <inkml:trace contextRef="#ctx0" brushRef="#br0" timeOffset="8619.0674">24704 6348 135,'3'5'446,"1"0"51,-4-2 25,0-1 17,0-1-203,-2 1-142,2 0-82,-2-2-45,0 2-22,2-2-8,-1 0-1,1 2 2,0-2 7,0 0 6,-3 1 6,3-1 3,0 0-2,0 0 0,0 0-3,0 0-5,0 0-3,0 0-2,0 0 4,0 0 4,0 0 7,0 0 10,0 0 16,0 0 11,0 0 10,0 0 9,0 0-1,0 0 5,0 0-9,0 0-9,0 0-10,0 0-13,0 0-7,0 0-15,0 0-10,0 0-6,0 0-5,0 0-5,-2 0-3,2 0-1,0 2-1,0-1-3,0 1-3,0-2-2,0 0-5,-1-2-3,1 2 2,0-1-4,0 1 0,0 0 1,0 0 1,0 0 2,0 0-1,0 0-1,0 0 0,-2 0 2,2 0-1,0 0-1,0 0 0,-2 0-1,2 0 5,0 0-4,0 0 1,0 0 2,0 0-1,0 0 1,0 0-4,0 0 4,0 0-4,0 0-2,0 0-1,0 0 1,0 0-4,0 0-1,2 0 3,-2 0-3,0 0 5,0 0-1,-2 0 1,2 0-3,0 0 2,0 0 0,0 0-4,0 0 2,0 0 2,0 0-2,0 0 2,0 0-4,0 0 1,0 0-2,0 0-1,0 0 3,0 0-3,0 0 3,-2 0-1,0 0 3,2 0-3,0 0 0,0 0 3,0 1-2,0-1-2,0 0 2,0 0-2,0 0 0,0 0-1,0-1-1,0 1 1,0 0 0,0 0 1,0 0-1,0 0 0,0 0 2,0 0 5,0 0-4,0 1-1,0-1 3,0 0-2,0 0 1,0 0-5,0 0-1,0 0 4,0 0-2,0 0 0,0 0 1,0 0 0,0 0-3,2 0 2,-2 0 0,2 0 1,-2 0-1,0 0 1,0 0 6,0 0-2,0 0-4,0 0-1,0 0 0,0 0 0,0 0-2,0 0 2,0 0 0,0 0 1,0 0 0,0 0 1,0 0 1,0 0-3,0 0 0,0 0 2,0 0-3,0 0-2,0 0 2,0 0 1,0 0 0,0 0 0,0 0 0,0 0 0,0 0 1,0 0-1,0 0 2,0 0-2,0 0-2,0 0 6,0 0-2,0 0 0,0 0-2,0 0 0,0 0 3,0 0-3,0 0 2,0 0 3,0 0 5,0-1 6,0 1 3,0 0 2,0 0 4,0 0 3,-2 0-1,0-2-1,2 2 0,0 0 0,0 0-4,0 0-3,0 0-1,0 0 0,0 0-5,0 0 1,2 0-6,-2 0 2,0 0-4,0 0-1,0 0-2,0 0-2,2 0 2,-2 0-2,0 0 2,0 0-1,0 0-2,0 0 2,0 0-1,0 0-1,0 0 0,0 0 0,0 0 0,0 0 1,0 0 1,0 0-2,0 0 2,0 0 2,0 0-1,0 0 0,0 0 0,0 0-2,0 0 1,0 0-2,0 0 3,0 0-3,0 0-3,0 0 3,0 0 0,0 0 2,0 0 0,0 0 0,0 0 4,2 0 0,-2 0 2,0 0-4,0 0-1,0 0 1,0 0-2,0 0-2,-2 0-3,2 0 0,0 0 4,0 0-1,0 0-1,2 0 1,-2 0 6,-2 0-2,2 0-2,0-1-1,0 1 0,2 0-1,-2 0 1,0 0 2,0 0-2,0 0 0,0 0 0,0 0 0,0 0-1,0 0 0,0 0 0,0 0 2,0 0-1,0 0 2,-2 0-2,2 0 2,0 0-1,0 0 1,0 0 1,0 0-2,0 0 1,0 0 0,0 0 3,0 0-3,0 0 1,0 0 0,0 0 0,0 0 0,0 0-1,0 0-1,0 0 2,0 0-2,0 0 2,0 0-3,0 0-1,0 0 3,0 0 0,0 0 2,0 0-1,0 0-2,0 0 2,0 0-2,0 0 1,0 0-1,0 0 0,0 0 1,2 0 1,-2 0-4,0 0 3,0 0-6,-2 0 3,2 0 1,0 0 4,0 0-1,0 0-1,0 0 3,0 0 1,0 0-7,0 0-3,0 0 5,0 0-1,0 0 0,0 0 0,0 0 1,0 0 2,0 0-4,0 0 0,0 0-4,0 0 2,0 0 2,0 0 0,0 0 0,0 0 0,0 0 2,0 0-1,0 0 0,0 0 1,0 0-2,0 0 0,0 0 1,2 0 3,-2 0-2,0 0-2,0 0 1,-2 0 1,2 0 1,0 0-4,0 0 2,0 0 1,0 0 0,0 0-2,0 0 0,0 0 3,0 0-2,0 0-1,0 0 0,0 0 1,0 0 2,0 0-3,0 0-2,0 0 1,0 0 2,0 0-2,0 0 1,0 0 3,0 0 0,0 0-1,0 0-1,0 0 2,0 0-3,0 0 2,0 0-2,0 0-2,0-2 2,0 2 0,0 0 0,2 0 0,-2 0-1,0 0 2,0 0-1,0 0 0,0 0 2,0 0 0,0 0 0,0 0 0,0 0 1,0 0-2,0 0-1,0 0 3,0 0-1,0 0-2,0 0 0,0 0 1,0 0-1,0 0-1,0 0 1,0 0 1,0 0-1,0 0-1,0 0 0,0 0-1,0 0-10,-2 0-17,2 0-41,0-2-87,-4 2-157,3-2-119,-3 0-85,-1-1-162,-2 1-156,-1-1-12,-2 0 101,1-1 90,-5-1 80,3-6 170</inkml:trace>
  <inkml:trace contextRef="#ctx0" brushRef="#br0" timeOffset="9017.0467">24554 6045 174,'0'5'398,"0"0"39,-2-3 23,2 2-48,-3-2-161,3-1-100,0 1-65,0-2-38,0 2-22,3-2-13,-3 1-4,0-1-3,0 0-6,2 2-1,-2-2-4,1 1 1,1-1-9,0 2-24,3-2-39,0 0-61,-4 1-91,3 2-116,0-3-57,-2 1-9,0-1 22,1 0 54</inkml:trace>
  <inkml:trace contextRef="#ctx0" brushRef="#br0" timeOffset="10285.7075">24791 6248 70,'0'6'339,"0"-4"47,0 1 30,2-2-35,-2 1-106,2-2-78,-2 1-52,-2 1-37,2 0-22,-2 0-12,2-2-10,0 2-4,0-2-11,0 1-7,0-1-5,0 2-7,0-2-3,0 0-2,0 0-3,0 0-2,0 0-4,0 0 1,0 0-5,0 0-2,0 1 1,0-1-5,0 2 2,0-2-1,0 0 0,0 0-2,0 2 2,0-2-1,0 1-1,0-1 2,0 0-2,0 2 0,0-2-3,0 0 0,0 2 0,0-2 1,0 2 0,0-2 0,2 0 2,0 2-1,-2-2 0,0 1 0,0-1 1,0 0 0,0 2-1,0-2 5,0 0 0,0 0 5,0 0-2,0 0 2,0 0-1,0 0-1,0 0 0,0 0 0,0 0-2,0 0-3,0 0 2,0 0-2,0 0 2,-2 0-2,0 0-1,2 0 2,0 0-6,0 0 0,0 0-2,0 0 4,0 3-3,0-3-1,0 2 0,0-2 2,0 1-1,0-1 7,0 0-5,0 2 0,0-2 3,0 2-4,2 0-2,-2-2-6,0 1 1,0 1 3,0-2-2,0 2 4,0 0 0,0-2 0,2 0 0,-2 1 0,0-1 0,0 2 0,0-2-1,0 0 2,0 2-1,-2-2 1,2 0-1,0 1 1,2-1 0,-2 0-4,0 0 2,0 0 1,0 0-1,0 2 1,0-2-1,0 0 2,0 0 1,0 0-1,0 0-1,0 0 0,0 0 0,0 0-1,0 0 0,0 0 1,0 0 0,-2 0 0,2 0 0,-2 0 0,2 0 1,0 0-3,0 2 2,0-2 0,0 1-1,0-1 1,0 0 0,0 2 2,0-2-1,0 1 1,0-1-1,0 0 0,0 3 1,0-3-2,0 0 2,0 0-1,-2 0 1,2 0 0,0 3 0,2-3 3,-2 0-1,0 0 2,-2 0 1,2 0 0,-2 0-1,2 0 1,0 0 0,0 0 1,0 0 4,0 0-1,0 0 2,0 0 2,0 0 2,0 0-3,0 0 2,0 0 3,0 0 1,0 0 1,0 0 2,0 0 1,2 0-1,-2 0-2,0 0 1,0 0-3,0 0 1,0 0-2,0 0 2,0 0-3,0 0-1,0 0 0,0 0-2,0 0-2,0 0 3,0 0 0,0 0 3,0 0 2,2 0 4,-2 0 0,0 0 2,0 0-2,0 0-3,0 0 2,0 0-4,0 0-1,0 0-5,0-3-3,0 3-1,0 0-6,0 0-1,0 0-1,0 0 3,0 0-1,0 0 1,0 0-1,0 0 0,0 0-1,0 0-2,0 0 0,0 0 3,0 0-2,0 0-2,2 0-3,-2 0 1,0 0-2,0 0-3,0 0-3,0 0 3,0 0-1,0 0 1,-2 0-3,2 0-3,0 0-3,0 0-14,0 0-18,0 0-17,0 0-22,0 0-16,0 0-10,0 0-3,2 0 11,0-3 10,-2 3 8,1-1-9,2-1-40,-1-1-78,-1 0-116,-1 1-107,0-1-44,-1-1-3,-1 1 40,-2-1 86</inkml:trace>
  <inkml:trace contextRef="#ctx0" brushRef="#br0" timeOffset="11335.0572">24802 6368 85,'0'5'426,"-1"0"47,-1-2 30,-1 1 14,3-2-180,-1-2-145,1 2-86,0 0-47,-2-2-23,2 1-15,0-1-6,0 2-6,0-2 0,2 0 0,-2 1-3,0-1-1,0 2 4,0-2 1,0 0-1,0 0-2,0 0 0,0 0 0,0 0 0,0 0-2,0 0-1,0 0 3,0 0-1,0 0 2,0 0 0,-2 0 1,0 2-1,2-2-1,0 0 0,0 0 1,0 0-2,0 0 1,0 0 0,0 1-2,0-1-3,0 0 1,-2 0 4,2 0-2,0 0 0,0 0 0,0 0 6,0 0-4,0 0-2,0 0 3,0 0-1,0 0 0,0 0 1,0 0-1,0 0 0,0 0 0,0 0-1,0 0-1,0 0 1,0 0-1,0 0 0,2 0 0,-2 0 0,0 0-1,0 0 0,0 0-3,0 0 1,0 0-1,0 0 2,-2 0-2,2 0 0,0-1 0,0 1 2,0 0 0,0-2-1,0 2 0,2 0 0,-2 0-4,0 0-5,4 0-10,-3 0-11,4-3-23,-4 1-124,5-3-194,-3 1-100,1-1-46,1-3-21,-5 1 11,1-3 113</inkml:trace>
  <inkml:trace contextRef="#ctx0" brushRef="#br0" timeOffset="12367.3987">9154 4409 161,'3'-21'459,"-3"1"48,-3 1 24,0 0 14,-3 5-214,0 2-139,0 1-74,-1 2-39,-1 4-20,-1 0-3,2 3 0,-5 2-3,1 3-1,0 4 19,0 2 26,-1 4 33,3 5 26,0 2 29,3 6 18,2 3-5,1 0-15,6 2-25,1 0-18,2 2-23,3-2-12,0-2-7,5-2-4,-1 1-4,2-6-5,4-1 1,-1-2-6,3-4-3,1-3-1,2-3-4,4-4-6,-1-1-3,1-6-5,2-2 3,0-5 1,-2-2 4,0-2 4,-2-2 4,-4-1 6,0 0-1,-4 0-2,-2-3-6,-2 0 0,-4-1-4,-1 0-1,-6 2-1,-3-1-5,-3-2-6,-6 3-6,-3 2-8,-7-1-15,-2 1-13,-7 4-1,-5 1-9,-1 4-3,-3 0-12,1 4-8,-1-1-19,3 2-24,2 2-39,1 0-48,3 0-80,3 0-131,4 0-116,5-3-78,1 2-146,4 0-155,4-2-23,1-1 80,3-1 106,3-2 85,4-5 177</inkml:trace>
  <inkml:trace contextRef="#ctx0" brushRef="#br0" timeOffset="12699.3841">9253 4058 394,'-4'-6'495,"-3"-2"45,2-1 39,-1 2-63,0 2-193,0-1-99,3 5-51,-1 1-3,2 3 42,2 8 49,-1 3 42,2 6 30,1 4 31,2 8-8,2 7-49,0 5-59,0 6-40,4 5-39,-1 1-30,-1 0-27,1 2-17,1-1-22,1-4-14,-2 0-5,1-4-10,-3 0-5,2-1-9,-3-5 0,0-2-6,0-3-8,-3-2-5,3-4-3,-5-2-5,1-3-3,0-3 1,0-5-4,-2-2-4,2-1-12,-2-3-14,0-2-26,0-1-32,0-4-47,0-1-99,0-2-156,0-4-106,3-5-96,0-1-175,0-5-120,3-2 14,-3 1 116,7-4 97,1 0 106</inkml:trace>
  <inkml:trace contextRef="#ctx0" brushRef="#br0" timeOffset="13020.3064">9786 4850 427,'-9'2'508,"1"-2"53,-5 0 70,4 0-7,-3 0-100,0 0-26,2 0-7,1 0-2,2 0-39,1 0-81,3 0-86,0 0-83,3 0-57,7 0-39,3 0-20,5 0-16,6-2-8,5 1-7,6-3-6,1 1-14,4-1-10,-1-1-10,1 2-4,-3 0-6,0-2-1,-2 1-2,-4 1-6,-2 0-15,-6 0-16,-1 1-28,-2 2-45,-4-2-69,-4 1-121,-3 1-124,-2 0-71,-2 0-65,-4 1-96,-4 1-129,-3 0 21,-2 2 82,0 1 59,1-2 76,2-1 133</inkml:trace>
  <inkml:trace contextRef="#ctx0" brushRef="#br0" timeOffset="13277.2392">10070 4840 18,'-3'0'422,"0"0"65,-2 0 38,1 0 28,1 0-113,-1 0-132,2 0-65,-1 0-15,0 2 39,2 3 61,-1 0 53,2 6 25,-2 4 7,2 4-15,0 3-52,0 2-69,0 5-66,0-1-53,2 3-41,0 0-31,-1 0-24,5-1-15,-2 1-13,0-4-10,1 1-6,-3-1-4,4-4-3,-3-1-4,1-2-4,2-1-3,-3-2-6,0-2-8,0-2-13,1-2-25,-2-3-31,-2 1-45,3-3-70,0-3-111,0 0-123,3-3-69,0-6-92,1 0-175,-2-6-74,5-6 40,-1 0 96,0-1 71,5-6 114</inkml:trace>
  <inkml:trace contextRef="#ctx0" brushRef="#br0" timeOffset="13615.3446">10794 4807 174,'3'3'495,"-3"0"87,0 2 91,0-2 101,-3-2-136,3 0-81,0 1-51,0-2-47,0 2-58,0-2-82,4 2-66,0-2-60,3 0-42,6 0-32,2 0-22,4 0-20,2-2-21,-1 2-16,2-2-15,3 0-11,-3 2-7,1-1-11,-1 1-10,-3 0-13,-1 0-21,0 0-24,-2 0-35,-2 0-56,-4 0-91,-2 0-109,-1 0-79,-1 1-34,-2-1-22,-2 2-61,-4 0-59,-3 1-13,-3 2 24,-1 2 22,-3 0 41,-1-1 109</inkml:trace>
  <inkml:trace contextRef="#ctx0" brushRef="#br0" timeOffset="13829.4284">10916 4960 176,'-21'14'461,"3"-2"51,-1-1 44,4-1 25,3-2-155,0 1-96,2-2-27,4-3 11,3 0 21,1 2 14,4-3 1,1 0-18,9-1-37,1 1-46,2-3-52,7 0-53,-1-3-44,6 1-34,-2-1-26,2 0-14,1-3-13,-4 2-6,0 1-12,-2 2-14,-1-3-25,-2 3-39,-2-1-69,-2 2-105,-2-2-108,-1 0-66,-2 0-37,-1 1-83,1-1-151,-5 0-8,1 1 53,-2-1 45,-2 1 43,-2-3 112</inkml:trace>
  <inkml:trace contextRef="#ctx0" brushRef="#br0" timeOffset="14609.3334">12283 4482 398,'-2'-14'475,"0"0"34,-2 0 24,1 0-103,-1 1-176,-1 1-99,1 3-55,-2 1-20,0 2 0,-1 3 6,-1 1 19,-1 6 32,0 2 51,-3 5 45,-1 6 30,2 5 18,-2 4 2,4-1-15,-3 5-38,5-1-38,1-1-38,3 1-24,3-2-24,1-1-13,5 0-15,0-2-6,3-2-6,3-2-2,0-2-2,7-4-4,-1-3-6,6 0-8,0-6-3,2-2-5,0-3 1,2-3 2,0-4 0,0-3 1,1-2 3,-4-3-4,0-2 0,-2-1-1,-3-3-3,-2 1 0,-6-2-4,-1 1 0,-5 0 1,-5 1-3,-2 0 0,-4 1-6,-4 3-4,-6-2-10,-3 5-10,-5 1-14,-3 2-14,-6 3-18,2 3-26,-3 1-29,3 1-33,2 2-46,2-3-72,3 3-112,4 0-86,3 0-39,2-2-55,5-1-114,0 0-91,2 0 36,2 0 64,4-2 46,2-2 80</inkml:trace>
  <inkml:trace contextRef="#ctx0" brushRef="#br0" timeOffset="14941.4515">12326 4263 164,'0'-8'462,"0"-1"45,0-1 28,0 0 26,-2 0-200,2 3-120,0-1-45,-1 3 6,-2 0 22,1 2 20,2 1 20,0 2 26,0 2 22,2 8 0,2 4-7,-1 6-7,0 9-15,-1 7-33,-1 7-42,2 5-33,-2 4-30,1 1-23,2 2-18,0-2-9,0 1-12,-1 0-8,4-3-9,-2-2-7,1-3-10,-2-4-11,2-1-9,-3-4-8,3-3-4,-2-4-6,-2-4-4,2-1-3,-2-5-4,1-3-11,0-2-17,-2-3-17,1-3-31,0 0-35,0-3-42,1 1-46,-1-3-117,2-4-144,1-4-82,-1-1-72,4-1-147,-1-3-119,3 1 36,-2 1 113,1-1 84,1 1 96</inkml:trace>
  <inkml:trace contextRef="#ctx0" brushRef="#br0" timeOffset="15257.0768">12788 4962 272,'8'-9'479,"-3"1"46,0-1 34,-2 4 4,-2-1-176,5 2-62,-6 0-5,2 3 17,2 2 40,-4 3 30,2 6 3,-1 2-24,1 7-39,-2 2-42,3 6-58,-2 2-59,-1 3-49,0 0-38,3 2-25,-3-1-16,3 1-11,-1-2-10,-1-2-2,3-3-7,-2-2-3,0-1-6,-1-4 0,2-1-7,0-2-3,-3-5-6,2-1-6,0-3-15,0-1-16,-2-2-18,2-2-28,-1-1-38,3-4-53,1-1-103,0-7-138,2-2-99,5-6-51,-2-2-113,4-6-160,-1-1 1,0-3 93,0 0 83,2-2 62,-1 0 143</inkml:trace>
  <inkml:trace contextRef="#ctx0" brushRef="#br0" timeOffset="15548.5035">13364 4737 210,'-3'0'511,"1"4"92,-2 0 96,2-1 97,-1-2-157,2 1-79,-1 0-49,2-1-46,3 1-52,3 0-65,3 1-65,3 1-53,5-1-44,3 0-41,5 1-33,2-2-31,2-1-21,3-1-20,-1 2-14,4-2-10,-2 0-7,1 0-8,-3 0-14,1 0-17,-6 0-25,-1 0-36,-3 2-54,-5-2-81,-4 0-136,-1-2-116,-6 0-80,0 1-152,-3-5-150,-6 3-19,-3 0 86,3-1 106,-3 1 86,-3-1 183</inkml:trace>
  <inkml:trace contextRef="#ctx0" brushRef="#br0" timeOffset="15808.9247">13697 4641 403,'-13'-11'494,"-1"1"41,2-2 37,0 4-56,3-1-120,0 3-20,3 1 10,0-1 15,1 3 3,1 1-22,4 2-47,0 3-60,0 3-40,4 4-29,1 5-19,1 2-13,0 4-27,2 2-28,-1 3-30,0 1-26,1 1-18,-1 0-10,-2 0-13,4-2-7,-4-1-4,0-1-6,1-3-5,0-1-12,-3-1-16,-1 0-21,0-2-34,0-3-46,1-3-81,0-1-135,-1 0-118,2-5-57,1 0-50,2-5-103,1 0-107,3-3 41,-2-4 80,5-1 50,0-3 67,1-4 140</inkml:trace>
  <inkml:trace contextRef="#ctx0" brushRef="#br0" timeOffset="16232.5981">14370 4462 372,'15'-19'457,"0"2"41,-6 2 30,1 4-114,-2 0-135,-5 3-72,1 2-33,-2 1-9,-1 1 7,-1 2 15,-1 4 28,-3 2 33,0 4 17,-2 3 20,1 6 4,0 3 6,-1 1-19,0 3-38,5 0-35,-4 2-38,5-1-26,0 1-24,6 0-21,0 0-11,1-3-10,4 0-8,4 1-10,3-3-5,0-3-6,4-2-3,3 0-6,3-4-6,-1-2-2,6-4-3,-2-2-5,2-2 2,-2-2-1,0-2-2,-2-3 2,-1-2 0,-2-1 2,-2-3-2,-3-2 0,-3-3 3,-2-1-1,-4-2 1,-2-1-1,-5-1 3,-1 0-3,-8-1-2,-1 0-3,-6 1-6,-6 2-6,-2 0-12,-5 0-14,-6 4-19,-2 1-34,-4 4-37,2 0-54,-5 3-87,6 2-160,1-1-113,2-1-127,6 2-216,3 0-82,5 0 23,3-2 134,5 1 111,2-3 150</inkml:trace>
  <inkml:trace contextRef="#ctx0" brushRef="#br0" timeOffset="16547.8641">14619 4176 212,'-6'-5'494,"-1"3"64,2-2 56,-1 1 51,0 1-206,3 1-101,-1 1-50,2 1 1,-1 3 18,6 4 6,0 6 0,1 3-4,2 6-5,3 6-45,0 7-47,0 0-38,1 7-32,0-2-24,1 4-23,-2 0-14,0-1-15,0-1-3,1 1-8,-5-3-5,4 3-6,-4-3-6,0 0-3,1-5-12,-3 1-7,0-1-10,-1-2-7,-1-4-8,-1-2-5,-1-2-6,-1-2-6,2-3-14,0-4-23,-3 0-34,3-2-56,0-3-74,0-4-156,3-2-170,0-2-165,5-5-236,3-4-90,0-5 1,2-4 121,7-3 159,-2-5 178</inkml:trace>
  <inkml:trace contextRef="#ctx0" brushRef="#br0" timeOffset="16991.1767">15356 4765 227,'-25'6'542,"1"1"100,2 0 88,1-4 81,2-1-168,2 0-88,4-2-78,4-2-70,3 0-59,3 1-67,3-4-74,3-2-62,7 0-43,1-1-31,7-1-17,-2 1-17,2 2-6,1 0-9,2 3-2,-4 1-7,-1 4-1,-1 1 2,-2 3 2,-5 6 4,-2 4 4,-5 1 1,-4 5 2,-3 1-1,-6 3-3,2 3-4,-2-3-3,1-1-3,2-1 1,2-3-1,4-2 1,3-3 3,6-2 3,7-4-3,7-2-1,3-7-4,3-1-12,8-3-10,0-3-11,-1 1-16,1-1-18,0 0-26,-4-1-32,-4 1-63,-1 1-119,-6 0-126,0 0-69,-4-1-124,-3 1-195,-5-1-56,-5 0 64,-2 4 101,-2-1 70,-5 1 142</inkml:trace>
  <inkml:trace contextRef="#ctx0" brushRef="#br0" timeOffset="17871.1733">10407 6459 153,'4'-14'468,"1"1"48,-3-2 34,-2-2 29,0 0-178,-2 0-91,-1 2-3,-3 2 35,2-1 41,-1 3 32,-2 4 5,-2 0-37,0 5-66,-1 6-67,-4 5-52,1 5-47,-2 8-29,0 8-18,2 5-13,4 3-16,3 1-16,4-1-10,4 1-4,4-4-5,1 1-1,7-6-1,2 0 1,3-4-1,4-4-3,1-4-2,4-3-1,0-5-2,3-3-3,2-4 0,-2-4-1,1-5 3,0-2 0,-2-6 6,-2-1 0,-4 1 3,-2-7-3,-1-1-3,-6-2-5,-2 0-1,-5-2-5,-5 1-7,-3 2-1,-5-1-5,-5 2-3,-5 3-13,-6 2-15,-1 1-16,-4 4-28,-2 2-25,-2 5-36,2 1-41,0 2-62,4 1-123,3 1-128,5-2-73,3-1-50,5 2-108,2-3-117,5 0 33,2 1 97,3-3 67,6-5 75,0 2 145</inkml:trace>
  <inkml:trace contextRef="#ctx0" brushRef="#br0" timeOffset="18167.1887">10626 6164 18,'4'-23'435,"-6"1"65,0 2 48,0 4 51,-3 1-63,0 2-113,2 3-38,-1 3-8,1 4-4,-2 3 5,2 7-6,-1 8-33,-1 11-29,1 6-27,2 9-17,1 4-31,1 6-41,0 3-30,1 1-23,1 3-15,2 1-16,-1-2-12,2 1-13,-1 0-11,1-3-12,2 1-9,-1-4-7,1-3-8,-1-3-4,2-3-8,-1-4-3,-2-4-6,1-1-5,-2-5-3,1-3-3,-1-2-6,-1-6-14,3-2-17,-3-3-21,0-2-27,-1-2-35,0-4-43,1-2-51,-1 0-99,1-4-167,2-4-105,0-4-136,4-2-201,3-3-68,-3 0 44,4-2 151,1-1 113,1 2 162</inkml:trace>
  <inkml:trace contextRef="#ctx0" brushRef="#br0" timeOffset="18473.4432">11218 6886 339,'-6'-3'753,"-2"1"150,1-3 90,-1 1 56,3 0-224,0-1-241,2 1-220,3-1-145,2 0-85,2 2-54,1-1-29,2 3-17,5 2-7,0 3-2,-2 4 1,2 4 6,-3 5 8,-2 0-1,-1 4 2,-4 3 1,-1 1-3,-1-1-8,0-1-3,0-3-7,2-1-7,-2-2-3,4-3-4,4-3-3,-1-2-4,7-3-8,2-2-16,5-6-29,1-1-51,5-2-104,-2-4-179,3 1-124,-4 0-215,3-2-181,-3 0-61,1 1 43,3-1 151,-4 1 111,3-3 226</inkml:trace>
  <inkml:trace contextRef="#ctx0" brushRef="#br0" timeOffset="18913.6781">12253 6584 481,'-15'6'752,"-3"0"136,3-5 90,2 1 17,-1 1-220,5-3-184,-1 2-186,4-2-118,3 0-78,0 0-66,5 0-44,1-2-32,4 2-19,5-3-15,4 1-12,4-2-5,2 1-8,2-2-11,2 2-19,-2 0-29,0 0-41,-3 1-67,0 2-113,-2-1-144,-1 1-89,-3 1-40,-2-1-50,-1 2-90,-3 1-52,-5 3 58,-4 2 55,-2-1 43,-3 1 77</inkml:trace>
  <inkml:trace contextRef="#ctx0" brushRef="#br0" timeOffset="19086.4175">12347 6691 133,'-23'13'465,"4"1"85,-1-2 79,0-1 104,0-1-93,4 1-83,1-3-35,3 3-35,2-4-51,0 2-75,6 0-79,4-1-73,2 1-55,7-3-42,4 2-26,7-4-24,5-3-23,6-1-29,2-1-35,4-3-50,3-2-88,3 1-154,-4-3-128,4 0-89,-4 2-186,1-1-146,-5 0-14,-2 1 99,0-1 104,-3 0 86,-5 2 202</inkml:trace>
  <inkml:trace contextRef="#ctx0" brushRef="#br0" timeOffset="19537.3617">13545 6123 55,'-3'0'450,"-3"0"70,-1 0 47,-1 5 44,2-2-78,-1 2-87,1 6-2,-1 1 18,-1 7 20,2 2 12,-1 7-28,4 2-76,-2 1-78,1 2-58,1 4-46,1-1-35,2 0-27,2 3-24,1-4-21,-2 1-22,2-2-20,0-4-17,0-1-11,-1-2-11,2-3-7,-1-2-6,0-2-7,0-2-13,0-4-19,-2 0-25,-1-4-41,2 0-50,-2-3-62,2 0-112,0-4-151,0 0-97,1-5-59,1 1-126,2-6-128,-1-5 14,1-1 117,1-3 91,2-4 84,3-3 167</inkml:trace>
  <inkml:trace contextRef="#ctx0" brushRef="#br0" timeOffset="19690.8704">13684 6554 161,'13'-16'502,"-2"6"129,-6 0 125,1 1 109,-2 0-120,-2 1-95,-2 2-69,-2-1-92,-2 3-98,-2-2-92,1 1-85,-2 0-72,0 2-58,-1-1-48,2 1-53,2 1-67,1 0-132,0 0-171,6-1-107,0 0-127,1 2-185,5-3-101,0 0 44,3 1 123,3-2 91,2-1 126</inkml:trace>
  <inkml:trace contextRef="#ctx0" brushRef="#br0" timeOffset="19947.8758">13985 6364 103,'8'2'474,"-3"0"78,-3 0 58,0 1 49,-2-1-112,1 3-90,2 0-37,-2 1-27,5 2-8,-1 4-12,5-1-42,1 3-69,2 1-54,2 2-37,0 1-34,3 0-32,-2 1-21,2 1-17,0-1-17,-2-1-12,-1-1-11,-2 0-8,-2-2-5,-1-2-4,-2 2-2,-3-4-4,-3-1-4,-2-2-9,-6 2-18,0-3-31,-7 1-48,2-1-91,-5-3-143,-2-1-111,0-2-75,-3-1-157,-1-1-147,-3-4-13,1-2 91,0-2 87,-2-2 81,0-4 175</inkml:trace>
  <inkml:trace contextRef="#ctx0" brushRef="#br0" timeOffset="20129.3161">13953 6301 52,'20'-17'464,"1"2"77,-2 0 45,-1 1 34,0 0-113,2 0-171,0 0-100,1 4-67,2-2-39,0 3-31,2 0-34,-1 1-54,3 1-54,1 0-48,2 2-32,3 0-24,3 0-25,2 1-36,2-1-61,2 2-88,1-2-96,0 0-43,2 0-8,-1 0 41,4-1 87</inkml:trace>
  <inkml:trace contextRef="#ctx0" brushRef="#br0" timeOffset="20333.3586">14910 6057 302,'33'-2'463,"-5"-1"50,-4 1 42,-3 2 8,-5 4-106,-1-1-24,-2 3 29,-5 3 45,-4 4 27,-2 2-9,-4 8-49,-4 1-73,-4 2-79,1 2-63,-6 3-52,0-1-36,-1 2-34,-3-2-28,1 2-26,-2-1-22,0-1-19,2-2-15,-2 2-14,1-4-16,3-1-20,-1 1-28,2-4-31,2 0-51,0-2-64,2-2-84,1-1-161,5-2-127,1-1-69,1-6-103,-1-2-108,-1-2-49,2-2 98,1-4 112,2-7 79,0 0 140</inkml:trace>
  <inkml:trace contextRef="#ctx0" brushRef="#br0" timeOffset="20591.4257">14809 6333 20,'5'-20'462,"-5"3"120,0 1 93,0 3 95,-2 3-44,-1 1-139,3 4-81,0-1-69,5 3-43,-4 5-48,3 1-33,4 4-31,1 3-26,3 1-23,-2 4-32,3 4-37,2 0-29,0 2-30,0 2-22,3 2-23,-2 0-14,1 0-16,-1-2-9,3 1-10,-4-1-8,2-3-9,-2 1-14,-2-2-17,2-3-30,-3 1-33,-2-3-38,0-1-44,-1-3-61,3 0-123,-3-2-120,0-4-61,4-2-27,-2-4-59,2-2-85,1-5-17,-1-1 62,0-4 52,2-3 45,0-2 102</inkml:trace>
  <inkml:trace contextRef="#ctx0" brushRef="#br0" timeOffset="21047.5586">15438 6338 174,'9'-11'478,"1"2"59,-5 1 39,1 4 42,-2 1-154,-1 4-57,-1 3 8,-2 4 24,-2 3 21,1 3 12,-1 3-33,-2 1-72,2 3-75,-2-1-69,2 2-55,2-1-46,-3 0-35,3-1-29,0 0-21,0-1-14,3-2-15,-3 0-14,2-3-26,1-2-30,-2 0-37,3-2-45,-2-1-62,3-4-87,1 0-85,1-4-61,2-2-29,3-2 5,3-4 40,1-5 81,-1-2 99,4-1 85,1-2 64,-2-2 38,1 0 24,-3 2 21,-1 3 11,0 2 9,0 3 14,-2 2 18,-1 2 31,-1 3 40,0 2 51,-2 2 48,3 2 49,-3-1 33,2 2 16,0 2 2,-1-1-10,1 2-18,-2 0-27,0-2-28,1 0-23,-1-1-24,3-1-22,-4-2-17,1 1-14,-4-3-4,3 2-7,-5-2-3,1 0 0,0-2-2,-3 2-2,-1 0-9,3-3-8,-2 1-15,-2-3-19,-2-2-13,0 0-18,-1-1-19,-1-2-24,-3 0-22,1-1-33,-3-2-46,3 0-67,-3-4-104,3 1-197,-2-5-135,2-1-216,-1-2-167,-2 2-47,3-2 52,2 0 178,-4 1 138,4-1 236</inkml:trace>
  <inkml:trace contextRef="#ctx0" brushRef="#br0" timeOffset="21311.3728">15573 5841 272,'-17'2'701,"-4"0"170,4 1 108,1-3 73,1 2-196,3-1-174,3 1-213,2-2-149,1 0-98,3 2-64,3-2-43,1 1-33,5-1-21,3 4-15,6-2-13,6-1-12,1 1-18,2-2-26,4 0-37,-1 0-53,1 0-86,-2-2-173,0 1-127,3-3-94,-6-1-158,1 0-149,-1-2-17,-2-1 120,-1 0 107,-1 0 99,-4-3 181</inkml:trace>
  <inkml:trace contextRef="#ctx0" brushRef="#br0" timeOffset="21643.5768">15973 5707 245,'2'-2'484,"0"1"54,-1 1 37,-1 1 27,-1 2-182,-3 5-85,0 0-27,2 3-1,-2 0 1,4-2-12,0 3-39,3 0-41,0 2-46,6-4-44,1 2-34,5-4-36,0 0-30,6-1-36,1-4-32,0-1-24,2-4-23,-1 1-10,-1-3 0,3-2 15,-7-1 22,1 1 23,-4-5 31,-2 3 34,-3-4 38,-1 2 38,-4-2 35,1 0 45,-4 3 30,1 1 13,-2 2 2,-1 1-15,0 2-23,0 3-40,0 0-37,-1 3-26,1 2-22,-3 4-12,1 7-10,-2 2-4,2 3-3,1 3-9,-1 0-6,2 2-8,-2 1-9,2-1-12,2 1-16,-2 2-25,0-1-41,2-2-68,-2 1-153,1-1-160,-1-3-161,-1-1-246,-1 0-102,0-3-13,-2 2 119,0-1 147,-1-1 162</inkml:trace>
  <inkml:trace contextRef="#ctx0" brushRef="#br0" timeOffset="22631.706">16515 6139 245,'12'11'529,"-3"1"76,-2 1 76,-3 5 82,0 2-197,1 4-103,-3-1-65,4 1-30,0-2-35,1-1-47,-1 0-34,3-3-29,3-1-20,-2-3-29,4 0-28,-1-5-25,3-1-23,-1-4-19,5-2-18,-4-2-13,1-4-10,-3-1-11,1 0-4,-3-1-5,-3 0-1,-1-2-3,-3 3-2,0 1-6,-4 2-4,-2 0-8,-2 2-11,0 4-8,-1 2-8,0 1-7,0 3-3,2 0-5,2 0 0,2-1 4,2 0 3,2-1 6,2 0 11,2-5 13,2 1 11,0-4 7,6-4 9,-2 1 4,-1-3 8,3-2 3,-2-3 2,1 2 3,-2-3 1,-1 1 1,-2-1-3,-1 0-1,-4 0-5,1 1 1,-2 3-1,-5 0-1,-1 4-4,-1-2-5,-5 4-7,-2 2-8,3 2-10,-2 4-12,1-2-8,5 1-11,-4 3-7,5-1-8,2 1-3,2-1-1,4 1 5,1-2 3,2-1 7,4-1 6,2-4 6,-1 0 5,5-2 4,-2-2 6,2-1 3,0-1 4,-3-3-1,2-1 7,-3-2 0,2-2 1,-1-3 1,-3-4-1,-2-1 1,2-3-1,-3-5 0,-3-3 0,0-1 0,-1-5 0,-3 1 4,0-2 4,-4-1 10,-1 3 12,0 1 5,0 2 8,-1 4 8,-2 4 7,1 4 2,-1 3-4,1 5-6,2 3-8,-2 3-13,0 4-9,2 4-9,0 4-1,0 7 5,0 7 5,0 7 6,0 4 4,0 4 0,0 4-2,0 2-2,0 3-3,0-2-3,0 3 0,0-6-4,0 1-2,4-2-1,-4-5-3,2 0-1,1-5-2,-1-4 1,2-2-2,-2-3-1,2-3 0,-1-3 6,3-2 1,0-5 6,3 1 1,0-4 3,4-2-4,2 0-2,0-4-7,4 3-4,-2 0-3,4-2-4,-5 5 2,3 0-5,-2 0 3,0 5-2,-4-1 1,-2 1 1,-2 3-1,0 1 2,-3-1 1,0 1 0,-2 1 1,-1-1 1,-3 1 1,0-3 4,-3 2 2,-1-1 5,-2-2-2,0-1 2,-1-1 1,-2 2-2,-2-3-7,-2 1-8,-2-3-10,-3 2-16,2-1-20,-5-2-31,0 0-46,-1 2-68,0-2-157,-1 0-159,-1-2-178,-2-1-234,0 0-94,-5-1-3,4 3 127,-2-3 152,-4 2 189</inkml:trace>
  <inkml:trace contextRef="#ctx0" brushRef="#br0" timeOffset="23949.4162">33534 7561 141,'-12'-7'458,"-1"0"49,2 1 28,1-1 16,2-2-196,-1 3-149,5 1-81,2-1-40,2 0-18,4 1-5,7 1 7,4-3 7,8 1 12,8 1 10,10 2 1,8-2 5,8 1 3,6 2 4,6-1 0,7 2 0,5-1 9,2 2 4,4 0-5,7 0-7,1 2-10,6-1-6,-4 2 0,1 1-14,-3 1-2,-4 0-4,-3 2-1,-3-2-9,-3 1-9,-4-2-7,-2 1-10,-3-1-11,-3 0-5,-2 0-6,-7 0-6,-1-1-5,-5-2-2,-6 1-2,-6-1-2,-6 1-1,-6 0-1,-4 0-11,-5-2-14,-5 0-27,-4 1-37,-2 1-50,-5-2-69,-6 0-58,-2 0-41,-5-3-14,-7 1 5,-2 0 10,-9 0 14,-5 1-37,-6 1-67,-7-2-79,-1 4-32,-4-2 10,-3 3 37,-4-1 97</inkml:trace>
  <inkml:trace contextRef="#ctx0" brushRef="#br0" timeOffset="24371.2612">33894 7710 112,'-43'11'448,"3"-5"50,5 0 28,4-3 15,6-1-186,6-2-152,2 2-89,5-4-44,8 0-19,4 1 1,4-3 10,11 0 22,9-1 29,3 1 35,11-2 45,7 1 38,5 0 32,10-2 16,5 4 9,7-2-5,4 2-27,7 0-24,5 0-31,3 1-30,6 2-27,0 2-24,1-1-18,-3 2-13,1-1-12,-3 1-10,-5 0-9,0 1-8,-6-1-5,-4 1-7,-3-1-5,-4 0-4,-4 0 0,-4-1 3,-5 2 0,-6-2-1,-3-1 1,-5 2 0,-2-1-5,-5-2-1,-1 2-6,-7-2-6,0 0-2,-5-2-2,-2 2-2,-1 0 1,-6-2-1,-2 2-4,-1-1 1,-3 1-5,-2-2-14,-1 1-13,-1-1-29,-3-2-36,0 2-58,-4-2-136,0-1-156,-6-2-101,-2 0-172,-11 2-179,-3-2-59,-8-1 78,-7 2 135,-4 1 100,-10-2 187</inkml:trace>
  <inkml:trace contextRef="#ctx0" brushRef="#br0" timeOffset="31963.0938">31867 9112 221,'0'5'494,"0"-5"64,0 3 38,-4-3 32,4 0-227,-2 0-101,-1 0-22,2 2 12,-3-2 26,2 0 26,0 0 8,1 0-18,-4 0-55,4 0-61,1 0-64,-2 0-49,2 0-37,2 0-32,-2 0-24,0 0-24,0 0-33,0 0-48,0 0-74,-2 0-118,1 0-97,-5 0-70,-3-2-157,-5 2-145,-1 0-32,-7 0 66,-4 0 76,-4 0 73,-8 0 171</inkml:trace>
  <inkml:trace contextRef="#ctx0" brushRef="#br0" timeOffset="32268.7601">27910 9223 231,'3'13'482,"-2"-2"35,4-3 8,-4 0-39,2-2-325,0-1-220,-1 1-184,1-1-149,1-2-65,-1-2 4,2-1 49,2 0 68</inkml:trace>
  <inkml:trace contextRef="#ctx0" brushRef="#br0" timeOffset="37185.3269">27634 9115 91,'-2'2'444,"0"1"50,2-1 31,-1 2 10,-4-4-169,2 2-169,1-2-95,-3 1-55,1 1-37,-2-2-42,-2 1-66,2-2-90,-3 1-124,0-3-106,-2 0-49,-4-2 0,-3 2 40,-5-5 77</inkml:trace>
  <inkml:trace contextRef="#ctx0" brushRef="#br0" timeOffset="43260.354">23542 5424 91,'-10'0'380,"3"-2"46,-1 1 32,-1-2 6,3-1-159,1 0-100,1 1-61,0 2-35,3-3-32,2 1-24,3 0-14,2-2-11,6-2-12,8 0-4,0-1-8,6-1-1,5 1-1,0-2-2,6 1-1,5 2 1,3-1 2,3 2 0,5-1-2,3 2 0,4 2 0,3-1-2,4 1-4,2 1 0,-1 0-4,5-1 0,-3 1 2,7-1 2,1-1 3,-1 1 1,6 0 1,3-1 1,4 1-5,-1 1-4,2-1-5,0 0-1,-1 1-3,-1-2 4,3 1 3,0 0 3,0 0 6,1-1 3,-1 3 3,-1-2-3,1 1 1,-6 0-4,1 1-3,-5-1-1,-1 0 2,-2 0 1,-4 1 2,0-1 2,0-1 1,-2 1 3,-1 0-2,0 1 0,-1-3 0,-4 2-3,-3 0 0,-4 1 0,-7 1-3,-4 0 1,-4 3-1,-5-1 3,-6 3 0,-3 0 1,-4 2 0,-2 2-2,-4-1 2,-3 1-1,0 5-1,-3-1 0,-5 5 0,2 2 1,-1 1-3,-4 3 3,1 3 0,-1 3-1,-3 4 0,4 1 0,-5 5 3,3 1 1,0 4-1,-1 3 0,1 2 1,2 4 2,-1 4-3,1 0 0,1 4 0,0 3-1,1-3-1,0 1 0,2-1-1,0 1 0,3-2 1,-1-1 1,-3 1 1,3-1-2,-5-1 3,-2 0 1,-1 1-4,-3 0-2,0 0 0,-3-2 1,-3 2-2,2-2 2,-5 0 1,0 0 0,-2-2 0,-1-1 5,2 2 0,-1-2 0,-1-2-1,4 3 0,-3-2 3,2-1-7,0 3-2,-1 0 2,2-1-1,-1 1-1,-1-2-1,-1-1 1,-2 0 1,1-1-1,-1-1-15,-4-3-11,1 1-18,-2-4-17,0 2-18,-1-6-18,-2 2 2,2-3 7,-3-1 10,0-3 18,-1 0 14,1-3 18,0 1 12,-1-4 11,1 1 9,-4 1 2,2-4 4,-1 2 3,1-3 1,-3 1 0,0-2 2,-4-1 1,-2-1 6,1-1 6,-5 1 5,-2-2 3,0-1 7,1 1 4,-3 1 0,1-1-4,-2-2-3,0 1-6,-5 0-4,4-1-5,-2 0-1,-2 0-2,-1 0 0,-2 1 6,0-2-2,-5 2 0,2-1 0,-3 1 0,-1-1-4,-3-1-2,4 0-6,-4 2 2,4-3-11,-2 1 0,3 0 1,-3 0-1,0-2 2,1 1-1,1 1 6,-2-2-2,1 0-2,-1-4-1,2 2-2,-4 0-4,2-3-1,-2-2-7,-1-2-5,0 1-1,0-4-2,0-2-2,4-1 2,-2 0 3,2-4 1,-3 0 3,8-1 3,-5-4-3,2-2-4,0 1-3,2 0-1,-1-4-2,1 0-1,-3 0-3,1-4-2,-3-1-5,-2-2 0,0-2-1,-1-4-2,3-5-6,-2-2 2,1-8 8,2-1 4,-1-7 4,3-5 8,2-6 14,3-7 15,3-7 7,2-4 9,7-4 4,1-1 1,5-2-1,5 1-2,2 1-8,6 0-9,-4 1-6,6-3-4,0 1-11,4-2-4,0 1-5,2-4-5,1 0 7,-1 3 0,2-5 3,2-1 2,-2-5-1,0-5-4,3-1-5,-2-2-4,4-1 3,1 4 3,0 5 7,1 6 5,5 3 3,-3 3 0,5 5-10,-1 4-21,5 2-39,1 8-78,2 1-143,2 3-76,3 4-34,1 4-2,3 0 25</inkml:trace>
  <inkml:trace contextRef="#ctx0" brushRef="#br0" timeOffset="44912.9733">28526 5498 116,'-4'-7'245,"0"2"17,4-1-25,0-2-62,0 1-62,4-2-38,0 1-22,3 1-17,-1-1-12,1-1-8,3 1-4,0 2-4,-1-2 2,4 2 0,0 0-3,2 0-2,2-1 1,3 2-4,3-2 0,1 2-1,5 0 1,7-2-2,6 2 0,4 2 0,7-2-2,5 1-1,3-1-3,5 2-1,3 0 4,4 1-2,3-1-1,5 2 5,3-1 1,7 1 1,6-3-1,-2 0 0,2 2 0,2-1 2,1-2-1,0 2 0,-3-2 1,3-1-1,-3 3 1,0-2 1,-4 0 4,-2-2 4,-4 2 0,-6 0 6,-2 0 3,-9 0 6,-1 2-1,-5 1 0,-6-2 3,-2 4-5,-7-2-3,-2 2-5,-7 2-3,0-2 3,-7 4 9,0 1 14,-4 3 13,-3 1 10,-1 5 9,-3-1 3,1 5-5,-7 4-12,3 3-13,-4 6-10,2 6-4,-1 3-8,-1 9-1,1 10-2,-4 7-3,-2 9 0,0 9-2,-5 11-4,-1 6-5,0 5-2,-3 2 4,4 8 0,-1-1-2,2 5 2,3-1-1,1-3-3,0-2-1,-1-5 2,1-4 1,-3-4 1,1-1 2,-5-5 2,3-3-3,-6-4-4,0-4 2,-5-3-5,2-6-2,-4-3 1,-1-5-2,-2-3 4,0-3 1,-4-4 2,1-3 1,-4-5 3,-2-3-2,0-1 3,-1-7 4,0-1 6,-3-4 2,3-4 1,-3-3 4,1-2 1,-5-7 0,2 2-7,-8-2-4,2-3-1,-5 0-4,-1 0-3,-4-1-5,-4 0-1,-1-4 4,-8 4-1,-1-2-2,-7 0-1,-4-2-1,-4 3 1,-7-1-1,-2 1-1,-3 1-2,-2-2 3,-2 0 1,-2-2 0,-2 3 1,-2-2 5,-3 0 0,0-2-4,0 3 0,-3-3 0,1 1 3,2-1 4,3 0 5,1 1 6,0-1 3,3 2 0,-4 0-1,5-1-7,-3 3-3,2 0-4,6-2 0,4-1 0,5 0-1,3-3 1,6 0 0,5-1-2,5-2-2,2-3-2,5 0-2,3-2-1,3-4-1,5 0 1,3-2-2,2-4 4,3-2-2,1-2 1,2-4 0,4-4-1,0-6 0,0-5-4,2-6 2,3-7-2,-1-6-1,0-4 0,0-7 5,4-3 3,1-2 2,-4-4-1,3-3 4,0-4-3,-2-5-4,4-1-4,-3-2-1,2-2 1,2-2 1,2 0 3,5-1-2,2 0 1,1 0 1,3-1-4,3-1 1,1 1-5,1 1 1,2 1 6,4 4 3,-3 4 2,3 3 2,-2 5 5,3 0-2,-2 4-7,2 0-3,0 6-2,0 5-2,2 2-1,1 5 1,1 3 2,2 6-2,2 4 6,-3 2-4,4 5 2,0 3-4,1 2 1,1 5-2,2 1-2,2 2 4,-2 5 0,3-1 5,3 3 4,4 1 0,1 3 0,8 1 1,3 2-2,8-1-2,8 2-3,3 1-3,4 1 0,3-1-1,2 3-1,0-1-1,-3 0 6,-1 2 0,-2-2 0,-3 2-1,-6 1-1,-2 2-1,-8 1-10,-4 2-14,-6 1-38,-7 1-73,-9 2-142,-6 1-125,-9 2-57,-6-1-22,-11 2 20,-4-1 65</inkml:trace>
  <inkml:trace contextRef="#ctx0" brushRef="#br0" timeOffset="46445.2086">27180 10721 340,'-38'-3'415,"3"-2"33,-1-2 25,4-1-117,2-1-119,0 0-71,5 1-43,0-1-27,2 3-17,3 0-17,3-2-9,2 4-9,3-1-7,2 2-4,4 0-7,3-1 0,4 0-2,7 1 1,7 1 1,3-1 7,8 0 6,8-3 5,7-1 5,6 2 6,5 0 3,6-2 1,0 1 1,5 0-5,-2 0-1,-2 1-9,4 2-10,-5 0-10,-3 0-8,0 1-3,-5 0-7,-3 0-7,-3 2-5,-2-2-2,-2 2-14,-7 0-16,-4 2-15,0-2-13,-9 0-13,-3 0-7,-4 2 2,-5-2 6,-3 0 7,-6 2 9,-5-2 11,-6 2 11,-3 1 2,-4 0 10,-6 2 6,-4 1 7,-4-2 0,-2 3-2,-5-3 1,-1 3 2,-3-2 6,-2 0 1,0 0 4,-2 1 4,1-3 2,-1 1-1,0-1 0,-2 0 0,-1 1 3,1 1 1,-2-3 0,3 4 3,1 0 0,4-1 2,2 2-2,7-2 2,1 2 4,6-2-3,4 0-1,4-2-1,5 1-1,6 0-4,1-1 2,4-1 3,6-1 8,3-1 6,4 0 13,9-1 9,3-3 10,8-1 12,4 0 21,7-3 18,7 0 21,2-1 23,4 0 29,8-1 7,3-1-2,4-1-3,4-1-15,4 2-25,3-1-33,-1 0-24,1 3-24,0 1-24,-3 0-13,-5 0-12,-2 3-6,-5 2-1,-8-1-4,-5 2-2,-7 0-6,-6 1-8,-6 1-11,-7 1-16,-4-1-13,-4 2-9,-6 0-1,-7 0 3,-4 0 1,-5 3-1,-7-2 4,-4 4 0,-9-2-10,-4-1-11,-4 2-3,-4 0-2,-6-1-1,-6 0 1,-1 2 7,-7-2 9,-1 0 11,-3 0 13,-3-1 12,0 0 8,-1 0 9,0 0 6,2-2 4,-3 1 6,1 0 2,-2 0 2,6 3 7,3-2 7,2-1 6,5 1 12,8 0 11,4 0 8,10 1 0,5-5-4,4 4-10,7-2-8,7 1-9,6-1-2,10 1 10,5-2 7,9 1 3,4 0 9,10-2 2,5-2 5,6 0 1,4-2 10,5 0 20,6-3 14,3 2 14,5-3 8,6 1 5,3-1-9,2 2-12,2-1-12,-1-1-16,-2 4-8,-1-3-11,-7 3-7,-4-1-6,-5 2-5,-7 2-7,-6-3-13,-7 2-6,-8 1-3,-4 1-6,-8-1-4,-6 1 3,-2 0 9,-5 0 8,-2 1 5,-1-1 5,-6 0 0,1 1-6,-4-1-8,0 2-9,0-2-8,-2 0-2,-2 2-8,3-2-7,-5 2-14,2-1-19,-4 1-32,1 1-51,-2-1-76,0 1-87,-1 2-86,-4-1-51,4 0-14,-2 2 18,1-2 30,4 1-24,-2-2-92,0 2-29,0 1-8,3-5 4,2 1 38,-2-2 109</inkml:trace>
  <inkml:trace contextRef="#ctx0" brushRef="#br0" timeOffset="50076.5269">28247 4746 44,'-5'-7'347,"-3"1"44,-1-2 38,-3 1 11,2 0-138,-4 0-89,1 1-50,-2 4-28,2-2-25,0 1-21,0 1-17,0 0-10,1 2-14,3 0-9,4 0-7,-1 0-10,2 2-2,4 1-1,2 1 6,2 0 3,5 2 2,5 1 9,2 2 23,7-4 12,0 1 15,8 0 11,1-4 8,2 2 0,-1-1-16,-1-3-15,-2 2-19,-2-2-18,-4 0-16,-2 0-14,-5 0-4,-4-2-2,1 2-1,-5 0-2,-2-1 1,1 1 0,-4-2 0,-1 2 1,0-2-3,-3 0-2,0 0-1,-3-2 3,0-1-4,-1 0-2,0-1 4,-2 0 4,1-1 3,-3 1-5,2 0 1,1 1 3,-2 2-2,0 0-4,1 1-2,-2 2 1,1 0-2,-1 3-1,-2 2 0,4 4 4,-6 3-1,3 5 0,-3 4 3,-1 8 6,3 5 7,-5 6 19,0 8 42,-3 10 27,0 5 24,2 9 26,-4 1 25,1 5 10,3 4-13,1 2-6,2 3-15,-2 3-15,3 1-19,0 4-22,-2 2-17,3 1-12,-1-4-3,1 0 0,-2-1 5,6-1-4,-2 0-2,0-1-1,0 4-9,-2-3-10,2-1-14,2 0-3,-1-4-3,1-2 1,0 0 1,1-4-3,-2-2 4,2 0-2,3-2 0,-1-1 0,2 0 1,1-1 0,-2 0 5,3-2 0,0-2-3,0 0 0,0-2 0,4-2-5,1 0-1,-2-2-2,3-3-3,0-1-4,3-2 0,-4-4-4,4-3-2,-3-1-3,2-6 2,-1-3-1,1-4 0,-1-4-1,-1-1 1,-3-5-3,5-3 4,-4 1-5,1-5 0,1-2 0,-5 0 0,3 0 0,-2-4 0,1 2 0,-3-2 0,0 1 2,0-3-2,-3 1 2,1-5 0,2-1 1,-4-2-2,4-1-6,-1-2-10,-3-1-25,-2-2-28,1-2-39,-4-1-46,0-2-42,-3-1-42,3-2-36,-1 4-33,2 0-25,-1 1-8,2 2 4,-1-1 21,2 2 39,-3 3 50,4-1 56,-5-1 52,3 1 40,0 1 33,-2 0 22,1-1 9,1 2 6,-3-2 9,2-1 6,-1 2 22,0-3 33,2 2 49,-4 0 65,7-2 61,-5 1 59,6-1 31,0-1 5,-1 1-20,4-2-37,0 2-40,4-2-36,2 2-23,7-3-24,2 2-19,8-2-10,2-2-19,3 2-23,3 0-26,1 0-10,2-2-14,-4 2-11,-1-1-10,0 1-4,-3 1-2,-2-2-5,-2 3-2,-1-2-1,-2-1 1,-4 3-3,-3 1-6,0-2-2,-4 0-7,-3 2-9,-1 0-10,-2 0-17,-4 0-28,-2 2-43,-1 0-80,-9 3-120,-1 1-107,-3 3-56,-1 1-42,-2-1-119,-1 5-104,-2 0 30,-6 3 62,1 0 50,-6 0 58,1 2 157</inkml:trace>
  <inkml:trace contextRef="#ctx0" brushRef="#br0" timeOffset="52349.0385">23922 11330 135,'-2'-2'307,"2"2"37,0-1 4,0-1-55,0 1-69,2 1-46,-2-3-30,1 3-12,3 0-3,1-3-6,1 1-7,3 2-10,3-3-13,1 2-22,2 1-22,3 0-14,6-2-11,-1 1-8,7 1-4,4-4-3,5 1-2,3 0 0,1-1-4,3 0 8,3 1 4,2 0 5,2 1 3,4 1 7,2-1 8,3 2-6,0 0-1,2 0-3,3 2 0,-2-1-6,5 1-3,-5-1 0,4 1-3,-1 0-1,-3 1-4,1-1-5,-1 0-2,-4-2 0,3 2-3,-3-2-2,-3 0-2,3 0-1,-6 0-7,0-2-12,-3 2-5,-3 0-6,-6-2-8,-2 2-5,-3 0 0,-7 0 1,-2 0 2,-7 0 4,-4 0 4,-2 0 9,-5 2 3,-4-2 9,-3 0 3,-4 4 2,-5-1 0,-7 0-3,0 0 1,-9 0-4,-2 0-1,-1 2-3,-5-5-3,0 6-5,-5-3-15,-4 2-16,-1 0-25,-4 0-26,-6 0-24,1 2-23,-5-2-18,-2 2-12,-3-2-2,-4 2 6,-4-2 7,-1 0 25,0 0 21,-4-1 34,1 1 70,0-1 70,0-1 66,2 1 48,0-3 48,2 3 22,5-4-13,0 1-26,2-1-34,2 2-21,5-2-33,2 0-23,3-2-22,4 2-16,6-1-11,3 1-11,4 0-6,6-2-3,3 2 0,5 2-4,3-2-5,1 0-3,6 1 1,3-2-1,5-1-1,-1 0 3,9 1-2,5 1 3,2-2-1,5 0 0,5-1 2,2 2 1,4-2 1,7-2 2,3 1 5,6-1 6,5 0 12,2 0 12,6-4 14,3 3 12,6 1 11,6-4 11,1 2 8,7-2 7,-1 3 10,0 0 9,-1-2 11,-3 2 11,0 1 3,-3 1 3,-2 0-2,-2 0-12,-4 1-11,-1 1-20,-5 0-18,-4 1-21,-2 1-14,-7 0-12,-1 1-10,-4-1-1,-5 2 2,-6-2 5,-1 0 5,-4 2 4,-5-1 3,1-1 0,-7 2-3,-1-2-3,-1 2 1,-4-2 5,1 2 0,-1-2-3,-3 0-2,-1 0-6,-3 0-10,1 0-10,-2 0-8,0 0-4,1 0-3,-3 0 1,1 0-3,2 0 0,-4 0-3,2 0 2,2 0 1,-5 0 0,1 0-1,-1-2 1,2 2 3,-2 0 0,0 0 0,3 0 2,-3 0 2,0 0-2,0 0-2,0 0-1,1 0-2,-1 0-4,0 0-2,0 0 2,0 0 0,0 0 2,0 0 1,0 0-1,0 0 1,0 0 3,0 0 0,2 0 1,-2 0-2,0 0 4,0 0 2,0 0-2,0 2 4,0-2-2,0 0 0,1 0 1,-1 0-4,0 0 2,0 0-1,0 0-1,0 0 0,0 0 2,0 0-1,0 0 1,0 0 2,0 0 2,0 0 0,0 0 1,0 0 2,0 0-3,0 0 2,0 0 1,0 0-2,0 0 4,0 0-6,0 0 3,0 0-3,0 0-3,0 0 1,0 0-4,0 0 0,0 0 3,0 0 0,0 0 3,0 0-4,0 0 5,0 0-2,0 0-4,0 0-1,0 0 0,0 0-3,0 0 0,0 0 2,0 0-1,0 0 1,0 0 1,0 0-4,0 0 3,0 0-5,0 0 2,-1 0-2,1 0 1,0 0 0,0 0 0,0 0 3,0 0-3,0 0 2,0 0-2,0 0 2,0 0-1,0 0 2,0 0-2,0 0 1,1 0-4,-1 0 1,0 0 1,0 0-2,0 0 1,0 0 1,3 0 1,-1 0-1,-2 0-1,0 0 6,0 0-2,0 0 1,0-2 3,0 2 0,0 0 2,0 0 0,0 0-1,0-2 1,0 2 1,0 0-1,0 0 2,0 0-2,0 0-2,0 0-1,0 0-1,-2 0-1,2 0-4,0 0 0,0 0 1,0 0-2,0 0-1,0 0 1,0 0 2,0 0-1,0 0-2,0 0 0,2 0 0,-2 0-2,0 0 2,-2 0 0,2 0 0,0 0 0,0 0 0,0 0 0,0-2 0,0 2-1,0 0 0,0 0 0,0 0 1,0 0 0,0 0 1,0 0 0,2-1 0,-2 1-3,0 0-6,0 0-7,0 0-16,0-2-18,0 2-37,-5 0-45,5-2-103,-3 1-152,2-4-110,1-1-103,-5 1-173,2-1-120,-3-1 15,0 0 113,-1-1 97,0-2 109</inkml:trace>
  <inkml:trace contextRef="#ctx0" brushRef="#br0" timeOffset="54303.8539">31234 9168 127,'10'-20'269,"-1"0"14,0-2-26,3 0-82,-2-2-74,8 0-56,-3-4-40,1-2-24,3-4-12,4-3-12,-4-3-16,5-4-24,1-1-34,0-3-65,1 0-32,0-1-6,3 0 4</inkml:trace>
  <inkml:trace contextRef="#ctx0" brushRef="#br0" timeOffset="57970.7829">28951 12017 276,'-9'-2'368,"-1"2"34,-1 0-6,1-2-99,-1 2-105,1 0-56,4-2-28,-4 2-11,1-2 2,3 1 1,-2-1-1,2 2-12,2-1-17,-1 1-17,1 0-12,1-2-11,0 0-9,0 2-3,1 0-3,1-1 0,-2 1-2,3-2 3,-1 2 5,-1 0 5,0-1 6,2 1 5,-4 0 8,4 0 8,-1-3 6,1 3 7,0 0 4,-2 0 3,2 0 3,-3 0 1,3 0 0,0 0-6,0 0-3,0 0-7,0 0-5,0 0-7,5 0-5,-4 0-2,5 0 5,0-2 7,1-1 7,2 3 5,0 0 10,5-3 13,-3 3 6,4-1-1,3 1 1,2 0-1,0 0-3,3 0-13,1 0-3,1 0-6,0 0-2,3 0 1,2 1 1,0-1 1,2 0-5,0 3-2,2-3-5,0 0-4,0 0-4,2 0-4,0 0-6,-1 0-5,1 3-7,0-1-4,-3-2-6,2 3-6,-1-2 0,-1 2-2,1 1 4,2-3 6,0 2 4,-2-1 1,0 0 3,2 0 4,0 0 3,-2-2-2,0 1 0,-1 1 5,1-1-1,-4 3 3,-1-1-4,1-1-4,-2 0 2,-1 0-5,-2-2 0,-1 1-4,1 1 1,-2 0-4,1-2-1,-2 0-4,0 1 1,3-1-1,-2 0-1,-1 0-1,0 0 2,1 0-2,-1-1 0,0 1-1,-1 0 1,2-2 0,-3 2-1,3 0 0,-3 0-1,1 0 1,-3 0-5,6 0 2,-6 0-2,2-2 1,0 2-5,-1-1 1,2 1-3,-2-2 2,2 2 0,-3-2-2,0 2 2,-2 0-3,1 0 1,-3 0 0,1 0 0,-1 0-1,-1-2-1,-1 2 3,-2-2-1,-1 2-2,-3 0-1,0 0 0,-3 0 7,2 0 0,-5 0 7,1 0 1,-1 0 3,-1 0-1,-4-1-1,-2 1-2,-1 0-4,-2-2-3,-5 2-3,-3-2-1,2 2 0,-7 0-2,3 0 2,-3 0-2,-1 0-1,-1 0 0,1 0 0,-4 0 2,0 0-2,-2 2 0,0-2 0,-1 2 0,-3-2 2,-2 0 0,1 0-1,-2 0-1,-2 0 3,-1 0-3,-3-2-3,-2 2 0,0-2-1,-4 2-1,1 0 2,-5-1 3,3 1 0,-4-2 0,2 2 0,0 0 0,1-1 0,1 1 2,-4-2-1,8 2 0,-3-2 3,5 2 0,-1 0 1,2-2-3,1 2-1,2 0 0,0 2-1,3-2-1,-1 2-2,4 0 3,1-1 1,-1 1-1,5-1 0,-1 1 0,3 0 0,2-1 0,0 3-1,1-4-1,1 2 2,3 0 0,0-2 2,2 1-1,3-1 1,4 0-1,2 0 2,1 0-3,1 0 5,1-1-2,3 1 0,0 0 1,3-2-2,3 2-1,0-2-1,4 2 0,2-2 0,6-1 0,0 1 0,6 0 4,0-1-2,4 2-1,0-3-1,3 0 1,1 1 0,0 0-1,1 1 0,2-1 0,2 3-1,-3-1-1,5-2 0,-2 3 1,3 0 1,0-2-2,2-1 2,-1 0 2,1 2-5,3-2 3,-1-1 0,0 3 1,2-4 1,1 5-4,0-2 6,0 0-4,-1 0 0,3 2-1,-1-2 0,-5 1 1,2 1-3,-2-2 3,-2 2 0,0-2 0,-3 1 1,-1 1 3,-1 0-1,1-2-1,-4 2 5,2-1-2,-3 1 2,0 0 0,-1-2-2,-2 2-2,3-2 2,-4 0-1,2 0-2,-1 0 0,-2 1 1,0-2 1,3 1-1,-3 0 0,-2-1 4,0 1 0,3 2-2,-2-2-1,-3 1 3,0-1-2,1 2 1,0-2-1,-5 2 0,2 0 2,-2-1-1,-2-1 0,-1 2-1,-3-1-2,1 1 0,-2 0 0,-2-2-1,2 2 5,-1-2 1,2 2 1,-6 0 1,4-2-2,-2 2-1,0-1-2,-1 1-3,0 0-1,1 0 2,0-1-1,0 1 0,0 0 2,1 0-3,-4-3 2,5 3-3,-7 0 2,5 0-2,-4 0 0,2 0 0,-2 0 2,-1 0-2,-1 0-2,4 0 4,-4 0 2,0 0 1,2 0 2,-2 0 5,0 0 0,0 0 1,0 0 0,0-2-2,0 2 0,0 0-2,2 0-2,-2 0-5,0 0 0,0 0 0,0 0-4,-2 0-4,2-3-12,-2 3-20,-2-1-29,1-1-57,-1 1-87,-4-2-189,4-1-153,-2-2-204,-2 2-208,7-3-71,-4 2 23,5-2 158,0 2 144,0-2 216</inkml:trace>
  <inkml:trace contextRef="#ctx0" brushRef="#br0" timeOffset="61057.6758">32954 11728 23,'-10'9'340,"-4"-1"66,4-1 51,-2 2-12,0-3-77,2 3-93,-2-3-69,4 2-56,-1-3-41,2 1-28,-1 0-8,3-1 8,-1 0 24,3-1 38,1 0 60,2 0 53,3 2 46,5-1 27,2 0 10,2 0-11,9 0-39,1-2-39,6 0-47,6-3-38,4 0-38,5 0-30,3-3-27,3 0-19,0-2-16,-1 1-12,1 1-10,-5 0-2,-2 0-4,-3-1-3,-2 0-1,-5 1-3,0 2 0,-7 0-2,-6-2 1,-1 0 0,-6 2 0,2-1-5,-4 1-8,-3-3-13,-2 3-25,1-1-38,-5-1-62,4 0-94,-5 0-91,0 1-77,0-1-40,-5 1 0,4-1 17,-5 1-1,-2 0-38,-2 2-51,-4 2-15,0 2 0,-6-1 21,2 2 88</inkml:trace>
  <inkml:trace contextRef="#ctx0" brushRef="#br0" timeOffset="61292.8422">33335 11902 83,'-15'13'447,"1"-1"62,3-2 38,0-2 22,4 0-158,1-3-162,4-2-69,2 0-11,2 1 44,4-2 53,3-2 55,2 0 41,6 0 9,4-2-28,1 0-63,5-3-67,0 2-64,7-2-53,0-1-38,-1 0-26,2-1-17,-1 0-10,-1 1-13,-3-1-26,1 1-28,-5-1-42,-1 0-49,-7-2-65,-2 3-51,0-3-34,-5 2-24,-5 1-3,-1-3 23,-3-1 41,-2-2 21,-6 0-54,-3-1-116,-6-4-73,-2 0-33,-6-1-9,-1-1 21,-5-6 100</inkml:trace>
  <inkml:trace contextRef="#ctx0" brushRef="#br0" timeOffset="69570.2754">21249 5604 160,'5'-3'436,"4"1"57,-6 1 31,0-1-30,1-2-148,-2 2-130,-1 1-72,-1-1-24,3 2 22,-3-1 50,-3 1 68,3 0 63,-1 0 43,-1 0 17,-2 0-17,-1 0-44,-1 0-60,-3 1-61,-2 2-52,-3 3-40,-1 2-23,-1 1-16,-1 4-10,-2 1-5,3 0-4,-2 3-3,0 0-6,2 3-1,-4 3-4,1 1-4,4 2-6,1-1-5,-1 2-2,1 0 0,4 2-7,2-3-4,1 3 2,1-2-3,4 1-3,-2-2-3,6 1 0,2 0-1,-1 0 2,6-2-1,-2 0 0,2-2-1,0 1 2,4-1 0,-2-1-3,2-1 1,1-1 1,-1-3 0,2 1 0,-2-1-1,2 0 1,2-2 0,-1-1-1,-1 1 0,4-3-1,0-1-2,-1 0 1,3-2-1,2-2 0,-1 0-2,3 0 3,0-2-4,-1 0 3,3-2-2,0 2-2,-4-1-1,4 0-3,-3-1-3,3-2-3,-3 3-2,0-3-1,-2 1-1,1-1-1,0 1 2,-4-2-4,0 3 0,2-3-2,-3 0-5,1 0-6,1-3-4,-4 1-1,3-1-2,-1 0 6,-3 1 3,0 1 2,0-2 3,-2 1 2,-1 0 0,-1 0-3,0-1 0,0-1 0,-1 1-1,-1 0 4,0-1-1,0-3 2,3 1-6,-3-1-4,1-3-7,-1-1-13,0-1-15,0-2-11,5-1-10,-4-2 1,0-2-6,-1 3 1,1-1 4,-5 0 6,3 0 12,-2 2 9,-1 0 10,1 1 13,-3 0 13,2 1 16,-4-2 3,2 1 5,0 2 1,-3-4 4,3 1 0,-3-3-4,3 1 1,-3-4 0,0 0 0,0-4 1,-3-1-3,2-2 2,-1-3 1,-1-1 1,0-1-1,0-1 0,-3 1 6,0-1 3,-1 3 0,-2 3 1,-3-1 6,0 5 1,0 2 0,-7 1 3,1 1-1,-3 3-3,-5 2-6,-3 4-17,0-1-26,-4 1-49,-1 4-57,-2-1-59,0 2-46,-1 3-24,1 0-11,-1 1-61,-3 1-95,3 1-81,1 1-23,-2 3-5,4-3 16,-1 2 92</inkml:trace>
  <inkml:trace contextRef="#ctx0" brushRef="#br0" timeOffset="76263.2417">34092 7034 340,'-36'0'460,"5"0"38,2 0 21,5-1-89,5 1-174,3 0-106,3 0-64,3 0-33,5 1-10,5 1-6,3 1 4,7 3 12,6-2 13,8 3 10,10-1 9,5 4 4,12-3 5,7 0-3,7-1-5,12 0-4,5 1-8,4 0-9,7 1-8,2-1-4,-2 1-4,-2 1-6,3-1-4,-4 1-7,-2-2-8,-4-1-10,-1 2-11,-7-3-6,-3 1-2,-5-2-2,-7 1-2,-5-3-3,-5 0 2,-6 0 3,-8-2 1,-7 1 0,-5-1 6,-6 0 6,-5-1-3,-3 1-19,-3-2-19,-7-2-22,-2 1-27,-8-2-27,-5 2-18,-3-1-2,-7 2 3,-6-1 13,-5 0 13,-4 1 11,-4 1 2,-3 1-24,0-2-49,-3 2-64,-2 0-76,1 2-88,-3-1-52,1-1 2,-3 2 46,2-2 61</inkml:trace>
  <inkml:trace contextRef="#ctx0" brushRef="#br0" timeOffset="77205.1534">34449 7209 133,'-41'5'440,"6"-2"50,1-1 27,4-2-12,6 2-158,5-2-143,2 0-86,4 0-49,5 0-21,3 0-2,6 2 3,7 0 15,8 0 21,7 1 26,10-2 30,11 3 19,10-1 8,8 3 6,9-3-8,3 2-9,3 0-18,5 1-11,1 0-5,1-2-8,0 1-5,3 2-10,-5 0-14,1-2-18,-6 2-19,0-4-15,-5 2-8,-9-2-9,-6 1-1,-3-1 0,-10 1 1,-6-2 3,-4 0 2,-5-1 4,-5-1 8,-4 0 4,-4 2 1,-3-2 2,-4 0 1,0 0-2,-3 0-2,0 0-6,-3 0 0,2 0-7,-2 0-5,-1 0-7,0 0-4,0 0-1,-2 0-7,4 0 2,-4 0-3,0 0 1,1 0-2,-1-2 0,0 2 1,0 0-2,0 0 1,0 0 0,0 2 1,0-2-1,0 0-2,0 0-2,0 0 2,0 0-3,0 1 2,0-1-2,0 0 3,0 0 0,0 0 0,0 0 3,0 0 0,0 0 1,0 0 1,0 0 1,0 0-1,0 0 0,0 0-2,0 0 2,0 0 0,0 0-2,0 0 0,0 0-1,0 0 1,0 0-1,0 0-1,0 0 0,0 0 0,0 0 1,0 0 1,0 0 0,0 0 0,0 0 1,0 0-1,0 0-3,0 0 1,0 0 1,0 0-2,0 0 1,0 0 2,2 0 2,-2 0-1,3 2 1,-3-2 1,1 0 0,1 0 0,0 0 1,2 2-1,-3-2 2,1 1-5,1-1 4,0 0-2,-2 2-1,2-2 2,-1 0 0,-1 0-2,1 0-1,0 0-1,-2 0 0,2 0-4,0 0 5,-2 0 0,0 0 0,1 0 1,-1 1-1,3-1 1,-1 0-1,-1 0 3,1 0-1,0 0 2,0 0-1,0 0-2,-1 0-1,2 0 0,-3 0 0,0 0-1,1 0 1,-1 0-1,0 0 2,0 0 0,0 0-1,0 0 4,0 0-4,0 0 0,0 0 0,0 0 0,0 0 2,0 0-4,0 0 4,0 0-1,0 0-1,0 0 0,0 0 2,0 0 1,0 3-2,0-3-1,0 0 0,0 0 2,0 0-4,0 0 2,0-3-1,0 3-1,0 0 2,0 0-1,0 0 2,0 0 0,0 0 1,0 0 0,0 0 0,0 0 0,0 0-5,0 0 1,0 0 1,0 0 0,0 0-1,0 0 3,0 0 3,0 0-4,0 0 1,0 0 2,0 0-2,-1 0-1,1 0-1,0 0-4,0 0-11,-3-1-25,3 1-48,-1-2-69,-3-1-104,2 1-83,-3-2-47,-1-2-23,-1-1-54,-2 4-101,-3-4-38,-3 2 13,-4 0 20,1-2 24,-7-2 90</inkml:trace>
  <inkml:trace contextRef="#ctx0" brushRef="#br0" timeOffset="82027.4843">32399 7564 91,'11'8'468,"-5"-3"73,-5-2 44,-4-5 24,-3 1-157,-1-3-182,-2-1-101,0 1-77,-1 1-38,1 0-27,1-1-11,1 1-8,-1-1-3,2 1-7,1 1-11,1-1-17,0 2-19,3-1-13,1 0-34,1-1-120,2 3-188,-2-4-86,-1 2-37,2-1-17,-2 0 20,2-2 118</inkml:trace>
  <inkml:trace contextRef="#ctx0" brushRef="#br0" timeOffset="82294.7059">32880 7656 223,'6'5'494,"-5"1"54,-2-2 29,-4-2 9,4 0-254,-2-2-152,-2 0-90,2 0-55,-1 0-31,2-2-9,1 2-3,1 0 3,-3 0-2,3 0-5,0 0-8,3-2-52,-3 0-145,1-2-168,1 0-89,-1-5-42,2 2-16,-6-3 38</inkml:trace>
  <inkml:trace contextRef="#ctx0" brushRef="#br0" timeOffset="82513.3676">32899 7664 145,'-3'5'476,"-2"-1"57,0-2 27,-4-2 12,3 0-204,0-2-179,0 0-102,3 2-69,0-4-71,2 1-89,1 0-126,0-2-138,-4-2-73,3 0-26,1 0 19,-5 0 72</inkml:trace>
  <inkml:trace contextRef="#ctx0" brushRef="#br0" timeOffset="83950.4594">28191 5421 165,'-2'12'201,"2"-4"-78,0 1-108,4-3-121,3-1-71,3-1-32</inkml:trace>
  <inkml:trace contextRef="#ctx0" brushRef="#br0" timeOffset="85674.4847">28210 8536 275,'-1'1'448,"-2"-1"44,0 2 19,0-2-58,2 0-183,-3 0-110,2-2-69,2 2-38,0 0-21,0-1-12,0 1-6,0-3-3,0 3-3,0 0-3,2-1-1,-2 1 0,0 0-1,0 0 0,0 0 5,0-1-1,0 1-1,0 0 0,0 0 1,0 0 0,0 0 0,0 0 3,0 0 5,0 0 2,0 0 4,0 0-1,0 0 0,0 0 0,0 0-2,0 0 1,0 0 1,0 0 3,0 0 1,-2 0 2,2 0 5,0 0 1,0 0-1,0 1 2,0 0-4,0-1-4,0 3-2,0-3-5,-2 1-3,2-1-2,-2 0-3,2-1-2,0 1 0,0-3 2,-1 3 0,-2 0 1,3 0 3,0 0 0,0 0-1,0 0 1,0 0-4,3 0 1,-3 0-1,1 0 2,-1 0 2,0 0 4,0 0 2,0 0 3,0 0-2,0 0-1,0 0-3,0 0-7,0 0-4,0 0-3,0 0 1,0 0-1,0 0-2,0 0 0,0 0-1,-1 0 0,1 0-2,-3 0-1,3 0 3,3 0 0,-3 0 2,0 0-2,0 0 2,0 0 0,0 0-1,1 0 1,-1 0 0,0 0-1,0 0 0,0 0 0,0 0 1,0 0-2,0 0 2,2 0-1,-2 0 2,0 0 1,0 0-1,0 0 0,0 0 1,0 0 0,0 0-3,0 0 2,2 0-3,-2 0 3,0 0-3,0-1 2,0 1 1,0 0-1,0 0-1,0 0-1,0 0 0,0 0 0,0 0 4,0 0-2,0 0-3,0 0 1,0 0 0,0 0 6,0-1-3,0 1 4,-2 0 6,2 0-2,-2 0-1,4 0-4,-2 0-5,0 0-1,0 0-3,0 0-2,0 0-2,0 0-5,2 0-4,-2 0-10,0 1-32,0-1-31,0 0-25,2 0-20,2-4-33,0 4-121,-1-5-156,3-1-63,0 1-24,-2 0-7,1-2 25</inkml:trace>
  <inkml:trace contextRef="#ctx0" brushRef="#br0" timeOffset="88284.8395">27361 4076 214,'-26'-4'472,"-3"-4"45,4-1 20,0 1 12,-1-3-247,4 3-136,1-1-75,5 2-35,0 3-19,5-2-3,2 3-7,2-1 1,2 3-4,5-1 0,5 2 2,4-1 7,5 1 0,9 0 8,8 1-2,8-1 3,5 0-9,8 2-3,5-2-7,6 0-4,6 1 0,6 1-2,3-2 1,7 0-4,-1 2-4,0-2 0,-2 0-2,-2 0-4,-2 0 4,-6 0-4,-5 0 2,-1-2-2,-6 2-3,-2-2-1,-5 1-1,-9-2 1,-5 3-1,-3-2 1,-8 0 3,-4 0 1,-5 2 9,-4-1 15,-3-1 17,-7 2 5,-1-2 4,-7 2-1,-2-3-7,-6 0-17,-4 1-18,-8 1-8,-5 1-10,-3 0-5,-6 0 2,-3 0-2,-7 0-1,-2 0-3,-3 1-3,-2-1-1,-8 0-3,-1 0-2,-6 0-4,-2 0 3,-4 0 6,1 0 0,0 0 4,1 0 8,2 0 5,2-1 9,3 1 0,4 0 9,3 0 6,6 1 6,5-1 15,4 2 1,7-2 10,7 0-1,8 2-9,3-2-5,8 1-7,5 2-3,6-1 5,9 1 13,6 1 20,10 1 9,8-2 9,10-1 14,10 1 3,5 1 0,10-2-1,6-1 4,6 1-1,8-1-8,3 1-11,0 0-13,-1-1-10,-2 1-13,-3 0-14,0 0-9,-8-2-5,-4 0-12,-6 0-1,-8 0-8,-7 0-2,-4 0 2,-9 0-1,-10 0 2,-4-2 14,-7 2 12,-3-2 7,-7 2 2,-6-2 4,-6 1-2,-6-1-10,-10-1-17,-4 1-7,-5-1-3,-10 3 0,-4-2 0,-5 0-4,-4 2 0,-4 0-1,-6-2-3,-5 2-5,-5-1 0,-2 1 5,-3 0 2,2 1 7,4-1 9,5 2 6,8-2 3,11 0 1,5 2-2,12 0-2,10-2-3,8 3 7,14-1 8,13 1 12,14-1 10,14-1 12,15-1 9,9 0 2,11-1-1,9-1-6,2 2 2,5-2-9,-1 1-5,-2 1-7,1 1-11,-6 1-7,-4 1-10,-4-1-6,-8 2-5,-5 1-7,-8-2 4,-5 1-4,-8-1-2,-4 1-2,-8-2 1,-4 1 0,-6 0-9,-3-1-9,-5-1-18,-4 1-29,-4-2-56,-3 1-128,-6 3-139,-4 0-79,-10 2-150,-9-1-200,-6 3-65,-9 2 68,-7 1 106,-4-1 76,-3-2 157</inkml:trace>
  <inkml:trace contextRef="#ctx0" brushRef="#br0" timeOffset="90316.7307">966 4701 100,'-9'3'460,"-3"4"55,2 0 30,1 1 24,0 3-156,2 0-138,2 4-55,-1 0-6,2-1 15,-1 1 16,2-4 19,3 1 1,3-2-11,0 0-23,2-1-19,-1-1-18,4-3-30,3 1-26,3-4-26,-1 0-21,2-2-20,0-4-14,3-2-11,0-2-6,0-1-7,1-1 1,-1-3-3,1-4 0,-2 1-6,0-5 0,0-1-3,-3-1-7,0-4-3,-1-2-6,-4-1-4,2 2 0,-1-3-1,-3 3 2,-2-2 2,1 5 4,0 2 9,0 3 4,-3 1 8,1 4 4,-4 2 7,2 2 1,-2 1-2,0 4-3,0 2-3,0 1-6,0 2-7,-2 2-8,2 5-1,-3 1-4,2 8-1,1 6 1,-2 5 4,-1-1-4,3 2 5,0 3 3,0-2-4,2 3 2,1-4-1,1 2 0,2-3 1,-1-1-3,5-1 0,-1-1-3,0-3-4,4-3 2,-1 0-4,0-1-3,1-5 0,2-1-1,3-2 2,-2-3 0,4 1 0,-2-4 5,1-4-5,2-4 6,-3 1-5,1-5 2,1 0 0,-1-2-2,-3-5-1,3-2 0,-4 2-4,0-2 1,0-2 2,-2-1 1,-2 0 0,-1-1 4,-1-1 0,-1 0 0,-3 0-2,1 3 0,-4-1-1,-1 0-1,1 2 3,-2 1 0,-2 2 3,1 4 2,-1 1 1,0 2 3,0 1 5,-1 3 1,0 2-4,2 1 0,-1 1 0,2 0-9,-3 4-4,2 1-2,-1 3-2,-1 5 3,0 5 3,3 4 6,-3 2 4,3 1 6,0 3 1,0-2 2,3 0 3,0 1 1,-2-1 2,3-1-3,0-3-4,-1 1-2,3 0-3,0-3-2,1-2-4,-1 0 3,-1-3-3,2 1-1,1-4-3,-1 0-2,-1-4-2,2 3 0,-1-4-2,-1-2 2,3-1-2,-3-1 0,3-1-5,-2-1-4,3-3-8,-1 0-18,3-3-27,-3 0-39,0-1-40,0-2-69,1 1-142,-1-1-136,0 0-66,3 0-109,-3 1-176,-1 1-60,-1 1 75,-1 4 119,0-2 71,1 4 139</inkml:trace>
  <inkml:trace contextRef="#ctx0" brushRef="#br0" timeOffset="90917.4581">1983 4838 362,'-1'15'499,"1"-2"46,-2-3 38,1-1-31,1 0-162,1-1-71,-1-1-14,2 0 1,2-4 13,-1 1 8,3-1-16,0-1-23,1-1-31,1-2-22,3-1-30,0-1-26,-2-1-28,5-2-19,-4-2-19,2 0-12,0-1-12,-2-1-11,-1-4-8,-1 0-7,2-1-3,-3-2-5,-2-2-7,-1-2-5,1 1-7,-4 1-2,-1 0 0,0 3 5,-4 1 2,2 1 4,-2 3 2,-1 0 0,-1 5-5,-1 0-9,1 1-6,-3 5-10,-3 0-4,3 0-6,-4 6-3,2 1-4,0 2-1,0 0-2,1 3-4,4-2 3,1 2-1,1-2 1,4 2 1,0-4 1,4 4-1,1-4 0,4-1-2,1 1-1,4-3-4,0-1-2,6-2 0,-1-2-9,2-2-1,0 0-6,3-3 5,-2 0-2,-1-2 0,1-1 4,-1-1 4,0-1 2,-5 1 1,3-2 6,-4 0 0,-3 3 3,0 0 1,-2-2 1,-2 3 5,-1 0-2,-2 2 2,1-1 1,-2 3 4,-1 0 2,0 1-4,-3-1 0,0 3-1,0 0-4,0 0 0,0 3-2,1-1 0,1 2 2,0 4 7,2 1 6,-1 2 5,0 3 6,0 3 1,-1 2 3,2-1-5,-3 2-1,1 1-4,2 1-7,-1-3-1,0 2-3,-1-1-2,-1-1-3,1 0 1,2-4-1,-4 1-2,2-2-4,-2-1-11,4-3-15,-4 1-29,2-5-34,-1 2-46,2-3-46,-3-2-70,1 1-118,3-2-127,0-4-66,-1-2-144,3-4-161,3-4-37,-2-2 78,5-2 119,0-3 87,3-1 179</inkml:trace>
  <inkml:trace contextRef="#ctx0" brushRef="#br0" timeOffset="91201.4481">2865 4581 306,'-8'2'703,"1"-2"148,1 0 97,0 0 69,-1 0-215,4 2-179,-2-2-199,4 0-132,-2 0-88,3 0-63,3 0-46,0 0-27,5 0-20,3 0-6,2 0-9,4 0-2,2 0-4,1 0-9,1-2-5,-1 2-11,1-2 1,-3 1-11,1 1-9,-2 0-19,-2 0-26,-4 0-37,-2 0-52,2 0-99,-7 0-118,2 1-89,0-1-40,-4 0-45,-1 0-85,-1 2-70,-1 0 18,-5 1 51,-2 2 35,1 0 64,-2 0 130</inkml:trace>
  <inkml:trace contextRef="#ctx0" brushRef="#br0" timeOffset="91439.1236">2889 4731 398,'-22'15'571,"1"0"131,0-1 117,3-2 9,3 0-148,0-2-74,3-1-87,5-2-102,1 0-94,3-1-75,3 0-63,6-3-47,3 0-30,6-1-22,3-2-16,4-2-17,2-1-8,0 0-12,2-1-10,-2-1-3,4 0-8,-2 0-2,-1 1-3,-1-2-5,-2 3 1,-1 0 0,-2-1-2,-4 1 1,0 2-4,-3-1-7,-2 0-14,-2 0-22,-3 2-33,0 0-49,-2 0-78,0 0-146,3 0-128,0-3-98,-3 1-204,3-1-123,0-2-10,-3 3 107,4-3 113,1 1 106</inkml:trace>
  <inkml:trace contextRef="#ctx0" brushRef="#br0" timeOffset="91891.3461">3777 4437 350,'-11'-9'578,"-2"-1"94,0 1 89,2 3 41,3 0-172,1 1-95,1 0-84,0 2-68,3 2-63,-1 5-51,4 1-42,0 6-34,0 6-17,0 5-6,4 3-9,-2 5-19,1 2-19,0 2-14,0 1-19,-2-1-12,2 1-13,0-1-7,-1-1-11,0-2-7,0-3-6,-2 0-9,0-4-4,2-2-8,-2-1-5,0-4 0,0-1-4,0-3-8,0-4-15,0-1-18,0-1-27,-2-1-30,2-3-46,0-1-63,-2-2-129,2-3-168,2-6-105,1-3-169,0-2-172,0-4-45,3-1 82,0-3 151,3 0 116,4 1 191</inkml:trace>
  <inkml:trace contextRef="#ctx0" brushRef="#br0" timeOffset="92455.4059">4243 4578 438,'-16'0'516,"0"-2"56,-2 0 56,-1 0-34,1 1-111,-2-2-32,1 1 2,3-1 4,1 0-9,0-2-44,2 0-71,2 1-70,1-2-60,4 1-50,1-3-40,1 0-28,2 1-24,4-3-11,0 1-11,2 0-5,2 1-5,1-3-2,4 2 1,2-2-1,2 1 2,4 1-3,-1 1 1,3 3-6,0 0-6,0 3-2,-1 0-6,0 4 0,-1 0-6,0 3 2,-2 2-4,-2 1 1,-2 2-3,-4 4 3,0-1-1,-5 4 1,-2 0 1,-2 3 0,-3 1 5,-5 0-4,-2 1 1,-2-2-1,-4 2 2,-1 0 5,1-2-6,-3-2 4,2 1 5,-2 0 4,4-3 4,-1-1 5,3-1 7,2-2 3,-1-2 1,6-1-1,-1-1-2,4-3-5,-2 1-3,4-3-3,1-1 2,0 2 1,6-1 0,-2-1 4,5 1 4,2-1 3,2-1 1,3 1-2,2-2-2,2 0 0,0 0-3,3 0-4,-1 0-2,0-2-5,2 2 0,-2-3-7,-1 1-5,-1 1-2,-1-1-2,-3 1-8,-1-1-9,-2 2-20,-1-2-18,-3 0-30,0 1-37,-3 0-41,0 1-57,-3 0-105,3-3-177,-2 0-106,-1-3-153,3 1-189,0 0-59,-3-2 56,5 2 163,-1-2 115,2 0 178</inkml:trace>
  <inkml:trace contextRef="#ctx0" brushRef="#br0" timeOffset="92829.3348">4780 4614 209,'8'-8'492,"-1"3"81,1 1 71,-5 0 83,1 0-150,-4 3-76,2-1-45,-2 2-41,-2 2-29,-1 3-54,2 2-48,-5 3-41,3 2-34,-2 0-27,2 1-31,2 2-29,1-4-36,0 3-25,1 2-14,5-4-11,-1-1-7,2 0-8,5-2 4,-3-1 2,3-1-2,1-2 5,2-3 5,-3 1 5,2-3 7,-1 0 10,2-3 5,-2 1 6,0-3 10,-2-2 4,1 1 1,-3-1 4,-2-1-2,-1-2-7,0-2-8,-3-3-14,-3 1-9,0-3-17,-3 2-8,-1-1-8,-2 1-7,1-1-5,-5 2-11,1 3-11,-3-1-16,0 3-18,-3 0-24,-3 4-26,2 0-37,1 2-51,0 3-66,0 0-146,2 0-146,4 0-88,-1 1-157,5 1-151,-1 1-32,5 1 104,2-1 142,2 4 100,3-5 193</inkml:trace>
  <inkml:trace contextRef="#ctx0" brushRef="#br0" timeOffset="93207.2999">5167 4530 384,'18'0'497,"-2"3"43,-4-1 43,-2-1-25,1 4-118,-2 2-26,0 2 14,-2 0 24,2 1 9,-3 2-24,3 0-67,-2 1-70,2 1-66,2-2-51,-1-2-38,2-1-32,0 2-16,1-3-12,2-1-9,3-1-1,-2-2-3,4 0 2,-2-4-1,1 0 4,-1 0 3,1-4 2,-2 0 2,-1-1 6,-1 1 5,-2-5 2,-1 2 3,-3-3-1,-2 0-1,1-3-5,-4 0-10,-2-5-61,-2 2-22,-2-3 0,-1 1 0,0-1 0,-3 2 0,1 0 0,-3 3 0,2 0 0,-3 1 0,0 1 0,-4 2 0,2 1 0,-2 3 0,-2 0 0,0 4 0,0 2-33,-2 2-145,0 4-28,1 0-37,-3 6-57,2 0-132,-2 3-150,2-1-108,-2 2-190,0-1-120,-2 2-11,0 0 110,0-1 159,-3-1 128</inkml:trace>
  <inkml:trace contextRef="#ctx0" brushRef="#br0" timeOffset="94047.8087">1380 5596 421,'-8'-7'484,"-1"0"32,-3 0 22,3 2-110,-2-1-168,0 0-84,2 4-26,-3-1 14,2 3 33,-2 0 42,-1 3 36,-1 0 25,2 4 5,-4 2-5,4 3-19,2 3-29,1 3-25,1 2-30,5 2-25,-1 2-27,2 2-17,2 0-23,3-3-24,3 2-15,0-1-9,3-1-8,3-3-9,3 2-3,1-3 1,5-2-1,0-4-3,3 0-3,2-4-1,4-3 0,0-3-3,4 0 4,-1-6-3,3 0 4,-2-5-2,-1-2 1,1 0 2,-5-3 0,1 0 5,-5-4 0,-1-1 5,-3 2 6,-3-3 0,-3-1 1,-2 0 4,-4-1 0,0 3-2,-6 0-3,-3-1-5,-2 2-4,-5 2-10,-3 1-10,-5 2-13,-3 1-15,-3 1-13,-3 3-26,-4 1-19,-5 2-26,2 1-24,-5 3-41,2 0-45,3 2-75,1-1-149,4 1-114,6 0-63,-1-2-90,8 1-105,0-1-57,3 0 87,3 0 98,3-3 71,4 0 124</inkml:trace>
  <inkml:trace contextRef="#ctx0" brushRef="#br0" timeOffset="94342.2218">1509 5463 57,'3'-10'447,"1"1"62,-4 3 46,2-1 40,-2 0-108,0 4-123,0 0-39,0 1-3,-2 0-3,2 2-12,-1 2-16,-2 1-16,3 5-14,-3 6-12,3 6-3,-2 8 4,-2 3-2,2 2-25,1 6-32,-2 0-27,0 3-24,0 3-19,3-4-16,-3 3-17,3 0-13,0-2-16,0-2-10,2 1-7,-1-3-8,-1-2-6,0-2-4,3-3-4,-3-2-5,2-3-5,-2-2-3,1-2-4,-1-3-4,0-2-14,3-3-14,-3-2-21,1-4-28,1 1-36,0-4-33,0-2-52,1-3-95,3-1-155,0-6-100,5-5-103,-1-2-160,-1-1-108,2-1 21,0-1 128,4-2 102,-2 2 127</inkml:trace>
  <inkml:trace contextRef="#ctx0" brushRef="#br0" timeOffset="94804.9897">2099 6006 142,'-9'4'482,"-1"1"83,-4-2 65,1 0 94,0 1-104,0-2-71,-1-1-26,2-1-19,0 0-17,3 0-59,2 0-79,1-1-81,0-1-71,4-2-57,1 1-40,1 0-27,3-2-22,3-1-11,1-2-8,5 0-2,0-2-2,3 2 2,3-1 1,0 0 1,3 4-4,-1 1-3,-3 2-1,2 2-2,-3 2-5,2 1-3,-6 5-2,0 3 1,-5 0-1,-1 6-3,-6 3-1,-4 3 1,-2 5 1,-4 0-4,-4 1 3,-1 0 3,-1-1 5,-2-1 8,3 0 4,2-3 7,1-5 2,2-3-4,5 3-1,-1-8-7,4 1-4,2-4 0,5-1-1,1-2 1,6-2-3,3-1 2,3-2-5,3-3-4,1-3-5,5 3-2,-2-2-4,3-1-4,0-2-6,-1 4-10,1-3-14,-4 1-24,-1 0-28,-3 3-41,-3-1-55,0 1-96,-4 0-182,0 0-124,-1-1-201,-2 0-185,2 1-60,-3 1 42,4 1 162,2-2 133,-2 1 217</inkml:trace>
  <inkml:trace contextRef="#ctx0" brushRef="#br0" timeOffset="95433.4561">11546 7101 383,'9'6'736,"-1"-3"126,-1-1 80,-5-1 53,2 1-229,-2-2-188,-1 2-172,-1-2-95,3 1-55,-3-1-43,0 2-35,0-2-39,0 2-30,0-2-23,0 0-20,0 2-18,0-2-16,0 0-11,0 0-9,0 1-8,0-1-12,2 0-13,-2 2-17,1-2-20,-1 0-36,0 2-44,0-2-66,0 1-135,0-1-140,0 0-84,-1 0-165,-4 0-161,2 0-36,-3 0 85,1 0 128,-3 0 89,3 0 191</inkml:trace>
  <inkml:trace contextRef="#ctx0" brushRef="#br0" timeOffset="101973.3597">1750 7107 38,'7'-15'446,"-2"0"64,-4 0 39,-1-1 29,-4 1-102,2 3-126,-4 1-32,2 3 0,-4-1 12,2 4 9,-4 2-13,0 3-46,-4 3-63,1 5-39,-3 4-32,-1 4-16,2 5-11,0 3-6,-1 2 0,0 3-9,5 0-14,-1-1-12,2 2-14,4-1-15,0-1-14,3-2-9,0-3-10,3 1-5,3-4-3,2-3-2,1 0 0,1-1-4,2-7-2,1 2 3,2-5-2,3-1 1,1-4-1,2-1 4,0-3-2,4-3-3,-4-4-3,3-2-2,0-2-2,1-3-2,-1-3 4,-3 0 2,1-2 2,-4-2 1,0 0 1,-2-3 2,-2 1-2,-4 1 2,-1 2 1,0 1 2,-4 3 12,-1 2 6,2 4 5,-3 2 4,-3 2 3,3 2-2,-1 2-4,-1 2-9,-2 3-1,2 0-4,-5 8 4,1 3 0,1 1 6,-1 5 1,-1 2 5,3 1 5,0 2 2,0 0-3,1-1 0,0 3-2,3-4-4,0 2-5,3-4-6,0 1-7,1 0-1,2-2-3,2-3-3,-1 0-2,0 0-1,3-2-6,-1-4-11,2 1-18,-2-4-25,3 1-36,0-4-46,2-1-73,2-2-119,0-4-125,4-1-67,2-2-31,3-1-40,-1-4-115,1 1-19,2-1 61,-2-1 51,1-1 43,2 3 73</inkml:trace>
  <inkml:trace contextRef="#ctx0" brushRef="#br0" timeOffset="102194.5471">2477 7247 245,'-3'7'703,"-5"0"166,1-2 105,1 1 76,-1-1-178,1-1-187,0 0-223,3-2-142,1 1-93,0-1-63,0-1-49,4 1-30,0-2-25,6 0-21,2 0-15,4-2-10,5-1-13,3 0-18,2-1-22,0-1-32,3 0-48,-1 2-77,-3-1-154,-1 1-131,-4 1-73,0-1-118,-5 3-153,-3 3-51,-2-3 88,-2 5 104,-5-1 74,-1 3 142</inkml:trace>
  <inkml:trace contextRef="#ctx0" brushRef="#br0" timeOffset="102387.9954">2593 7472 391,'-15'19'680,"2"-6"116,2-1 84,0-3 17,3 2-199,1-5-155,2-1-152,2 2-89,0-2-64,0-1-48,3-1-44,5-1-32,2 2-32,2-3-24,6 1-15,4-2-11,2-2-18,1-1-21,5-1-30,-3 1-41,0-2-78,1 0-141,-1-1-128,0 1-72,-2-1-122,0 1-182,-1-2-54,-2 1 70,-1 1 98,0-4 66,-2 4 135</inkml:trace>
  <inkml:trace contextRef="#ctx0" brushRef="#br0" timeOffset="103044.6859">3909 7046 308,'9'-12'483,"-3"-3"42,-3 2 32,-3 0-19,0 1-182,-2 0-64,-2 2 6,-2 1 26,0 1 29,-4 2 22,-1 3-5,-4 0-33,-2 6-57,-2 2-45,0 7-42,-3 2-32,1 5-17,-1 4-15,1 5-8,-1 5-10,4 1-11,-1 2-8,4 1-14,1 0-11,4 2-7,2-4-9,1 1-4,4-3-9,3-3-6,3 1-3,0-6-7,3 0-4,3-3-3,3-1-2,0-5-5,5-1 1,0-3 2,2-4 1,-1-1 1,3-5 0,-2-2 7,2-2 1,-5-1 4,1-4 3,-2-2 6,-2 0 2,-4-4 1,1 2 3,-5-4 0,-1 0 2,-4 0-2,-1 0-3,-4 1-4,-2 0-5,-2 5-7,-4-3-7,-4 2-8,2 1-10,-6 2-7,1 1-16,-1 0-20,3 3-24,0 0-34,0-1-42,5 3-57,4-1-83,0 2-158,2-1-117,5 1-47,4 1-34,2-1-68,4 2-74,-1-1 52,6 1 77,1-2 50,2-3 63,5 1 121</inkml:trace>
  <inkml:trace contextRef="#ctx0" brushRef="#br0" timeOffset="103288.3384">4211 7199 214,'34'-12'488,"-4"1"69,-8 1 68,-1 1 94,-6 1-154,-5 3-54,1 0-17,-6 1-12,-1 2-21,-3 2-51,-2 4-64,-3 3-60,-3 3-47,-5 6-36,-3 1-29,-1 4-32,-2 1-31,2 2-25,-1-1-25,0 2-21,0-1-12,2 1-14,2-2-8,0-1-16,2 0-15,2-2-27,-3-1-39,3-1-53,-1 0-73,1-3-153,-3-2-134,3-2-67,2-1-67,-2-3-109,1 0-106,1-4 62,0-3 98,-1-1 67,2-4 84</inkml:trace>
  <inkml:trace contextRef="#ctx0" brushRef="#br0" timeOffset="103545.645">4028 7231 227,'0'-25'507,"0"1"89,0 5 112,0 2 108,0 3-165,0 2-72,0 2-45,0 3-53,0 2-73,6 2-74,1 3-65,4 3-47,4 4-28,2 5-17,1 1-17,3 4-16,2 4-15,-1 0-17,0 3-12,2-1-18,-2 4-17,0-1-16,-4-1-12,3-1-10,-2-1-12,-4-2-4,-3 0-6,2 0-4,-3-5-10,0 1-18,-2-2-25,-3-1-36,0-3-48,0 2-63,-2-4-89,-1-3-157,0 3-121,3-5-62,-3-1-116,0-3-155,3-2-16,-3-3 112,5-4 110,-1-2 79,5-4 158</inkml:trace>
  <inkml:trace contextRef="#ctx0" brushRef="#br0" timeOffset="103785.2959">4684 7219 315,'10'-8'530,"-1"1"73,-3 2 58,0 3 61,-3 2-134,1 2-30,-1 7-18,-1 0-14,-2 5-13,0 4-70,-2-1-78,1 2-86,1 0-72,-2 1-50,-2 1-38,4-4-34,-2 3-23,2-3-20,-1 2-15,1-2-11,0 0-7,0-4-9,0 1-16,1-2-17,-1-2-29,0-1-34,0 0-40,0-1-50,0-1-74,-1-2-120,1-2-112,-3 1-55,3-4-36,0-2-62,0 0-49,3-4-9,-2-5 50,5 0 42,3-4 56,2-2 105</inkml:trace>
  <inkml:trace contextRef="#ctx0" brushRef="#br0" timeOffset="104034.3591">4880 7395 291,'19'-2'458,"-2"0"46,-2 4 24,2 0-52,-2 1-164,-4 2-96,4 1-36,-2 0 6,0 1 31,1-3 47,-1 4 40,2-4 34,1-2 11,-1 1-5,4-1-20,-2-2-31,-1-2-38,2 2-39,-3-3-33,1 1-28,-2-1-24,-4 0-11,0-3-9,-2 4-7,-5-4-13,1 0-4,-4 3-12,-4-7-11,1 4-18,-7-5-16,-1 3-9,-2 0-9,-4-1-17,-2 2-23,1-2-18,-3 2-34,-1-1-46,0-1-71,-2 3-142,4-5-153,1 1-90,3-2-155,-2 0-178,2-2-38,3 0 85,-1-1 135,5 0 94,-1 0 178</inkml:trace>
  <inkml:trace contextRef="#ctx0" brushRef="#br0" timeOffset="104288.9117">4737 6899 531,'-13'1'800,"1"-2"136,1 1 84,1 0 5,3 0-246,2 0-223,-1 1-190,2-1-116,2 2-69,1-2-43,4 0-30,3 2-22,3-1-18,6 1-12,4 1-13,2-3-9,3 2-13,2 0-20,-2-2-27,3 2-39,-5-2-55,2 0-83,-5-2-165,2 2-133,-3-4-89,-3 1-159,0-2-149,0-3-21,-4 2 109,0-1 115,1-2 92,-1 2 186</inkml:trace>
  <inkml:trace contextRef="#ctx0" brushRef="#br0" timeOffset="104681.4289">5195 6696 108,'6'-3'463,"-3"1"75,-1 0 43,-2 4 40,1 0-110,-1 3-67,3 0-10,-3 5-3,2 2 2,-1 2-5,4 0-51,-2 0-91,4 1-86,3-1-67,1 0-44,2-1-28,2-1-23,4-1-16,-1-3-11,1 1-10,2-4-5,2-2-15,-1-3-2,-1 0-5,-2 0-3,1-3 3,-4 0 3,-1-3 7,-2 1 4,-3-1 7,-1-5 6,-1 3 9,-2-3 12,-3-3 6,1 0 8,-1-1 9,-1 1 13,-2 0 7,0 1 8,0 2 0,0 1 4,0 3-7,0 1-8,0 2-17,0 1-16,0 3-9,0 3-3,0 4-1,3 3 3,-3 5 3,1 4 7,-1 2-1,0 3-2,0 2-6,0 1-3,0-1-7,-1 0-3,1-2-3,-3 2-5,3-3-13,0 0-22,-2-3-39,2-2-69,-1 0-167,1-2-170,-2-2-209,2-3-225,2 0-94,-1-3-2,1-2 132,2-1 151,2-3 212</inkml:trace>
  <inkml:trace contextRef="#ctx0" brushRef="#br0" timeOffset="105653.1294">6091 7281 169,'-17'-6'541,"-2"1"137,2-4 111,1 0 97,3 1-133,1-3-133,3 5-110,3-2-116,4 3-99,2 0-82,6 2-68,2 3-47,2 0-29,5 5-14,3 5-8,-2 4-13,3 3-6,0 3-6,-3 3-5,-3 4-3,1 1-5,-5-2 1,-2 1-3,-1-1 0,-2 0-3,-4-2-1,0-4-2,-4 0-1,4-3 5,-2-4 4,-2-1 13,4-3 10,-3-2 8,1-3 7,-2-2 1,1-5 1,0-2-12,0-4-8,-1-3-7,2-4-6,1-3-3,1-4-4,1-6-2,3 0 1,4 1-2,-1-3-3,4 6-3,1 1 3,1 1-2,-1 6-1,3 2 0,-3 3-1,3 4 0,-2 5-2,2 3-1,0 3 0,-2 5-1,-1 4 2,2 3-1,-3 2 3,-2 2 5,0 0-3,0 2 3,-3 1 0,-1-1-1,-1-4-1,-1 3-2,1-3-4,-2-1 2,1-4-1,-3-1 3,3-3 0,-2 0 1,-1-4 2,2-1 3,-2-1-3,0-2 1,2-2-1,0-2-1,-2-4-2,0-4-1,2-3-1,-1-4 2,1 0-1,2-3 1,-1 3 5,2-4-2,-1 5-1,1-1-2,-1 3 1,2 2-1,-1 3-1,-1 0 2,2 3 1,-3 2-2,4 2 1,-1 2-2,3 2 4,0 3 2,3 2 5,0 4 4,0 5 6,1 1 7,-1 3 6,1 4 4,0 1 9,-2 5 4,0-2 2,-1 3-2,-1 0-3,-2-3-6,-1-1-6,0 0-7,-1-3-12,-1-1-2,-2-1-5,-1-3-1,2-2-3,0-1-2,-3-5 5,2 0-7,-2-2-7,0-3-12,0 0-15,0-2-39,-2 1-63,-1-4-106,-1-3-194,1-3-142,-2-5-224,2-1-181,1-5-58,0-4 44,6-2 171,-2-4 133,4 1 230</inkml:trace>
  <inkml:trace contextRef="#ctx0" brushRef="#br0" timeOffset="105989.3943">7026 7159 438,'-12'-8'781,"1"-1"126,-2-1 87,0 0 69,2-2-244,0 3-240,2 1-181,1 2-111,4 0-80,2 0-68,4 3-53,5 3-37,5 0-23,3 5-13,1 5-6,2 4 2,0 3 0,-3 6 2,-2 1-1,0 0-1,-2 3 2,-1-1-1,1-2 0,1 0-4,1-2 0,3-1 2,1-4 0,5-1-1,3-5-2,1 0-1,0-3-4,3-1-12,-4-1-14,0-3-27,-4 0-42,-3-1-83,1 1-172,-7-1-138,0 0-136,-3 3-215,-5 0-114,-4-1 0,-4 3 130,-5-2 124,-3 2 137</inkml:trace>
  <inkml:trace contextRef="#ctx0" brushRef="#br0" timeOffset="113729.5554">9402 5642 87,'-7'1'446,"2"3"53,-1-3 29,2-1 23,-1 0-149,1 0-144,2 0-67,2 0-22,0 2 28,4-2 69,6 1 58,6-1 38,5 0 20,10 3 7,5-3-31,5 0-78,7 0-77,3 0-60,7 0-46,0 3-40,4-1-23,-1-1-20,0 2-13,-3-1-22,-4 1-33,-2-1-45,-5-1-87,-4 3-114,-7-3-98,-5 3-53,-4-2-14,-7 1 4,-3 0 10,-8-1-10,-3 1-61,-9-3-18,-3 2-5,-6-2 21,-3-2 63</inkml:trace>
  <inkml:trace contextRef="#ctx0" brushRef="#br0" timeOffset="114395.0447">9859 5716 308,'-48'5'354,"1"0"34,0 0-8,3-1-50,-2 2-61,5-3-46,4 2-32,3-2-27,6 0-34,4-1-39,5 2-24,4-2-20,4-1-7,4 1 5,7-1 22,3 2 38,10-1 45,4 2 45,11-2 40,6-1 25,9-1 11,8 0-11,7 0-17,7-1-30,5 1-28,6-2-27,3 0-28,1-2-29,4 1-23,0 0-14,2-2-11,-1 1-6,4 1-5,-1 0-2,1 0-5,-1 0-1,3-2 0,-4 5-4,0-3-3,-2 1 3,-1-2-2,-2 1-3,3 1 1,-2-1 1,0 1 0,1 1-4,2-3-2,-3 2-4,-3 2-5,-2-2-2,-1 0 0,0 1-3,-4-1 1,0 2-1,2-1 0,-2 1 1,1 0-2,-1 0 1,4 0 0,-4 0-2,1 0-2,-1 0 3,0-2 1,-1 2-3,-4-2 2,-1 2 3,-2-1-1,0-1 1,-1 0-2,-1 0-1,1 0-2,1-1-1,1 0 3,-1 0-4,-1 1 6,-3-2 0,2 1-2,-4 1 4,3-1 0,-4 0 1,0-2 2,-2 4-1,0-4 3,0 5 0,1-3-1,-2 2 1,2-1-3,-1 2-3,2-1-2,0 1-1,0 0-1,0 0 0,-3 0 2,2 0-1,-3 0-2,-3 1 2,-3-1 0,-1 0-1,0 0-1,-6 0 3,2 0 3,-4 0 0,2 0-3,-5 2 1,0-2 0,-3 1-4,-1-1-1,-2 3-1,-2-3 0,0 0-1,-4 0 0,3 0 3,-5 0 0,-2 0-2,2 0 3,-3 0-2,-2 0 0,-1 0-1,-4 0-1,-2 0 2,-1 0-4,-3 0-7,-3 0-14,-3 0-19,0 0-38,-6 0-79,-3 0-182,-4 0-139,-8-3-243,-6 2-196,-7-2-78,-7-1 15,-4-2 156,-4-1 129,-5-2 245</inkml:trace>
  <inkml:trace contextRef="#ctx0" brushRef="#br0" timeOffset="123268.2421">4681 9062 84,'6'-14'416,"-2"2"55,2-5 35,-4 0 16,0-2-157,-2 0-126,0 1-67,-2 1-22,-3 0 41,-1 0 58,-3 4 58,-1-1 39,-1 3 16,-2-1 0,-2 4-54,-4 1-63,1 1-56,-4 3-39,-5 3-21,-1 3-16,0 5-9,-4 2-8,-2 4-10,3 0-8,-1 4-9,4 2-14,3 3-7,4 0-8,5 1-9,7 0-2,3 1-3,8 0 3,5-2-1,5 3 0,4-5-2,5 3-5,6-2-4,-2 0-4,3-2-6,2-1 1,-2 1-4,1-3-3,-3 2 1,-2-4 0,0 1 0,-5 1-2,-2-3 2,-2 1 0,-4-2-1,-2-2 1,-3 1 5,-4 2 8,-4-2 2,-2-2 6,-4 2 4,-2-1 1,-2-1 4,-6-1-1,-1-1-2,-2 1-3,-1-3-2,-2 0-1,0-1-5,-3 0-3,-1-4-3,3 1-2,-2-2-2,2 0-2,1-2-3,2-1-1,4 0-2,0-1-6,3-1-14,2 1-17,4 1-35,3 0-54,3 1-85,3-1-140,6-1-126,3 3-74,6-3-35,3 3-91,2-1-128,3 1 36,-1 1 80,3 0 58,1 0 55,0 0 134</inkml:trace>
  <inkml:trace contextRef="#ctx0" brushRef="#br0" timeOffset="123678.7313">5024 9378 174,'0'-11'470,"3"1"53,-3-2 41,-3 0 66,2 0-118,1 2-49,-2-1 10,1 4 24,1-1 16,-3 3-30,1-1-87,2 3-91,-4 1-88,4 4-68,0 1-44,-3 4-26,3 5-12,-2 3-7,-2 3 4,1 6 3,-3 1 2,2 3-6,-1 3 1,-1 0-5,0 0-6,-1 0-7,-1-1-8,3-2-2,-3 1-7,2-4-2,1 0-4,1-3-5,-2 1-5,3-4-6,-1-1 1,-1-1-5,2-4 0,2 1-2,-1-2-1,1-2 2,-2-3-1,1 1 1,2-2 0,0-3-2,-1 0-2,1-1-3,0 0-10,1-1-13,-1 1-23,0-2-36,2 0-48,-2 0-74,0 0-161,3 0-149,-2-5-104,1 3-200,2-3-132,1 0-19,2 0 113,1-3 137,5-1 113</inkml:trace>
  <inkml:trace contextRef="#ctx0" brushRef="#br0" timeOffset="125188.1035">6095 9247 343,'-3'0'475,"0"-2"40,-3 1 27,3-3-76,-3 2-154,0 0-70,3 1 0,-1-1 47,1 2 53,0-1 47,1 1 18,1-2-15,-2 2-37,3 0-66,0-1-59,4 1-47,5 0-37,1 0-26,5 0-22,5 0-14,3 0-11,1 0-13,3 0-12,0 0-8,1 0-10,1 0-7,-1-2-7,0 2-5,-3 0-5,2 0 1,-5 0-3,-1 0-1,0 0 0,-5 0-5,-2 0-13,-4 0-29,-1 2-49,0-2-91,-3 1-157,-3 1-131,1-1-70,-2 2-84,-2 1-159,-4 1-62,-1-1 75,-1 1 92,-3-1 59,0 1 103</inkml:trace>
  <inkml:trace contextRef="#ctx0" brushRef="#br0" timeOffset="125454.8648">6276 9378 226,'-19'12'511,"1"-5"75,-1 1 68,4-3 63,2 2-182,2-4-83,1 3-43,4-3-30,3-1-28,3 1-16,1 2-35,5-1-36,6 3-38,3-3-33,3 1-31,4-2-39,5 0-42,1 1-29,0-2-21,-1-2-12,2 2-8,-3-2-5,-2 0-3,-1 0-1,-4 1-2,-3-1 0,-3 0-1,-1 2-2,-3-2-3,-3 1-18,-1-1-26,1 0-40,-2 2-64,-1-2-114,0 2-130,0-2-81,1 0-40,-1 1-132,2-1-141,-2 0 8,4 0 76,1-1 68,1-4 50,4 0 164</inkml:trace>
  <inkml:trace contextRef="#ctx0" brushRef="#br0" timeOffset="126329.2361">8374 8661 171,'4'19'500,"-2"-3"76,-2-2 50,0 1 86,0 0-146,0 0-110,0 0-58,2-2-18,4 0 9,-1-3-37,2 2-37,6-2-30,2-1-40,4-3-49,4-1-52,-1-3-43,6-2-39,0-2-22,2-1-16,0-5-12,0 1-2,-2-2-4,-1-3-1,-2-1 1,0-5-3,-5-2-1,2-2-2,-3-6 2,-2-1-2,0-6-2,-6 1 2,-1-4 0,-1-1 3,-3-1 4,-3 0 1,-1 0 6,-2 1-2,0 0 3,0 3 4,-2 4 0,-1 0 3,0 4 3,0 4 4,-1 1 6,2 5 1,-1 3 4,1 1-2,0 3-4,0 6-4,-2-1-8,2 5-5,-2 4-9,1 6-2,-3 5 0,0 8 1,-1 7 7,-1 4 7,1 4 8,-2 5 8,0 3 6,1 2 3,-2 1-2,1 1-2,2 0-3,1-3-9,3 1-1,-1-5-6,2-3-3,2-5-2,2 0-4,2-4 0,-1-3-6,1-6-2,2 1 1,-1-5-2,1-3 0,1-2-2,-1-2 2,1-3 0,1 0-2,-1-4-1,1 1 3,-1-2-4,2-2 1,-1 0-2,-1 0-5,-1-2-7,2 2-14,-3-2-22,1 0-30,0 0-48,-3 1-58,5-1-96,-2 0-165,1 1-123,2-1-74,-3 1-155,3 1-127,-2 0 1,-1 0 124,0 1 113,0 1 92,-3-1 192</inkml:trace>
  <inkml:trace contextRef="#ctx0" brushRef="#br0" timeOffset="131263.5954">27785 5320 210,'0'8'475,"0"-3"44,3-1 24,-2-1 13,-1 0-248,0-1-137,2-2-70,-2 1-35,2-1-1,-2 0 10,0 2 18,0-2 24,0 0 23,0 0 18,0 0 18,0 0 2,0 0 7,0 0-3,0 0-12,0 0-20,0 0-28,0 2-27,0-2-27,0 0-23,0 0-11,0 0-14,0 0-9,0 0-4,0 0-2,0 2-7,0-2-27,1 3-29,2 2-52,-2 6-67,4 0-61,-4 8-47,-1 4-14,-1 9-4,-4 7-26,1 10-135,-1 9-65,0 10-18,-3 9-1,1 9 16,1 5 68</inkml:trace>
  <inkml:trace contextRef="#ctx0" brushRef="#br0" timeOffset="131705.8377">28044 8837 271,'-2'10'610,"-1"-3"98,2-2 52,-2 0 21,-2-2-238,1 0-148,1 0-131,-1 0-67,2-2-28,0-1-14,2 1-11,0-1-28,0 2-36,0-2-35,0 0-31,0 0-42,0 0-60,0 2-70,-1-2-75,-2 0-70,0 2-32,-1-2-49,-1 1-116,-2-1-104,-4 0-13,1 0 21,-2-1 21,1-1 59</inkml:trace>
  <inkml:trace contextRef="#ctx0" brushRef="#br0" timeOffset="132946.565">9427 8658 227,'2'-17'475,"-2"0"45,-2 0 35,2 0 47,-4 1-174,4 4-44,-1 2 2,1 1 13,-2 5 7,2 1-6,-2 3-34,2 6-55,-4 7-43,1 6-31,-1 7-21,-1 3-29,-2 5-32,2 3-30,-5 0-25,5 1-18,-5 2-19,3-3-13,-1-1-12,2-2-7,0-2-5,0-2-2,0-4-3,2 0-1,2-7 0,-1-1-3,1-2 3,0-4 5,2-2 9,0-4 10,0-1 6,0-2 5,4-6 0,-2 1-5,1-6-11,3-3-13,1-1-8,1-2-6,2 1-3,1-1-4,0-1-1,1 4-1,2 2-2,-1 1-1,0 1-1,-2 4 1,2 1-1,-1 2-1,-1 2-1,0 1 3,-2 1 0,-1 2-1,-1 3 1,1-1-1,-4 0 0,-2 1-3,-2 1 4,-2 0 0,-4 0 1,0 0 2,-3 0 0,-4 1 2,0-3-1,-1 1 0,-4-3-2,3-1 2,-5 0-1,0-2 2,2-1-3,-1 0 1,1 0-1,3-4-1,-2 0-1,2-2-1,0 1-6,4-3-13,-2 0-20,1 1-29,0-3-47,2 0-63,1-1-96,1-1-181,1 0-125,5-2-83,2 0-153,2 0-128,1 1 1,5-1 139,2 1 117,3 2 98,-1 2 188</inkml:trace>
  <inkml:trace contextRef="#ctx0" brushRef="#br0" timeOffset="133323.2414">9545 9013 245,'28'9'477,"0"-4"47,-4-2 43,0 0 48,-3-3-154,1 0-50,-1 0 10,-2-3 25,2-2 14,-3 1-25,3-4-59,-2 1-62,2-1-64,-2-2-57,1 0-46,-4 0-28,2-1-22,-4-2-15,-1 2-11,-2-1-6,-3-1-5,-4 2-2,-2-1-4,-2 3-2,-5-2-2,1 3-6,-5-1-4,-3 4-6,-1 2-8,-4 0-9,-2 6-4,-2 0 1,1 4 0,-3 3 0,1 3 5,-1-1 8,3 5 5,-1 3 7,6 1 2,0 0 2,2 1-1,2 0-5,5 0-2,3 0-5,3-2-5,3 0-2,3 0-3,3-3-3,6-1-3,0-1-4,4-2-3,4-1-1,-1-2-4,4-1-7,0-3-7,2-1-14,0-2-14,-4-1-23,3 0-24,-5-1-36,-1 1-44,-4 0-61,0 0-117,-5-1-144,0 2-89,-3 0-59,-3-1-134,-3 4-118,-3-3 29,-3 2 111,-3 0 86,-3 1 82,-3 0 179</inkml:trace>
  <inkml:trace contextRef="#ctx0" brushRef="#br0" timeOffset="133875.0116">8015 9662 94,'-21'11'452,"3"-1"52,5-1 28,2-3 17,4-1-168,4-2-168,3 0-79,7 2-24,7-1 18,5-2 50,5-1 74,7 1 58,6 0 46,5-2 19,5 0-6,5-2-35,2 2-49,8-3-47,0 0-36,6 0-32,2-2-33,7 1-18,3 1-24,2-1-18,3-2-11,1 4-8,0-2-5,-2 1-7,0 1 4,-2-1-3,-1 1-7,-1 1-2,0-3 1,-1 3 0,1-1-5,-2 0 0,-1 0-1,-3 0 1,-3 1-1,-2-1 1,-5 0-3,1 2 5,-5 0-3,-2-1-2,0 1-4,-6 0-1,-3 1-1,-3-1-4,0 0-3,-7 2-2,-2-2-5,-3 2-1,-4-1-4,-3 1-2,-3 0-1,-4 0-3,-2 0 2,-3-2-2,0 1-2,-5 1-1,-1 0-7,-3-1-10,0 1-13,-3-2-21,1 1-27,-4 1-38,-2 0-51,-1 0-93,-5 3-185,-1-3-127,-4 3-219,-5 0-175,2-4-58,-5 5 43,3-6 167,-1 5 132,-2-2 237</inkml:trace>
  <inkml:trace contextRef="#ctx0" brushRef="#br0" timeOffset="135102.3829">28612 6501 148,'-2'8'461,"1"-4"48,-4-3 24,2 1 12,-1-2-202,1 0-155,-1 0-84,-1 0-49,4-2-19,-1 2-14,0 0-12,2-1-5,0 1-12,-2-1-34,-1 1-154,-2-3-172,-4 3-94,0-3-48,-4 0-20,0-2 22</inkml:trace>
  <inkml:trace contextRef="#ctx0" brushRef="#br0" timeOffset="135292.2159">28402 6535 268,'0'6'476,"-1"-4"37,-4-1 25,4 1-18,-1-2-232,1 0-130,-2 0-65,3 0-39,-2-2-28,4 2-19,1-1-35,-3-2-130,0-1-194,-5 1-101,2-1-50,-4 1-23,-1-2 13,1 0 117</inkml:trace>
  <inkml:trace contextRef="#ctx0" brushRef="#br0" timeOffset="135397.7697">28386 6552 10,'7'5'414,"-5"0"56,-2-4 25,-3-1 4,-5-1-172,-4-1-338,-2 1-244,-7-3-126,-2 1-69,0-5-26,-4-1 30</inkml:trace>
  <inkml:trace contextRef="#ctx0" brushRef="#br0" timeOffset="142965.5132">7811 10469 268,'-1'14'488,"-4"0"52,2 0 56,1 3 49,0-2-141,0 1-49,2 1-16,2 0-3,2-1-11,-1-1-41,6-4-73,0 2-62,0-2-42,4-3-35,2 0-30,2-3-26,2-1-25,1-4-21,3-4-18,-1 1-14,0-3-11,2-5-3,1-1-5,-2-1-2,-4-4-1,2 0 0,0-5 0,-2-1-1,-4-5 0,0-3-5,-3-3-2,-2-2-2,-2-1-3,-1-1-1,-3 1 0,0 6 2,-3 1 3,3 6 2,-4 2 6,0 3 2,0 4 4,0 3 2,0 2-1,-1 4-1,-2 3-2,3 3-6,-3 3-1,1 6-3,-2 10 2,-2 5 4,0 6 6,2 4 5,-1 2 4,2 0 1,-1 1 3,2-2-1,2-1-5,0 0-3,2-4-4,2-1-4,2-4 0,-1-2-6,2-1-3,3-5 0,-1-2 1,0-2-4,3-2 0,-3-5-2,5 0 2,-1-5-1,-1-1 0,3-5 0,1-2 0,0-1 1,-1-1-1,0-6 0,-2-1-1,2-3-1,-4-1 1,2 0-1,-4 0-2,0 1 0,-2 0 0,-2 4 0,1 1-2,-2 3 2,-2 2 0,1 1-2,-3 3 2,3 0 0,-2 4 0,-1-1-1,0 2-1,0 2-1,0 1 0,-1 5-1,1 4 4,0 1 3,0 4 4,1 1 4,1-1 5,2 2 2,-1 2 2,3-5-5,0 3-2,3 0-2,-1-2-4,1-3-3,1 1-1,-1-1-2,1-3-2,0 2-9,0-5-12,1 3-19,-2-5-24,0 0-33,-1-1-47,-1-1-46,1-1-66,-1-3-113,1 0-121,-1-3-65,3-3-13,1-2-1,-1-1-4,-1-3 40,-2-2 64,2-1 45,-1 0 39,-1 1 73,2 3 138,-3 2 161,0 1 148,1 3 103,1 1 57,-2 0 1,0 4-49,-2 4-47,2 0-50,2 1-21,-2 3 14,1 1 26,0 1 40,1-1 46,1 2 41,1-1 21,2-2 3,3-1-5,1 0-13,-1-2-29,2-2-24,-1-1-24,2-2-18,-2 0-17,-1-2-15,0-1-13,-2 0-13,-4 1-6,3-3-10,-5-2-5,-2 2-11,-1-2-10,-2-1-16,-4 0-19,-3-3-15,-3 2-20,-1-2-10,-4 1-16,-2-1-12,-2 3-18,0 0-20,-1 0-25,0 1-29,2 3-39,-1-1-47,2 2-57,0 0-102,1 1-157,2 1-91,3-2-67,0 3-121,3-2-120,0 2 18,4-2 125,0 2 93,4-2 94,0 0 164</inkml:trace>
  <inkml:trace contextRef="#ctx0" brushRef="#br0" timeOffset="144219.3233">8965 10601 60,'9'14'437,"0"2"56,-2-4 36,-2 0 36,1 2-119,0-4-112,-1 2-37,3-2 9,-1 1 28,2-4 19,3-2 7,-1 0-17,0-1-37,0-1-42,4-3-43,-2 0-42,1-3-35,-1 2-26,-1-4-14,1-1-11,-1 0-4,-1-3-7,0-1-8,-2 0-8,-1-4-13,2 1-7,-1-6-11,-3 1-8,-1-5-6,-1-1-4,2-1-2,-5-2-3,1-4-1,0 5 1,0-2 8,-2 3 2,0 2 7,0 3 8,0 2 4,-2 1 6,2 6 0,-2-1 0,2 3-3,-2 4-2,2-1-5,-1 1-8,-2 4-7,3-1-7,0 4-5,-3 4-8,3 5-3,-2 3 2,0 6 5,0 2 1,2 4 1,-2 0 5,2 1 1,2-2-1,-2 1-3,4-3 0,-2 1-1,4-2-2,-1-2-2,0-2-2,1 0 0,2-3-1,-1-1-2,1-3 0,1-2 1,1 0 2,0-2-1,1-2 0,-1 0 0,2-3 3,0 0-3,1-4 2,1 0 0,-1-3-1,0 0-2,-2-2-1,2-2 0,-2 1 0,2-4 0,-3 0-5,1-4 2,1-1-2,-2-2-1,-1 1 2,0 0-2,-2-2 4,-2 1-1,1 0 1,-2 0 2,-1 2 0,2 1-1,-4-1 1,-1 2 1,0 2 1,0 0 0,-1 1-1,1 0 1,-3 4-1,1-1-1,1 2 2,-1 0-1,-2 2 1,2 2 0,1 2-2,-2-1-1,0 2-2,1 3-1,-2 2-1,-2 5 2,3 2 0,0 3 2,0 2 0,3 2 1,-1-1 1,-2 2 0,3 1 3,3 1 3,-2-2 2,-1 0-1,3-1 1,0-2-2,-1 4 1,3-3-2,-3-1 0,4 0-1,-3-2 1,3-2 0,0 2-3,0-3 2,1 1-4,1-2 2,-1 0-1,0-2-1,1-1 3,1 0-3,-2-2 1,2-1 2,-1 0-2,2-1 2,-1-3-2,-2 1-1,3-1 2,0-1-3,-3-1 2,2-1-2,0 1 0,0-5 1,1 1 1,-1-1 1,0 0 0,1-3-2,0-1 4,-3 0-3,2-2-2,1-2 1,-2 0 2,-1-1-2,-2 1-1,2-2 2,-2 1-1,-2 0 1,1 0-1,-2 1-1,-1 2 0,-1-1 3,-1 2 0,-1 0 0,0 1-1,0 2 4,-3-1 0,2 3 1,0 1 1,-1 2-2,-1-2 4,2 5-4,-1 0 0,-1 3-5,0 3-1,0 2 0,0 3-1,0 1-2,1 1 3,4-1-3,0 2 1,0-1 2,2-2-2,1 1 1,1-2 1,2 0 0,2-1 1,1-2 0,0 0 0,4-2 0,0 0 1,-1-4 0,3-1-2,0 0 0,0-1 2,0-2-2,-2 0 0,2-3 0,-3-1 1,4-1 0,-4-1-1,0-1 3,-3-2-2,0 3 2,-3-3-2,0 2-1,0 1 4,-3 3-3,0-1 1,-2 3-1,2-1-1,-3 2-1,3 1-1,-3 2-4,2 0 1,-1 3 3,1 4 2,0 0 3,0 1 2,-2 5 5,2-1-1,-1 2 0,2 1-1,-3 2-1,3-2-2,-1 2 1,0 0-4,0 0 2,0 0-4,-1-1 0,3-1-4,-4 1-5,2-3-13,1 0-15,-2 1-23,2-4-31,-3 2-42,2-1-52,1-2-64,-2-1-121,4-1-137,-2 0-80,1-3-35,3 2-80,-3-3-80,1-1-9,1-2 86,2-2 69,-1 1 60,2-3 126</inkml:trace>
  <inkml:trace contextRef="#ctx0" brushRef="#br0" timeOffset="144797.6913">10299 10744 118,'0'0'302,"1"0"44,1 0 1,-2 0-28,3 0-46,-2-1-44,1 1-37,-2 0-28,0-2-25,4 0-20,-4 2-19,2-1-21,-1-1-18,-1 1-13,3-1-7,-3 2-7,0-1 6,2-2 8,-2 1 18,0 2 32,0 0 42,0 0 48,0-3 48,0 3 44,0-1 33,0 1 16,0-2-7,0 0-22,0 1-31,0-1-35,-2 1-30,2-1-32,0 2-24,-3-1-20,3 1-17,0-2-16,-1 2-14,1 0-12,-2 0-11,2 0-9,0 0-9,0 2-9,0-2-4,0 3-1,-3 0 3,3 3 2,-1 3 4,1 2 7,0 4 8,-2 3 4,2 1 2,0 1-2,-1 0 0,-2 1-4,3 0-7,-2-2-2,2 2-6,0-1-6,-1-1-2,1 0-5,-2-2-4,2 0-3,0 0-6,0-3-2,0-2-7,0-1 2,2-1-2,-2-1 0,1-3-8,-1 1-9,0-3-15,2 0-20,-2-2-32,0 0-44,3-2-56,-3 0-89,1-4-184,-1 0-130,2-5-208,-2-1-178,0-2-59,0-2 37,4-2 163,-4-3 132,2-1 230</inkml:trace>
  <inkml:trace contextRef="#ctx0" brushRef="#br0" timeOffset="145625.687">10764 10368 328,'5'-12'483,"-1"-1"45,-1-1 38,-1-1-16,-1 2-134,-1-1-30,0-1 13,0 3 22,-3 0 18,0 2-8,-1 2-44,-2 1-65,-2 1-60,1 2-49,-5 2-43,1 4-33,-2 4-27,-6 3-18,1 6-11,0 4-5,-4 6-1,4 0-4,-1 4-1,2 1-5,2-2-12,2 1-9,4 0-11,-1-3-9,7-2-9,1 0-3,4-2-7,1-4-2,3-1 1,3-2-1,1-3 3,5 1-2,1-7 0,1-1 2,2-4-5,2 2-1,-1-7 2,1 0-2,-3 0 0,3-3 2,-3-3-2,0-3 1,-3 0-1,-2-4 0,-1-1 0,-2-2-1,-2-2 1,-2-2 0,-3 0 0,-3-1 1,-2 0-1,-2 0 0,-1 2 0,-1 2 0,0 4 3,1 1 2,0 3 2,-1 2 1,2 1 5,0 3 1,0 2-2,1 0-2,0 1-4,2 2-1,-1 4-2,1 2 0,1 6 2,0 6 4,0 1 4,1 2 5,2 5 5,2 1 7,0 0 2,-1 0 3,3 1 2,-1-1 0,1-2 0,1 1-7,1 0-5,1-3-4,-1-2-8,3-3-5,-2 2-2,-1-4-4,3 0-1,-3-2-8,0-2-15,1-2-22,-1-1-31,-1 0-38,-1-3-61,1-1-71,-1 0-147,2-3-157,3 0-89,0-3-157,0 0-154,1-1-35,-1-1 97,-1 0 150,2 0 99,0 0 189</inkml:trace>
  <inkml:trace contextRef="#ctx0" brushRef="#br0" timeOffset="145947.7753">11213 10591 133,'6'-7'462,"-1"-1"72,-1 1 77,-2 2 120,-1-4-80,2 1-64,-3-1-19,0 1-11,2 1-30,-2-2-80,0 4-92,0 0-78,0 1-62,0 2-51,0 2-36,1 0-23,-1 6-12,3 1-6,0 5 3,1-1 2,-2 6 8,1 1 0,1 3-4,-2 1-1,-2 0-5,4-1-5,-2 3-6,-2 1-9,0-2-8,1 1-62,-1 0 0,0-2 0,0-2 0,0 0 0,0-1 0,0-4 0,0 1 0,2-2 0,-2-3 0,0 0 0,0-3 0,0-1 0,3-2 0,-2 0-44,-1-1-91,0-2-21,0-2-30,-1 1-45,1-2-72,1-1-178,-1-5-128,2 0-201,2-5-184,-1-2-59,-1-1 30,2-1 169,2-1 144,2 0 222</inkml:trace>
  <inkml:trace contextRef="#ctx0" brushRef="#br0" timeOffset="146688.5435">11604 9606 330,'-5'2'481,"-1"1"44,-2 0 42,5-1-21,-3 0-110,2-1-32,2-1 19,-1 2 29,-1-1 13,4-1-12,-2 0-52,2 3-74,2-3-63,4 0-52,1 3-37,6-1-29,2-2-20,6 4-16,3-4-16,6 0-16,1 0-15,3-1-12,2-2-13,1 3-11,-3-5-7,-1 5-8,-2-4-6,-1 2-6,-5-1-8,-4 1-13,0-1-23,-5 0-28,-2 3-37,-3-2-46,-3 2-68,-1 0-123,-2 0-128,-1 0-71,-2-2-85,-2 2-154,-3 2-85,-5-2 55,-2 2 103,0 1 74,-4 2 112</inkml:trace>
  <inkml:trace contextRef="#ctx0" brushRef="#br0" timeOffset="146961.0533">11743 9763 356,'-9'8'519,"1"-3"78,2-2 82,1 2 24,0-3-143,4 2-54,-1-4-31,4 3-16,4-3-34,1 5-59,6-4-57,5-1-54,1 3-52,5-3-45,3 0-46,0 0-29,-2-3-25,3 3-19,-4-1-12,1-1-10,-4-1-6,-3 3-4,0-3-1,-6 3-11,0 0-10,-3-2-19,-2 2-27,-1 2-38,0-2-53,-3 0-88,1 0-134,-2 0-107,5 0-53,-2 0-113,2 0-172,-2 0-26,2 0 77,1 0 94,-1 0 62,3 0 139</inkml:trace>
  <inkml:trace contextRef="#ctx0" brushRef="#br0" timeOffset="148998.6194">14763 8226 308,'0'-7'437,"0"0"43,0 2 29,0-2-94,-2 2-136,2-1-89,-4 0-62,4 0-29,-1-1 0,-4 3 33,5-2 67,-1 3 75,-1-1 61,0 1 36,0 1 3,-1 4-29,-2 1-58,1 6-57,-4 4-51,-4 6-31,2 4-13,-2 5-13,0 3-14,3 0-16,0 1-14,3-2-14,-1 0-14,5 1-9,2-2-9,2-1-4,2-1-4,1-2-2,7-2 0,1-1 4,4-3 0,-1-2 4,5-2-1,0-6 0,-1 0 5,3-4 4,-1-2 6,-3-3 8,1-1 11,-3-3 8,0-2 6,-4-3 6,0-1 2,-4-1 3,-1-2-5,-2-4-7,-3-1-7,-3-2-8,0 0-12,-3 0-12,-3 0-7,0-1-8,-3 2-8,2 0-7,-2 4-5,-2-3-4,2 5-12,0 1-19,-1 0-23,0 1-28,2 1-36,-1 3-58,3 1-74,0 2-176,2 3-150,7-4-105,-2 5-168,5 0-134,2 5-13,1-2 136,4 4 145,0-1 117,5 2 198</inkml:trace>
  <inkml:trace contextRef="#ctx0" brushRef="#br0" timeOffset="149165.7577">15154 8452 251,'22'9'562,"-4"-2"147,-2-2 135,-7-2 111,0 0-172,-3-1-89,-1 0-109,-4-2-121,-1-2-119,-1 0-109,-4-1-86,1 0-62,2 0-45,-3-1-43,1 1-46,0 1-64,1-1-111,3-2-170,0 1-112,0-1-56,3 0-92,1-1-110,2 0-45,2-2 89,-1 2 75,2-1 54,3 0 111</inkml:trace>
  <inkml:trace contextRef="#ctx0" brushRef="#br0" timeOffset="149537.5041">15470 8295 314,'11'-5'469,"-2"-1"45,-1 1 32,-2-1-57,-1 3-144,-1-2-58,0 2-8,-3 1 19,1 2 24,-2 0 31,4 4 16,-4 2-22,0 3-31,0 3-34,0 4-28,0 2-42,0 1-48,3 0-32,0-2-25,2 2-21,2 0-18,3-1-11,0-1-7,3 1-5,0-4-6,4 1-1,2-4-1,-1-2 0,1-1 2,2 0 3,-3-4 3,1-1 3,-1-1 3,1 0 3,-2-2 3,-2-2 5,0-1 2,-2-3 3,-1-2-2,-3 2-1,-2-4-3,0-2-7,-5-1-3,2-1-11,-5-1-6,-4-1-10,1-1-7,-5 0-7,2 0-7,-4 1-4,-1 4-10,-1-2-15,0 2-15,1 0-24,-6 3-32,3 1-40,0 1-53,0 2-76,0 0-169,2-2-133,2 2-89,1 2-170,1 0-133,3 0-9,-1 0 131,5 0 129,2-1 104,2 0 211</inkml:trace>
  <inkml:trace contextRef="#ctx0" brushRef="#br0" timeOffset="149854.4109">16067 8245 15,'12'5'482,"-2"-2"139,-2 0 96,-2 1 91,1 0-26,2-1-134,2 5-85,2-2-93,5 3-62,-2 0-63,5 3-75,0 1-65,-2 0-48,6 4-36,-4 0-26,1 1-20,-2 1-14,-1 0-10,0 1-8,-4-3-7,-3 2-2,-1-2-6,-2 0 3,-4-2-2,1 0-1,-4-3-1,-2 0-1,-2-4-3,-2 3-2,-3-5-6,-2-1-6,-5 1-9,1-1-17,-5-2-20,-3-2-34,-1-1-39,-5 0-53,1-4-79,0 2-142,-1-5-124,2 0-56,3-3-79,-3-2-122,4-2-80,3-1 67,0-2 96,8-2 62,-2-2 107</inkml:trace>
  <inkml:trace contextRef="#ctx0" brushRef="#br0" timeOffset="150081.0257">16179 8159 265,'15'-8'585,"-1"4"125,-2-3 101,0 0 91,2 1-190,-1-2-98,2 2-103,0 1-88,2-1-69,1-3-74,2 4-68,0-1-56,0-2-47,2 3-35,-1 0-28,1 0-18,-1 1-15,0 1-19,-5 1-21,2 1-32,-3 1-37,-2 0-60,2 0-99,-3 1-127,0 1-94,1-2-42,-2 2-41,1-1-86,-2 3-91,-1-2 34,-3 1 61,3 0 40,-2 1 67,-2-1 136</inkml:trace>
  <inkml:trace contextRef="#ctx0" brushRef="#br0" timeOffset="150939.3761">14406 9210 245,'-13'5'407,"-1"-2"38,1 1 18,-2-3-82,-1 3-124,-2-1-84,0-1-53,0 1-26,0 0-9,2-1-11,1 2-13,0-1-12,3-1-9,2 1-11,0 0-4,2-1 2,3 2-2,1-2 3,1-2 3,0 1 9,3 1 12,0 0 26,5-1 44,0 3 41,6-3 42,2 3 38,5-2 18,3-2 2,7 0-22,6 0-30,4-2-33,5-2-35,3 1-24,9 0-22,3-2-8,3 0-10,1 1-2,5-1-2,0 0-8,1-1-8,1 3-9,-2-3-8,4 0-7,-1 1-7,1 0-1,2-1-4,2 0-6,-1 2-3,5-3-4,-2 2 3,-1-2 0,1 2 0,-2-3 6,-1 1 7,2 1 0,0 0 3,1 1-1,3-2 3,1 1-5,3 0 0,0 1-3,0-1 0,-2 0-5,-1 1 2,-1-1 6,-3 1 0,-1-2-2,1 0-1,-2 2 3,0-1-2,0-1-4,-1 0 2,-1 1 2,0-2 2,0 2-1,-2 1 1,-1-1 1,-3-1-1,3 1 0,-6 0-1,4 1 0,-4-1-5,2 1-4,-4 1-2,2 0-2,-2 0-6,0 0-4,-6 0 1,-2 1 1,-4-1-3,-2 4-1,-8-3 0,0 1 0,-4-1-1,-7 2-3,-3-1-4,-4 0-3,-3 1-13,-4-1-11,-1 2-20,-7-1-26,0-1-37,-5 2-74,-2 0-160,-6-1-131,-3-1-98,-7 2-186,-8-2-141,-9 2-17,-4 2 118,-4-2 118,-7 0 102</inkml:trace>
  <inkml:trace contextRef="#ctx0" brushRef="#br0" timeOffset="152517.5998">14123 9874 174,'0'-6'458,"-1"-1"48,-2 3 32,2-2 1,-1 3-164,0-1-103,-2 1-45,3 1-11,-4 4 28,2 3 42,-3 2 34,3 6 11,-1 3 5,-2 0-4,4 4-29,-2 3-44,4-2-47,0-1-43,4 2-36,-2 0-29,4-2-28,1-1-18,1-1-17,3-2-13,-2-1-10,5-2-6,-2-2-5,4-3-1,0-2-4,1 1 1,2-4-1,-2-3-2,2-1 3,-3-3-3,1-1 0,0-3-3,-2-1-4,0-2 3,-3-3-1,0-2 0,1 0-3,-4-3 3,0-3 5,0 0 2,-3-3 1,-1 2 1,0 3 1,-1 0 1,-2 1 3,1 2 4,-1 4 9,1 3 3,-2 2 9,-1 1-2,0 2-4,0 3-4,0 2-1,0 5 2,0 4 3,-4 5 2,2 3 8,1 2 2,-3 1 0,0 5-5,0-5-6,1 3-6,0-1-7,0 1-5,2-3-5,-4 2-4,2-3-7,0 1-15,0-4-22,-1 1-37,2-2-47,1 1-80,-1-4-151,0-1-137,2-3-72,2 1-67,1-4-113,-1-2-101,2-1 63,2-2 99,3-4 65,0-2 89</inkml:trace>
  <inkml:trace contextRef="#ctx0" brushRef="#br0" timeOffset="153041.6902">14677 10004 41,'22'-15'445,"-1"1"74,-5 3 65,-2 0 88,-1-1-25,-4 1-102,1 3-35,-2 3-20,-4-1-22,-1 5-49,0 1-73,-1 1-63,0 6-45,-4 3-28,-1 4-25,-2 2-22,-4 3-27,2 3-24,-2 0-21,-3 0-20,3 0-18,-3-1-15,3 2-13,0-2-10,3-1-5,-1 0-4,1-2-3,0-1-3,3-3-2,1-3-2,0-2-5,0 0-6,2-3-7,0-2-1,0 0-5,0-1 2,2-3-1,0-3 6,3-3 4,0-2 0,0-2 2,1-5 0,2-1 2,-1-3-2,-2-3 2,2-1 0,1-4 3,-2-3 2,0 3 2,-1-1 2,1-1 2,-3 4 2,2 3 0,-1-1 2,-1 2 2,0 5 2,-1 3 8,1 1 4,-2 2 4,-1 1 3,3 4-4,-3 0-1,3 2-6,-3 3 0,3 3 0,-1 4 2,2 3 6,-1 6 5,2-1 5,-1 6 1,-3-1 3,3 3-3,1-1 0,-3 2-4,4-2-4,-2 0-7,-1 0-5,3-1-5,-3 0-3,3-2-5,-2-2 0,0-1 1,0-3-2,-1 1-6,1-4-12,-2 1-15,0-5-21,-1 0-28,-1-1-34,3 1-38,-3-3-43,0-2-88,-3-1-146,3-3-102,0 0-52,-3-2-110,1-4-137,-2 2-24,2-6 98,-3 2 92,1-5 71,0-1 141</inkml:trace>
  <inkml:trace contextRef="#ctx0" brushRef="#br0" timeOffset="153251.5458">14681 9860 288,'-18'-14'517,"2"2"84,-1-1 102,4 2 80,0 2-143,2 1-57,4 1-47,-2 2-51,6 0-77,1 3-96,4-1-90,7 1-66,4 0-49,8 0-29,3 2-23,4 0-16,5 0-17,0 2-13,2 0-24,-1 0-40,-2 1-62,-1-1-123,0 1-153,-4 2-96,4-1-75,-4-2-127,-2 1-136,1 2 20,-4-1 96,3-1 73,-3-1 75,2 1 155</inkml:trace>
  <inkml:trace contextRef="#ctx0" brushRef="#br0" timeOffset="153517.527">15402 9809 400,'17'-2'487,"0"-1"40,-3 0 34,-4 0-53,-2-2-78,-2 2-2,-3 1 24,1 0 29,-1 0 18,0 2-17,-1 2-69,-2 2-75,-2 4-64,-4 3-40,0 4-29,-4 4-26,-4 3-22,1-1-22,-2 4-17,0 1-19,0-1-18,0 0-18,1 3-15,0-3-13,1-2-11,2 0-10,1 1-7,0-4-1,2 2-6,-2-4-11,3 1-15,-1-1-20,1-2-30,-1-3-39,-1 1-53,2-2-63,-1-1-118,-1-2-145,3-2-91,1-4-34,1-1-34,0-4-54,3 1 0,-1-4 39,-1-4 51,3 0 38,0-5 70,3-1 117</inkml:trace>
  <inkml:trace contextRef="#ctx0" brushRef="#br0" timeOffset="153767.4089">15219 10105 68,'0'-27'406,"-1"-1"72,-2-1 40,0 2 3,1 0-71,-2 4-64,4 1 18,-1 2 33,1 4 41,0 2 34,0 0-1,1 6-59,3-1-89,1 6-77,5 1-57,-1 4-41,5 4-26,1 3-16,-1 4-13,1 4-11,0 3-18,0 0-14,0 6-18,0 0-18,-2-2-15,0 2-12,-3-1-9,1-1-7,-2 1-6,2-1-3,-4-3-4,2 1-18,-2-2-23,-2-1-30,1-5-37,-2 3-58,-1-3-68,-1-4-113,2 0-138,0-3-91,1-3-32,1-3-31,0-2-67,3-3-49,-1-3 57,-1-3 61,2 0 42,3-6 72,-2 1 134</inkml:trace>
  <inkml:trace contextRef="#ctx0" brushRef="#br0" timeOffset="153994.9747">15658 10050 15,'12'-15'432,"1"1"74,-4 0 61,-1 6 76,-1-2-18,-1 3-95,-3 2-29,0 3-3,0-1 5,1 6-22,-2-1-67,1 5-70,1 3-55,-2 2-45,2 3-50,-2 3-42,0-3-30,-2 2-27,2 2-22,0-2-21,-1 2-14,-1-2-13,2-1-9,-2 1-5,3-2-12,-3 1-17,1-4-18,-1 2-34,0-1-46,0-1-63,0-3-91,0-1-148,3-2-115,0-1-52,0-4-22,2-1-45,2-1-40,0-4 5,2-3 49,-1-3 40,1 0 46,3-4 95</inkml:trace>
  <inkml:trace contextRef="#ctx0" brushRef="#br0" timeOffset="154309.3203">15911 10102 308,'9'-11'470,"-3"3"49,1-1 37,-1 5-36,0-1-138,-3 1-68,0 2 11,0 2 29,3 0 30,-3 0 10,3 6-10,2-1-30,-3-1-54,1 4-53,2-2-39,-3 0-32,5 2-29,-5-1-15,4-2-19,-1 2-12,1-4-10,-2 2-10,1-1-4,-1-3-5,-1 0-5,0 2-2,0-3-4,-3 0-2,1 0-1,-4 0 2,3 0 0,-3 0-1,0 0-2,0 0-3,0 0-9,-1-3-10,-1 2-8,1 0-7,-4-2-7,1 0-7,1 0-5,-4 0-8,-1-2-12,-1-1-16,-1 3-19,-1-2-20,0 2-23,2-3-26,-1 3-34,0 1-41,1-1-54,0 0-108,-1-1-128,5-1-72,-2-2-65,-1 2-139,1-2-102,-3-2 39,3 3 106,2-7 77,0 5 95</inkml:trace>
  <inkml:trace contextRef="#ctx0" brushRef="#br0" timeOffset="154605.4872">15678 9477 136,'-17'-6'616,"-2"0"188,1-2 130,0 2 97,3-2-104,2 2-174,2 3-186,1 0-165,7 1-118,0-1-89,3 3-70,1-2-47,9 2-29,1 2-21,7-2-14,5 1-17,-1 1-29,5 1-44,-1-1-63,0 1-130,0-1-171,-2 2-106,0-1-121,1-1-174,-4 0-87,-3-1 53,0 1 132,-2-2 88,-1 0 142</inkml:trace>
  <inkml:trace contextRef="#ctx0" brushRef="#br0" timeOffset="155083.5975">16045 9413 221,'0'0'486,"0"0"66,0 0 72,0 0 76,0 0-142,0 0-66,0-1-27,1 1-22,2 0-33,2 0-62,4 1-81,2-1-67,4 0-51,0 0-45,3 0-32,1 0-23,1 0-15,-4-1-13,2-1-9,0 1-4,-5-1-3,2 0-5,-4 0 0,-2-1 2,-2 1-1,-1 1 1,-2-3 8,-1 1 5,0-1 9,-1 1 10,-1-2 10,-1 2 9,0-2 6,-1 1 3,-1-4-1,2 3-5,-3 0-4,2 2-7,-1-2-2,2-1-1,-1 5-5,1-3-1,0 3 3,-3-1-7,1 2-6,2 0-2,0 3-2,-4 2 1,4 4 1,-2 5 6,-1 2 5,-1 6 4,2 3 6,-3 5-2,1-3 2,2 4-1,-2-1-2,0 2-3,1-2-5,0 0-6,0-3-1,0 1-9,0-4-3,0 2-6,2-4-2,-2 0-1,1-2-4,2-1 1,-1-3 0,1 0-7,-3-5-10,3 0-18,0-1-25,0-3-33,3-1-42,-3 1-50,0-3-65,0 0-141,0-3-140,0-2-74,-3-4-124,1 0-139,-3-2-62,0-1 91,-1 0 123,-1-3 87,-1 2 155</inkml:trace>
  <inkml:trace contextRef="#ctx0" brushRef="#br0" timeOffset="155294.3152">16100 9793 169,'-11'-3'473,"1"-1"78,1 0 97,0-2 120,3 4-112,0-1-75,3 1-37,2 0-40,1 0-66,0 2-100,4-2-88,4 1-67,4-1-50,2 2-33,6-1-21,-4-1-20,2 0-17,3 2-16,-2 0-10,-1-1-6,1 1-3,-2 0-5,-2-2-12,-2 2-14,0 0-21,-4 0-25,0 0-36,-3 0-53,2 0-77,-1 0-107,-1 0-86,1 0-46,-1 0-106,0-2-173,2 0-29,-7 0 53,2 2 73,0 0 53,-3 0 130</inkml:trace>
  <inkml:trace contextRef="#ctx0" brushRef="#br0" timeOffset="155805.8323">16906 10050 438,'4'-4'544,"-2"-2"106,-2 1 132,0-2 2,-2 4-110,-2-2-49,-1 3-51,1 0-67,-4 2-101,-1 4-89,-4 1-68,-2 1-52,0 5-40,-5 1-27,0 2-23,1 1-26,0 1-23,-1 1-18,2 0-13,2-3-12,0 3-6,1-3-9,4 2-10,1-2-19,1 0-29,-1-3-38,2 1-52,-2-3-66,3 2-123,-3-3-150,3 0-82,1-3-58,0-4-113,2 1-125,-2-2 28,0 0 113,0-2 80,1-4 84,3 0 155</inkml:trace>
  <inkml:trace contextRef="#ctx0" brushRef="#br0" timeOffset="156089.3706">16547 10080 352,'0'-12'509,"0"0"76,-1 2 86,1 3 31,0-3-137,1 6-48,1-1-26,2 3-21,4 4-33,2 1-58,5 2-55,4 6-47,-1-2-41,2 4-39,0 2-37,1 0-30,1 3-26,-1 0-20,-3-1-15,1 1-13,0-2-15,-5 2-12,4-3-7,-6 2-5,4-4-10,-5 0-2,0 0-1,-1-3-4,-1 0 2,-2-3-2,0 0-2,-1-1-12,-1-1-14,-2-2-19,-2 2-29,2-1-32,-1-1-38,-1 0-44,1 1-65,0-3-117,0 3-117,-2-2-60,3 0-55,0-2-122,-1 0-101,-1-2 38,-1 2 97,4-2 67,-2-2 83</inkml:trace>
  <inkml:trace contextRef="#ctx0" brushRef="#br0" timeOffset="157331.3489">17376 9915 354,'6'-7'487,"-2"-3"40,1 3 29,-1-1-45,-1-1-163,1 5-59,-2-1-1,-1 0 15,1 2 22,1 1 20,-2 2-2,3 3-20,-2 2-25,1 4-21,-1 2-19,2 4-26,-2 2-28,-1 4-30,2 1-27,0-1-25,-3 2-22,0 0-17,0-2-15,0 1-12,0 0-10,3-3-8,-1-2-12,-2 0-8,0-6-5,1 1-7,-1-2-2,0-2-6,2-1-9,-2-4-13,0 1-16,0 0-37,-2-4-44,1-4-66,-1 0-129,-1-2-155,0-4-90,0-2-105,2 0-202,-1-4-62,2 4 67,-1-2 132,-2 1 88,6-1 130</inkml:trace>
  <inkml:trace contextRef="#ctx0" brushRef="#br0" timeOffset="157863.7336">17797 9945 182,'0'-3'470,"0"0"47,-2 0 26,-2-1 25,-4-1-201,2 0-107,-1 1-14,-1-1 27,1 0 40,0 0 37,-1 0 21,1 0-4,-1 0-38,2 0-41,2 0-42,-2-1-40,2-1-34,0 0-25,4-1-20,0-3-15,0 3-13,6-1-8,-1-1-7,2 2-5,5-3-4,1 2-7,4 1-6,-1-1-6,2 2-7,-2 2-7,1 0-11,-2 3-6,-2 4-8,0 0-5,-1 3-6,-3 3-4,-3 3 0,-3 3-2,-3 3 2,-1 3 1,-4 3 0,-4 1 2,-1 0-1,-4 1-2,-1 3 0,-2-2-3,0-1 1,-2 1 0,1-3-1,-1-1 1,3-2 1,-1-1 3,2-2 3,2-2 1,1-4 5,5 0 8,-1-3 4,2-1 6,3-2 2,3-2 6,0 1 3,2-3 4,4 3 7,1-2 3,5 0 6,0-1 0,6-1-4,-4-1-6,5 1-7,-2-2-10,0-2-11,-1 2-7,-1 1-4,0-1-8,-2 0-7,-4 1-12,1-1-23,-5 0-27,1 2-39,-2 0-54,-1 0-77,-3-1-118,3 1-189,-3-5-122,0 3-197,0-2-155,0-1-33,-3 2 73,6 0 177,-3-3 133,3 1 226</inkml:trace>
  <inkml:trace contextRef="#ctx0" brushRef="#br0" timeOffset="158213.3829">18090 9947 161,'10'-8'467,"-1"-1"51,-2 2 36,1 1 31,-2 0-185,-3 5-110,1-3-3,-2 6 34,2 1 39,-3 4 28,1 3 6,0 3-16,0 2-56,-2 1-67,0-1-59,2 4-45,0-2-30,2-1-26,2-1-18,-3-1-10,3-2-7,1-1-4,1 0-4,1-3 5,0-2 7,1-1 2,-1-3 3,1-1 4,1-1 1,-2-1 5,0-4-4,1-1 3,-3 1-1,1-3-7,-4-3-6,1 1-3,-4-2-12,-1-3-11,-3 3-8,-1-2-8,-2-2-7,0 3-13,-6 1-15,0 3-22,0-2-31,-4 5-40,1 1-55,0 1-64,0 0-117,2 3-164,-2-1-92,4 2-135,2 0-182,-1 2-58,4 1 66,3 1 145,2 0 103,1-1 164</inkml:trace>
  <inkml:trace contextRef="#ctx0" brushRef="#br0" timeOffset="158597.7277">18467 9977 146,'20'-2'465,"-4"-1"53,-3 1 31,-1 2 27,-1-3-175,-4 6-102,3-3-6,-1 5 30,-3-1 43,2 3 31,-4 1 13,2 2-19,0 1-53,0 0-59,-3 3-51,5-3-44,-3 1-32,1 1-29,2-3-18,1 1-16,2-3-9,-1-1-5,3 2-2,2-6-2,0 0-2,1-1 1,2-2 5,-2-2 4,2-1 7,-2 0 9,1-2 4,-2-1 6,-5 0 5,2-4 1,-3 2 2,-3-2-3,-2-1-3,-1-3-76,-3 2-31,-3-4 0,-1 0 0,-4 3 0,-1-2 0,-4 2 0,1 2 0,-3 0 0,1 3 0,-5 0 0,0 2 0,-1 2-35,-1 4-122,-2 2-28,1 1-35,-2 4-45,3 0-49,-3 1-125,5 3-131,1-1-64,-1-1-105,3 3-161,-4 2-42,4 0 90,-3 2 132,2-1 86,-2 4 154</inkml:trace>
  <inkml:trace contextRef="#ctx0" brushRef="#br0" timeOffset="159174.5803">16460 10929 276,'7'-3'583,"0"-2"126,-3 2 110,-2-3 79,0 5-179,-4 1-97,-4 3-107,-1 3-89,-5 3-77,-1 5-68,-3 3-55,-1 2-39,-4 2-32,1 4-20,-1 3-19,-2-2-14,1 3-13,1 0-16,1-1-10,0 1-12,1-3-11,0-2-12,2 0-10,4-4-4,1 1-9,-2-5-13,4 1-14,0-2-20,0-3-31,0 2-43,3-3-56,-1 0-72,1-5-146,1-1-135,3-2-73,-3-3-98,3-2-140,-3-1-65,2-2 78,-1 1 114,2-5 80,2-1 130</inkml:trace>
  <inkml:trace contextRef="#ctx0" brushRef="#br0" timeOffset="159461.2689">16036 11122 206,'0'-14'498,"4"0"79,1 4 57,-4 0 54,1 4-172,2 1-58,-1 2-10,6-2-2,3 5 2,1 3-6,2 2-29,2 1-62,2 4-65,2 2-55,-2 1-41,2 3-37,1 1-26,-1 2-24,1 2-19,-1-1-19,-2 1-11,1-2-12,-2 1-11,-2-1-4,-1 0-8,1-2-4,-2-1-5,-1-2-4,-1-3 1,-2 2-4,-2-3-3,1-1-6,-3-3-9,0-1-15,-1-1-19,1 1-24,-2-2-32,-3-2-43,3 2-50,0 1-76,-2-3-144,0 3-120,1-4-70,1 0-146,2 0-143,-3 0-13,2 0 105,-1 0 113,2-2 88,0-1 186</inkml:trace>
  <inkml:trace contextRef="#ctx0" brushRef="#br0" timeOffset="161059.3209">17295 10895 21,'9'-14'426,"-3"2"57,2 0 36,-2-2 21,-3 3-120,1-1-152,-1 0-54,0 4 11,-2 2 50,-1-1 57,-4 2 42,3 0 18,-4 3-16,-1 0-45,-3 4-54,-3 5-48,1 7-32,-4 3-24,0 9-15,-2 3-8,2 4-13,0 4-13,1 1-14,0 2-11,4-1-9,1 0-7,2 1-11,3-6-9,4-1-13,0-2-8,5-4-10,3-1-6,5-4-4,5-4-1,0-1-1,4-6-3,0-2 1,3-2 1,-1-4 0,-1-3 1,1-2 4,-5-1 8,0-2 9,-3 0 9,-5-4 11,1 1 13,-5-4 8,-1 2 4,-4-3-1,-2 1-6,0 1-9,-6-2-27,1 3-43,-4-1 0,0 3 0,-4-1 0,2 1 0,-2 1 0,-2 0-41,0 2-58,-4 0-32,4 3-35,-1 1-46,1 1-52,2 0-88,2 0-165,2 0-98,6 0-80,-1 0-131,4 0-112,4 1 17,-2 1 140,4-2 105,1 2 103</inkml:trace>
  <inkml:trace contextRef="#ctx0" brushRef="#br0" timeOffset="161314.6429">17807 11049 29,'36'-13'489,"-4"1"140,-8-2 115,-3 3 112,-5 0-30,-4 3-126,-1 2-87,-4 1-88,-3 1-76,-4 4-79,0 0-74,-4 6-63,-1-1-45,-2 7-43,-5 0-29,2 5-24,-4 2-20,-1 0-17,1 5-20,-1 1-10,0 1-12,-1-3-10,4 1-17,-2 0-15,3-2-23,0-1-30,-1-1-48,5-2-54,-1 1-75,2-7-135,2 2-130,-1-5-59,0 0-56,1-4-109,0-2-96,1-1 53,-3-2 100,0-2 64,3-3 90</inkml:trace>
  <inkml:trace contextRef="#ctx0" brushRef="#br0" timeOffset="161582.4726">17692 11098 119,'-2'-26'462,"0"3"74,0 1 68,-2 2 102,3 3-82,-1 3-71,-1 3-29,3 0-20,0 3-24,3 5-49,3 1-67,3 4-62,2 3-40,3 4-21,1 3-23,4 3-24,-2 1-30,2 3-20,-2 3-24,0 1-20,0 1-17,-2 1-22,-1 1-15,-2 0-11,0-3-10,2 1-10,-3 1-9,-2-6-5,3-1-11,-3 1-20,0-3-20,-1-4-28,-1 2-30,1-4-42,-3 2-48,1-3-47,0-3-74,2-1-138,-4-3-104,2 0-50,0-6-70,0 1-122,-1-2-54,1-2 83,-1-2 98,1 0 70,0-3 117</inkml:trace>
  <inkml:trace contextRef="#ctx0" brushRef="#br0" timeOffset="161814.9553">18177 11134 28,'12'-14'445,"-4"3"100,-1 2 101,-3 0 109,0 2-35,-4 2-116,1 2-38,3 1-39,1 4-47,-2 1-63,0 2-65,1 2-57,-1 3-54,2 2-47,-4 3-43,4-1-39,-4 0-30,1 2-22,2 0-21,-2 0-12,2-2-14,-3 0-10,3 0-10,-2-1-16,1-3-25,-1 3-37,2-2-43,-4-2-56,5-1-83,-5 0-129,1-2-110,1-2-47,1 0-18,1-3-51,-1-2-57,0 1-14,3-4 49,-1 0 40,1-4 40,3-3 96</inkml:trace>
  <inkml:trace contextRef="#ctx0" brushRef="#br0" timeOffset="162139.2569">18482 11160 90,'19'-10'445,"-2"-1"62,-4 6 40,-1-1 51,-1 3-104,-6 3-73,3 2-9,-2 3 21,0 0 22,-3 2-5,1-1-31,-1 2-69,3 2-63,-3-1-57,3 1-48,2 0-34,-3-1-29,3-1-18,1-1-14,1-2-10,2 0-3,0 1-2,1-6 2,-2 3 0,1-3 6,-2 0 2,4-3 4,-4 3 6,-3-5 3,1 2 4,-4 0 1,1 0 1,-4-2-2,-1-1-7,0 1-6,-1-1-53,-4 1-33,1-3 0,-4 4 0,-2-1 0,-1 1 0,1 1 0,-2-1 0,-1 3 0,-1-1 0,1 1-54,2-3-66,1 2-26,1 0-26,0-1-40,3 2-44,1-4-59,1 0-121,3 0-120,1-4-56,1 1-70,-1-1-139,4-1-66,-4 1 66,0 0 112,0-2 77,0 2 115</inkml:trace>
  <inkml:trace contextRef="#ctx0" brushRef="#br0" timeOffset="162396.8405">18543 10876 375,'-18'-3'717,"0"-2"150,2-2 105,-2 2 63,2-2-202,2 1-150,4 3-182,0 2-119,2-2-84,2 1-71,3 0-58,3-2-48,2 3-35,5-3-26,7 3-19,0-2-16,6 1-9,2-2-11,0 2-17,2-1-17,-1 1-27,-3-2-38,1 2-52,-4 1-56,0-1-99,-2 1-143,-3-3-107,2 1-40,-1-1-76,-1-1-113,-2 2-46,-1-4 81,1 0 86,-1 0 63,0-1 109</inkml:trace>
  <inkml:trace contextRef="#ctx0" brushRef="#br0" timeOffset="162756.4563">18821 10688 131,'4'-4'469,"1"0"95,-1 3 89,-2 1 93,-2-2-107,3 4-83,-3-2-35,-3 3-40,3 3-49,0-1-65,-2 3-70,2 1-75,2-3-62,2 5-48,2-3-39,2 0-28,-1 0-18,4-1-14,2-1-13,4 2-12,0-5-8,0-1-6,2 1-9,-3-3-3,2 0 2,-3-3 6,3 1 5,-5-1 7,2-5 9,-4 2 4,0-3 3,-2-1 5,-3-2 9,0 1 13,-1-4 17,-1 2 15,-1-3 18,2 3 12,-4-1 10,1 3 8,0 1 4,0 1-1,-2 3-7,2 2-9,-2 2-5,1 2-10,2 6-11,-2 2-4,1 6-2,2 3-5,-4 2-8,2 3-8,-2 2-12,-2 2-5,2-1-13,0 5-11,-4-4-21,2 1-28,-2 1-34,3-3-56,-3-1-65,0 1-101,3 0-182,-4-4-115,4 0-174,-4-1-179,2-1-56,0-2 44,-3-1 162,2 0 123,-2 0 198</inkml:trace>
  <inkml:trace contextRef="#ctx0" brushRef="#br0" timeOffset="164283.3859">19341 9112 391,'-4'3'478,"1"-1"38,-1-2 24,1 0-110,-2-2-131,2 2-68,-1 0-1,-2 2 32,4-2 50,1 0 44,-1 0 28,0 0-4,0 0-34,2 0-43,0 0-49,0 3-43,0-3-34,2 0-23,2 0-17,3 0-9,2 2-11,5-2-10,2 0-7,3 0-12,2 0-13,3-2-17,-2 2-11,-1-3-12,3 3-9,-3 0-10,-2 0-5,-1 0-2,0 0-3,-4 0-3,0 0-3,-2 0-3,-2 0-6,-1 3-14,-1-3-18,-3 0-25,-1 0-37,0 0-43,-3 2-56,1-2-84,1 3-112,-3-2-89,-3 4-39,1-2-16,-3 2-56,-3 2-57,2-1-14,-3 0 35,0 1 35,-2-2 39,2 3 106</inkml:trace>
  <inkml:trace contextRef="#ctx0" brushRef="#br0" timeOffset="164583.5559">19423 9278 317,'-13'7'481,"4"-1"48,-3 0 44,3-1-29,2 1-115,-1-3-40,5 0 7,-3-1 17,5 1 16,1-1 6,1 0-35,5 0-57,3-1-55,2 1-50,6-1-44,2-1-42,0-1-32,3-1-27,2 2-17,-2-3-14,2 1-7,-5 0-9,2 0-8,-3-1-8,-2 2-5,-1-1-4,-3 0-6,-3 1-3,0-1-3,-3 2-2,0-2-4,-5 0-2,2 0 1,0 2-4,0 0-7,-1 0-11,1 0-16,-3 0-23,0 2-28,0-2-29,1 0-42,-1 2-46,0 0-71,2-2-101,-2 3-83,0-1-36,0 0-4,0 1-34,-2 0-60,1-1-48,-2 2 19,1-3 25,1 2 23,1 1 78</inkml:trace>
  <inkml:trace contextRef="#ctx0" brushRef="#br0" timeOffset="166449.2785">20307 9070 189,'-2'0'473,"2"0"54,0 0 49,0-2 51,2 2-191,-2-1-80,1-1-21,7-1 4,1 1 3,6-1-13,-1-1-27,7 1-42,4 1-54,-1-2-52,3 1-44,0-2-35,-1 2-24,1 2-19,-3-3-11,-2 3-11,-2-1-12,-4-1-17,-3 3-32,1-1-55,-10-1-99,1 2-108,-5 0-70,-5-2-30,1 2-33,-8 0-53,-1 0-35,-4 0-31,1 0 2,-4 0 10,1 2 41,1-2 95</inkml:trace>
  <inkml:trace contextRef="#ctx0" brushRef="#br0" timeOffset="166767.5989">20389 9047 93,'-14'6'433,"-1"3"56,0-1 35,-1-1 16,1 2-148,-3 1-112,4 0-58,1 1-9,3 0 25,1 0 25,3 1 16,3 0-4,6-1-16,3 2-22,6-3-43,4 0-44,7-1-41,5 2-35,2-3-24,1 1-21,2 1-11,0-1-9,-7 1-3,1 0-1,-5-2 0,-4 1 18,-3 0 18,-2-2 33,-4 2 37,2-1 35,-8 0 27,-2 1 5,-2-2-3,-2 2-19,-5-2-29,-2 1-27,-2-1-25,-2 2-20,-3-3-17,0 1-14,-1 0-8,-1 0-7,0-2-6,3 2-4,-1-2-7,2 0-13,3-1-25,2 0-30,2-1-44,-2-1-64,7 0-118,-3-2-132,5 0-76,2-4-58,1 1-117,-1-3-130,4-3 20,-1 2 87,1-1 73,5-3 71,0 3 154</inkml:trace>
  <inkml:trace contextRef="#ctx0" brushRef="#br0" timeOffset="167081.6438">20828 9173 203,'8'-5'466,"-1"-2"43,-2 0 30,1 1 13,1-1-171,-1 2-60,2 0 14,-1-1 45,2 1 49,3 0 32,0-1 1,0 0-42,3 1-68,2 1-67,1-1-60,3 0-50,2 0-49,2-1-31,-2 3-25,1-2-18,-3 2-18,-2-2-12,-1 1-6,0 3-8,-6-3-7,0 3-11,-3-1-17,-3 2-30,-3 0-40,0 0-62,-3 0-127,-6 2-146,-2-1-91,1 1-41,-5 1-67,2 1-74,-4-1-42,1-1 67,0 1 56,0 0 47,0-1 93</inkml:trace>
  <inkml:trace contextRef="#ctx0" brushRef="#br0" timeOffset="167398.9148">21046 9098 333,'-8'5'465,"1"1"45,-3 2 28,-4-5-75,4 5-133,-4 0-60,1 1 5,0 0 32,2 2 38,-1-2 26,3 2 4,3-3-29,3 0-60,2 1-58,2 1-54,5-1-43,5 0-39,2 2-25,4-2-26,2 2-16,-1 1-10,3-2-8,-2 1-2,-3 0-5,-1-1 0,0 0 1,-5 2 5,-1-2 8,-1 1 15,-3-4 22,-1 3 22,-3-1 19,-1-1 12,-1 1 3,-3-1-1,0-1-14,-2 0-15,-3-1-16,2 0-13,-2 1-13,-1-3-8,1 1-11,0-2-7,0 2-4,-3-1-7,3-1-2,-1 0-8,-1-1-13,4 1-25,-5-1-37,1 0-44,4 0-76,-1-1-129,3-1-123,0-1-64,4-1-54,1-2-105,0 3-119,0-4 32,1 2 84,4-3 60,2 1 75,2 0 144</inkml:trace>
  <inkml:trace contextRef="#ctx0" brushRef="#br0" timeOffset="168258.9074">21682 9274 119,'-1'4'406,"-2"-1"65,0-1 39,-2-2-37,2 2-113,-1-2-110,-1 0-91,2 3-50,-3-3-33,1 0-10,-1 0 0,0 0 6,3 0 10,-2-3 10,1 3 23,-1 0 29,0 0 40,1-2 28,-2 0 29,3-1 18,1-1 11,-2 1-14,-1-2-28,0 0-27,4-1-29,-3-2-29,2-1-23,0 1-14,1 1-9,-4-1-6,5 0-9,0 0-10,0-1-7,3 1-8,0 0-9,1 0-9,1 0-6,1-1-5,4 3-5,-1-1-2,0 0-4,3 0-2,-3 5 1,4-1-2,-4-2 3,3 5-2,-3 0-1,0 3 3,0-1-4,1 3 3,-2 2-5,-2 1 1,-2 1-5,-1 3-2,-1 0 0,-2 2 0,0-1-2,-2 0 1,-2 2 0,1 0 0,-5 0-2,2 1 0,-4-2-2,3 1 2,-2-1-2,0 1 0,0-1 0,-1 0 1,1 1 0,-1-2 2,0-1 0,3 1 3,0-1 2,-1 0-1,5-1 0,-1-2 5,0-2 3,3 1 4,-2-3 4,3 2 11,0-4 5,3 2 9,0-1 7,1-1 2,1 0 3,3-1 1,2 0-2,-1 1-1,0-1-1,2-2 0,0 2 0,2-2-3,1 0 2,-1 0 1,0 0-2,-1-2-3,0 2-3,1-2-6,-2 2-1,2-1-7,-4 1-9,2-2-3,-4 2-7,0 0-4,-2-2-6,1 2-3,0 0 1,-3 0-4,1 0-7,-2 0-13,1 0-17,-2 0-26,-1 0-33,0 0-43,0 0-60,-1 0-76,-4 2-145,1-2-161,1-2-94,0 0-171,-2-1-140,1-2-21,1 0 105,3 0 155,-2-2 111,4-2 205</inkml:trace>
  <inkml:trace contextRef="#ctx0" brushRef="#br0" timeOffset="168771.3738">22403 9081 68,'11'-11'437,"-2"3"54,-3-1 38,0 1 37,-5-1-106,3 1-78,-2 2-1,0-1 36,-2 0 32,-2 1 19,0 2-21,-2-1-59,-3 3-71,-1 0-71,-5 6-52,-3 1-39,-4 3-33,-2 5-24,0 4-14,1 0-12,1 5-7,0 3-7,0 0-6,4 1-2,3 1-4,2 0-7,1 0-7,2-1 0,5 1-1,2-3-5,1 0-2,3 0 2,3-3 2,-2-2 0,7-1 1,-2-1 5,2-1 2,0-5 4,2 1 4,1-4 8,0-1 7,1-2 7,0-3 9,0-1 10,2-2 13,-1-1 14,-4-1 12,1-3-95,-1 1-29,-3-1 0,-2-4 0,1 0 0,-2 0 0,-5-2 0,-1 0 0,0 0 0,-1 0 0,-7 0 0,2 3 0,-3 1 0,-1-1 0,-1 4 0,0 0 0,0 0 0,-2 1 0,1 1 0,1 1 0,1 0-50,0 2-257,-2 2-36,5-2-57,-2 2-133,0-1-97,4 1-52,-1 0-113,3 0-131,3-1-4,0-1 120,3 0 117,3-1 90,4 1 169</inkml:trace>
  <inkml:trace contextRef="#ctx0" brushRef="#br0" timeOffset="169311.4308">22744 9266 120,'-3'-3'474,"0"-2"79,-3 1 92,0-1 125,0 0-85,2-3-78,-4 2-37,2 1-24,-1-2-50,1 1-94,-2-1-83,3 3-74,1-4-51,0 2-44,3 1-32,-4 0-17,5-2-14,5 0-17,-4 0-11,5 0-8,1 1-7,1-1-6,4 0-1,-2 0 0,4 2 1,0 3 3,1-2-4,0 2-1,0 2-1,0 3-6,0 0-4,-2 2-5,1 1-4,-5 2-4,1 3-3,-5 2-1,-3 2-2,-2 1 0,-2 2-1,-6 4-1,1-1 0,-7 3-1,-1 2 0,1-1 2,-1 0-3,-2-2 4,4-1-3,0 0 0,3-2 3,1-1 5,4-2 3,0-1 9,5-4 10,0 2 13,3-6 13,2 3 15,2-5 11,3 0-19,4-2-66,1-1 0,1-1 0,1-2 0,0 0 0,0 0 0,-1-2 0,2 2 0,-2-3 0,1 2 0,-2-2 0,-2 3 0,-2 0 0,0-2 0,-2-1 0,0 2 0,-4 1 0,0-2 0,0 2 0,-4-1 0,2-1 0,0 2 0,-1 0 0,-2 0-185,-2 2-180,-1-1-119,0-1-150,-1 2-106,-3-1-185,-1 2-119,-3-1-7,0 1 108,0-1 171,-5 2 140,1 2 231</inkml:trace>
  <inkml:trace contextRef="#ctx0" brushRef="#br0" timeOffset="169987.1454">20809 9966 78,'-24'4'436,"4"-2"57,-3 1 29,3-3 7,-1 2-141,0 0-157,5 0-74,-1-1-29,2-1 4,3 2 21,3 0 19,4-1 13,-3-1 4,7 0 1,-2 0-1,6 2-11,0-1-2,4 1 1,5 0 5,3-2-3,3 2-1,7-2-5,3 0-7,5 0-11,7-2-9,3 0-13,3-1-13,6 0-12,3 1-10,6-1-13,2 1-15,2-2-9,4 4-11,-1-5-10,0 1-9,2 2-5,-1-1-4,-2 0-1,1 0 0,-3-1 4,-1 0-1,2 1-1,-5-2 3,1 2-3,-2-1 1,-2-1-2,0 1 0,-8 1-4,-2 0-5,-1-1-1,-5 1-2,-5-1-5,-1 1-1,-5 0-2,-3 1 0,-2-1 1,-4 1-3,-3 0 1,-2 0-2,-4 1-4,-4-1-12,1 2-14,-4 0-23,-3 0-37,-3 2-54,0-2-83,-5 1-137,-4 1-121,-6-2-60,-2 2-81,-5 0-120,-5-2-75,-7 3 59,0 1 85,-11-3 64,-1 4 103</inkml:trace>
  <inkml:trace contextRef="#ctx0" brushRef="#br0" timeOffset="170483.4677">20620 10088 396,'-28'5'485,"4"-1"36,4-2 18,0-1-93,6-1-194,3 2-111,5-2-61,6 0-29,4-2-7,5 1 5,6 1 18,3-2 24,6-1 28,1 2 33,5-1 50,4 1 47,3 1 29,2-2 18,4 0 6,3 2-9,0-1-34,5 1-35,4-2-34,-2 2-25,5-1-24,5-1-14,-4 2-16,7-2-14,-5 2-9,3-2-12,0 0-7,-2 2-4,1-3-4,-1 2-4,-1-1-1,-1-1 0,-1 1 3,-1-2-1,3 4 0,-3-5 6,0 1-2,0 0-3,-3 1 2,0 0 1,-1 0 0,-5-3-2,-1 3 2,-3 0 0,-2-2 3,-1 1-4,-3 1 1,-2-3-6,-1 5-1,-2-3-7,-1 1-9,-4 0-8,0-1-9,-3 1-7,-4 1-6,-1 1-5,-3-3-1,-3 4-3,-1-1-4,-4-1-12,-1 0-19,-4 2-24,-3-2-27,-2 2-44,-2 2-60,-3 0-76,-7 1-158,0 1-168,-6-4-164,0 1-228,-4 1-79,-3 1 11,-1 3 134,0-2 169,-4 0 183</inkml:trace>
  <inkml:trace contextRef="#ctx0" brushRef="#br0" timeOffset="171628.3468">21258 10500 131,'0'-5'467,"-4"-1"64,-1-3 54,1 1 64,-2-1-95,1 1-67,0 0-8,0 1-10,-1 5-10,2 0-36,-4 6-81,-2 5-82,1 3-67,-2 6-43,0 1-33,-3 6-16,1-1-22,2 0-17,-2 0-18,3 1-14,-4-2-6,4-1-10,1 1-1,2-3-6,-1-4-1,2-1-2,3-1 1,-1-3-4,1-2 1,1-2 2,-1-2 3,3 1 6,0-5 6,0-1 1,0-3 5,3-3-3,0-4-1,2-4-4,-1-1-3,2-2-1,2-6 2,-3-2 1,5-2 3,1-1 0,-2-3 3,0 2 2,3-1 2,-3 5 4,0 3 2,0 1 1,-5 5 0,2 4-2,0 1-5,-3 2-4,2 5 4,2 4 5,0 5 7,3 4 8,0 5 8,-1 3 0,1 3-2,0-1-7,1 6-10,-2-3-9,4 1-6,-1-1-6,-1 0-6,0-3 0,0 2-4,-1-2-6,-1-2-9,0-2-17,-3 0-19,2-1-30,-7-5-36,5 1-49,-4 0-51,0-1-86,-2-2-150,0-1-110,0-2-78,-4 1-142,-2-3-129,0-2-2,-3 0 115,0-3 112,-1-3 99,-2 3 183</inkml:trace>
  <inkml:trace contextRef="#ctx0" brushRef="#br0" timeOffset="171813.0066">21214 10738 168,'-14'-3'496,"5"0"107,-1-2 132,1 2 117,2-2-117,-1 2-89,2 0-58,5 2-68,-1-1-99,2-2-98,3 1-85,3 1-68,3-1-48,6-1-36,0 1-29,6 0-19,1-1-13,3 0-18,3 1-26,-2 0-39,1 1-54,-2-1-102,0-1-164,1-1-120,-1 0-85,-6-2-150,0 2-145,1-4-2,-7 3 105,-1-5 102,1 3 84,-3-2 177</inkml:trace>
  <inkml:trace contextRef="#ctx0" brushRef="#br0" timeOffset="172181.3463">21554 10551 209,'-6'-1'519,"0"1"114,1-3 121,-3 3 106,5-2-158,-3 0-89,3 0-73,0 0-78,2 1-91,1 1-85,5-2-69,3 0-55,5 2-39,0-1-32,7 1-27,-1 0-20,4-2-18,-1 2-14,2 0-18,-2 0-25,-1 2-30,1-2-44,-4 0-78,-1 1-116,-6-1-118,0 0-69,-2 0-24,-2 0-4,-2 0-3,-4 0 33,-1-1 55,-1 1 60,-5 0 91,0 1 112,-2-1 140,4 2 125,-1-2 103,0 0 51,-3 0-5,2 2-19,1-1 14,-2 3 56,0 0 59,-4 4 53,2 1 30,4 2 3,-4 2-37,1 4-67,1 0-69,-1 1-61,1 2-54,-1 0-48,2 1-35,1-1-30,-3 2-15,7-2-12,-4-1-17,2-1-21,3-1-38,0 0-52,0-2-98,3-2-150,2 1-114,-4-4-61,5-1-87,-2-1-121,1-4-59,1 1 67,0-1 77,1-4 58,1 0 108</inkml:trace>
  <inkml:trace contextRef="#ctx0" brushRef="#br0" timeOffset="172490.3309">21941 10588 322,'13'-35'483,"1"-1"36,-4 2 41,-1 3-2,0 2-131,-3 5-12,3 1 30,-5 5 38,2 3 18,-3 2-21,0 5-66,-1 4-78,-2 4-65,-2 11-48,-1 4-32,0 9-13,-4 7-12,-1 5-12,-5 4-14,2 4-17,-2 1-8,-2 6-10,2-3-9,0 4-13,-2-3-12,1 3-12,4-6-17,-2-1-11,1 0-10,1-4-9,3-1-2,-1-1-8,5-2-8,-3-2-17,5-6-19,-2-1-28,2-1-33,1-6-37,0-1-49,0-3-54,1-1-73,-1-6-128,3-1-115,-2-5-51,5-4-41,0-4-92,2-1-91,-1-6 51,4-3 92,0-5 62,3-1 83,1-4 153</inkml:trace>
  <inkml:trace contextRef="#ctx0" brushRef="#br0" timeOffset="172905.5331">22059 10985 14,'13'-16'430,"-3"-1"66,1 3 44,-6 2 49,0 2-76,-1 1-125,-2 3-27,0 2 17,0 3 32,-2 1 20,0 4-1,0-1-17,-2 1-54,0 5-58,0-2-59,1-3-54,-2 5-45,3-4-37,0 0-22,4 1-15,-2-1-8,2 0-9,1-2-3,5-1-8,-1-2-7,5 0-7,-4-2-3,5-1-6,-2-2-5,2 2-4,-3-2-1,-3 2-3,-2 2-3,1 2 0,-2 1-1,0 4 0,-5 0 1,2 3 4,-3-2 3,3 4 0,0-1 2,2 0 0,-4 0 2,5-2 2,0 0 7,1 0 4,2-3 10,0 0 7,5-3 9,-3 0 9,4-2 9,-1-2 10,-4-2 7,3 1 10,1-4 7,-4 0 5,-2 0 0,-1-2-73,-2-3-35,-4-1 0,-1-2 0,-1 1 0,-7-5 0,-2 0 0,-1-1 0,-2 0 0,-2 0 0,0 3 0,-1 0-38,1 4-164,-3 4-49,3 0-67,1 6-138,-3 1-152,2 4-91,0 2-186,0 4-125,-1 3-10,3 2 115,-3-2 160,-1 5 117,2 1 223</inkml:trace>
  <inkml:trace contextRef="#ctx0" brushRef="#br0" timeOffset="178884.0117">3207 12794 6,'15'-5'392,"-2"-2"71,2 0 41,-4-1 9,2-4-110,-4 3-133,3-3-92,-2 0-51,-1-2-15,0 0 27,-3 1 50,-3-1 67,1 2 55,-2-4 46,-2 3 25,-4-1-13,-1 2-36,-4-1-59,0 3-57,-4 0-52,-2 1-43,-3 3-34,-1 1-27,1 0-15,-3 3-13,0 0-7,-1 4-3,1 0-3,0 4-5,3 1-3,1 2-4,2 2-4,3 1 0,2 1-3,2 1-1,7 3 0,1 0 0,3 2 1,4-4 1,5 6-1,3-2 2,4-1-2,2 1-1,1-1 0,4 0 1,0 1-1,2 0 2,-4-1-2,3 1 2,-3-2-4,-3-1 0,-3 3 1,-1-4-2,-6 0 3,-1-4 0,-4 4 2,-1-5 5,-4 1 4,-4-3 5,-3 3 5,-3-3 4,-4 1 5,0-1 1,-7-1-2,2 0-1,-4-1-1,1-1-3,-1 1-2,-1-1-4,1-1-4,0 0-3,1 0-4,0-2 1,2 1-5,3-2 0,1 1 0,0-2-1,3 1-1,3-1-8,0 0-17,3 2-28,0-2-44,3 0-78,3-2-133,0 2-126,6 0-76,1-1-29,4-1-31,4 1-81,3-4-43,-2 1 38,5 0 43,0 1 32,1-1 58</inkml:trace>
  <inkml:trace contextRef="#ctx0" brushRef="#br0" timeOffset="179211.3503">3708 12922 462,'-15'0'581,"-1"0"127,-2 0 110,0 0-10,3 1-126,-1-1-76,4 2-78,2 1-93,1-3-91,3 0-80,3 3-72,3-2-47,0-1-26,6 3-16,3-1-6,4 1-5,5-1-6,3-1-10,3 3-11,2-4-10,4 0-15,0 0-10,0 0-10,-2 0-4,0-4-1,-1 4-8,-3-1-2,-2 1-5,-3 0-8,-4 0-17,-4 1-26,-1-1-34,-5 2-44,-1 0-63,-2-2-125,-1 5-163,-2-2-90,-1 1-99,-4-1-159,0-2-98,-1 1 44,-1 0 133,1-2 91,2 0 119</inkml:trace>
  <inkml:trace contextRef="#ctx0" brushRef="#br0" timeOffset="179462.2436">3870 12948 270,'-7'-1'492,"0"-1"69,-1 0 55,2 2 21,3 0-183,-1 2-67,2 1-6,-1 3 18,3 2 16,0 4 0,0 2-12,0 5-44,3-2-59,-3 5-67,2 0-56,0 3-41,0 2-33,-2 0-25,2 1-19,-2 0-10,0-2-11,-2 4-10,2-5-3,-2 1-6,0-1-2,2-1-5,-2 0 0,2-4-3,-1 1-2,-1-5-6,2 0-4,0-2-10,0 0-20,-3-6-32,3 3-38,-1-5-60,1-1-149,0-2-162,1-3-110,2-1-209,-1-4-145,1-1-40,-1-3 100,3-3 144,1-2 111,3-1 232</inkml:trace>
  <inkml:trace contextRef="#ctx0" brushRef="#br0" timeOffset="179954.9631">4880 12892 394,'-10'2'614,"-2"-4"103,1 2 99,0-2 38,0 2-152,1-3-97,2 3-111,4 0-67,-1-2-78,2 2-90,3-2-78,2 2-51,1-2-39,7 0-26,5 1-21,3-2-7,7-1-9,2-1-7,4 1-9,0 3-3,-1-1-5,3 2-2,-4 0-8,-3 0-12,1 0-26,-5 2-42,-3-1-60,-4 1-111,-4 0-147,-2 2-100,-4-1-46,-3 0-88,-4 2-155,-1 2-19,-7 0 84,-2-2 76,0 2 53,-1 0 119</inkml:trace>
  <inkml:trace contextRef="#ctx0" brushRef="#br0" timeOffset="180174.4006">4911 13038 328,'-16'10'521,"1"0"89,3-3 93,0 0 46,3-2-154,0 1-62,3-2-40,2 0-38,1-2-54,0 2-69,6-1-68,4 0-53,1-1-47,8 0-43,3-2-35,5 0-26,3-2-18,4-1-14,-1 0-12,3 0-7,-2-2-9,-1 1-20,-2 0-34,0 1-54,-4-1-117,-2 0-162,-1 0-113,0 1-65,-3-2-144,-2 0-148,1 2 9,-4-3 105,2 3 87,0-2 66,-2 0 169</inkml:trace>
  <inkml:trace contextRef="#ctx0" brushRef="#br0" timeOffset="180860.2818">6150 12670 48,'4'-8'386,"-4"4"67,2-3 39,1 2-3,-2-2-114,-1-1-125,0 1-79,2 0-56,-2-3-28,0 1-6,-2 2 5,2-3 18,-4 1 21,4 1 31,-2-1 35,-2 1 27,1 1 17,-3 0 9,3 0 2,-5 0-12,1 1-23,-5 0-23,2 1-26,-4 0-15,-3-1-18,0 3-12,-2 2-8,-3 1-6,-2 0-3,0 3-6,-1 1-3,-1 4-6,1 0-9,3 1-6,0 2-11,1 1-9,6 3-7,2-1-5,2 2 1,4-1-4,2 1-3,5 0 0,3 1-4,6-1-6,2-1-2,5 1-7,2 1-3,4-2-1,3 1-6,1-3 0,2 0-1,0 0-2,0 1 0,-2-2-6,0 2 3,1-1 1,-5 0 1,-2-2 1,-1 5 0,-4-2 7,-2-1-4,-2 2 0,-5-2 0,1 1 1,-4-1 4,-3 1 2,0 0 8,-6-3 4,0 2 2,-3-1 7,-2 0 1,-3-2 1,2-1-1,-4-1 2,-2 1-3,-1-1-1,1-1-2,-1-3-2,2 1-5,-2-1-5,2-1-1,1 1-6,1-3-4,0 1-2,2-2-5,1 0-12,1 2-20,0-2-30,3 0-50,-1 0-69,3 0-136,2 0-171,4 0-92,0 0-140,0 0-190,3 0-59,0 0 74,1 0 146,2 0 93,3 1 158</inkml:trace>
  <inkml:trace contextRef="#ctx0" brushRef="#br0" timeOffset="182759.0213">6581 13191 8,'-4'0'382,"-2"0"68,1 1 43,-1-1 13,-3 2-105,2-2-134,-2 0-86,0 2-58,0-2-29,0 0 3,-1 0 29,1-2 67,0 2 75,3-2 73,0 1 60,0-1 26,3 0-2,-1-1-40,2 0-66,-1-3-70,1 3-59,2-3-50,2 0-35,1-3-27,2 2-14,-1-3-6,4 1-7,4-1-3,-1 0-2,0 1-5,4 0-3,0 2-2,2 1-4,-2 2-4,2 2-7,-1 2-1,2 2-2,-3 4-3,-1 0 0,-3 3-3,-2 3 4,-3 4 0,-6 1 2,0 3-1,-7 4 2,-1-1 0,-5 2 0,-2 3 8,0-2 5,0-1 11,0 1 10,2-4 13,2 1 8,0-4 7,3-1 5,2-3 7,3-2 2,3-1 2,3-2 1,6-3-68,6 0-30,4-5 0,6-2 0,5-4 0,3-3 0,5 1 0,1-5 0,-1 3 0,1-1 0,-1 0 0,-3-1 0,-2 1 0,-3 3 0,-5-1 0,-4 1 0,-5 1 0,-2 2-59,-5 0-160,-3 3-55,-5 0-65,-1 2-173,-6 1-126,-3 2-211,-4 2-179,-2-2-46,-3 2 36,-3-2 171,1 0 150,-3-3 242</inkml:trace>
  <inkml:trace contextRef="#ctx0" brushRef="#br0" timeOffset="184480.17">24226 5578 15,'11'3'289,"2"-2"31,5 1 16,0-2-41,4 0-106,7 0-79,-1-2-46,3 1-29,6-2-14,3 0-10,2-2-4,2 2-3,4-1-3,1-1-11,4 0-15,0 1-21,0 0-37,1-1-65,4 2-95,0-2-45,3-1-9,-2 3 3</inkml:trace>
  <inkml:trace contextRef="#ctx0" brushRef="#br0" timeOffset="184980.1877">25797 5483 151,'56'0'249,"-2"-1"9,1-1-33,-3 2-47,-1 0-45,-1-1-33,-1 1-23,-3-2-12,-1 2-7,-2 0-4,-1 0-6,-2 0-7,-6 0-3,3 0-12,-3 0-4,0 2-9,-1-1-5,-3 1-5,3-1-3,-2 1-1,2 2-6,-4-2-9,3 1-13,-2 1-11,-1 0-11,2-1-5,-4 2 0,4-2 7,-5 2 11,0-1 12,-2-1 12,-1 0 5,-4 1 4,1 0 3,-1 0 2,-3 0 0,3 1 0,-2-1 0,0-1 1,1 2-1,1-2-3,1 3-11,-1-3-13,2-1-16,1 1-15,-1 1-6,2 0-2,-3-1 8,3 2 14,-4-1 17,-1 2 12,-3-1 15,0 2 15,-4 1 7,0 1 19,-4 1 8,1 1 1,-1 0 1,-1 0-8,-2 4-8,2-1-14,-1 2-8,-1 1-3,2 0-6,2 0 0,-4 4-4,4-1 2,-1 0-2,2 0 3,0 2-2,0 1 1,0-1 2,3 2-2,-3 0 1,-2 1 1,3 3-3,-1 0 2,-3 1 0,2 0 2,-5 2 0,1 0-1,-1 3-2,2 0-1,-4 0-2,1 1-3,-2 3-1,1-2-14,-1 3-16,0-1-17,-1 3-18,-1-1-16,1 2-14,-4 0 0,4 2 0,-1-2-15,-1 3-34,0-1-18,2 1-3</inkml:trace>
  <inkml:trace contextRef="#ctx0" brushRef="#br0" timeOffset="185541.4465">25288 9028 325,'-87'19'470,"3"-4"40,3 0 17,6-2-76,2 0-184,9 1-123,3 0-68,3 0-43,6-1-21,3 0-13,6 1-10,4 0-7,4-3-7,5 2-25,3-3-52,1 1-106,2-3-151,1-2-77,-2-1-32,1-4 2,4-2 41</inkml:trace>
  <inkml:trace contextRef="#ctx0" brushRef="#br0" timeOffset="188120.9733">3689 14090 196,'0'-6'468,"3"2"45,-3 0 24,-3 3 23,0-1-219,1 0-92,-2 2-10,2 0 25,1 0 35,-2 0 22,3 0 4,-1 0-24,-1 0-59,2 0-60,0 0-51,-3 0-40,3 0-32,0 0-21,3 0-12,-3 0-6,2 0-7,-1 0-1,2 2 4,-2-2-1,5 0 0,-4 2 1,4-2 2,-3 0 2,3 0 5,0 0 1,-3-2 4,4 2 5,-1 0 4,0-2-2,0 1-1,0-1-1,-2 0-1,2 0-2,0 0-5,-3 1-1,3-1-1,-4 2 3,4-2 1,-3 2 2,1 0 4,-1 0 2,0 0 2,-1 0-1,-1 0 1,2 0 2,-2 0-4,1 0 0,-2 0-4,0 0-3,2 0-6,-2 0-5,0 0-6,0 2-1,0-2-2,0 0-3,0 0-2,0 2-2,0-2-3,-2 0-15,2 3-33,-2 1-69,-2-1-164,1 2-145,3-1-110,-3 2-180,0-2-167,3 1-36,0-3 109,0-4 115,3-3 100,3-7 183</inkml:trace>
  <inkml:trace contextRef="#ctx0" brushRef="#br0" timeOffset="198093.2996">8361 13019 280,'-4'0'468,"2"0"48,-1 0 29,-3 0-43,2-1-157,1 1-88,-1-2-7,0 2 40,0 0 54,1-1 42,1 1 24,2 0 0,-2 0-35,2 0-62,0 0-64,2 0-57,3 0-47,3-3-34,3 3-31,7 0-19,0-3-10,6 1-8,1 2-10,2-3-3,4 2-5,-1-3-5,-1 3-9,1-2 0,0 0-4,0 1-2,-2-2-2,-4 0-1,-2 3-1,-1-1-8,-2-1-14,-8 3-27,1-2-37,-5 2-52,-4 2-98,0 0-135,-7-1-105,-4 4-46,1-1-53,-4 3-84,-2-3-71,-2 4 33,2-3 59,-1 2 41,-1 0 71,1 0 131</inkml:trace>
  <inkml:trace contextRef="#ctx0" brushRef="#br0" timeOffset="198307.2736">8553 13099 206,'-19'9'482,"1"3"69,2-4 75,-1 1 102,4-1-130,-1 2-51,1-2-12,4-1-12,2-2-32,-1 3-73,4-4-93,2 3-82,4-1-61,2-2-45,5 1-31,3 1-21,3-3-12,1 0-16,5 1-18,1-3-9,2-1-8,1 0-8,-1 0-5,3 0-9,-3-1-6,-2-1-19,3 2-23,-5 0-36,-1 2-47,0-1-71,-1 1-132,-3-2-133,3 4-73,-3-4-102,1 3-195,-1-3-57,2 2 71,0-2 111,1-2 77,3 0 126</inkml:trace>
  <inkml:trace contextRef="#ctx0" brushRef="#br0" timeOffset="199183.3082">10527 12394 230,'2'13'493,"0"3"51,-1-2 50,-1 1 100,2 2-170,-2 1-69,3-3-20,0 4-1,1-4-9,4-1-61,1 0-62,2-1-49,4-3-46,3-3-36,5-3-31,3-2-32,2-4-27,4-2-21,2-4-19,-1-3-11,1 0-9,0-3-6,-1-3-1,-2-2-3,-4-1-1,-1-3 2,-2-2-2,-3-3 2,-2-3-3,-4-5-1,-1 0-3,-4-7 1,2 0-1,-5-1 0,1-1 3,-5-1 3,1 4 4,-1 3 5,0 3 5,-3 1 3,0 7 3,0 2 1,0 5 4,0 2 3,-3 4 0,2 3-3,-1 5-1,1 0-10,-4 3-5,1 4-7,-3 7-4,-1 4 1,-2 6 5,-2 6 7,0 7 5,0 4 8,0 4 8,0 4 5,2 2 2,1 1 3,0 1 1,1-1 4,1-3-5,1 1-3,6-2-5,-2-2-9,4-2-1,1-4-7,3-1-3,3-2-5,1-4-3,1-1-1,4-3-4,0-2-2,2-4-3,1-2-3,1-2-7,-2-3-12,4-3-16,-1-2-20,-3-3-30,2-4-38,-4 0-57,2-2-81,-3-4-165,1-1-154,3 0-121,-6-1-198,3-3-116,-3 0-4,-1 3 131,-2-3 152,2 0 130</inkml:trace>
  <inkml:trace contextRef="#ctx0" brushRef="#br0" timeOffset="199825.1807">11772 12473 258,'6'-4'473,"0"-1"43,-1-2 33,-1-1 1,-1-1-151,0 3-45,-1-3 14,-2 2 37,0-1 40,-2 1 15,-1 1-27,0 1-63,-3 3-70,-3 1-68,-4 2-53,-2 4-44,-1 6-26,-3 1-13,-2 5-4,0 2 1,0 5-6,2 0-10,1-3-11,3 3-14,4 0-14,1-1-11,3-3-8,4 0-5,1 1-4,4-5-4,1-1 2,4 0-1,3-6-2,1 3 0,2-5-2,2-4 1,2-1-1,0-2-2,1-4 3,0-1-4,0-2 2,1-1-2,-2-4-2,-2 0 2,0-3 0,-2-1 0,-4-2 0,3-2 2,-5-2-2,0 2 0,-1 0-2,-4 3 2,-2 0 0,0 4 0,-2 3 0,-2 0-1,-2 5-3,1 2 1,-5 3-1,1 3 3,0 4 1,0 2 6,-1 3 1,1 2 7,2 3-3,1-1 1,0 1-1,3-1-1,1 0-4,2 1 0,2-2-3,-1 1-1,5-1 0,-3-4-1,5 1-4,-1 0-10,3-2-15,1-2-20,-1 1-31,2-4-41,3 0-47,1-1-61,2-4-88,1 0-108,1-3-80,1-1-31,1-3 2,-1-2 12,1-4 19,-1 2 24,-2-4-1,-1-2-38,0-2-8,-2-3 26,-1-2 67,-1-3 99</inkml:trace>
  <inkml:trace contextRef="#ctx0" brushRef="#br0" timeOffset="200257.4771">12141 12498 26,'9'-24'362,"0"-1"90,-1 1 52,-1 2 21,-1-2-63,1 3-135,-1 2-59,-4 5 5,2 0 17,-1 6 22,0-1 23,0 4 18,0 5-9,2 3-33,-1 6-22,-1 5-16,-3 5-26,0 1-38,0 6-39,-3 3-30,-1-1-32,-1 4-25,-1-2-20,2 1-13,-2-1-9,0-2-8,1 1-8,-1-3 0,2-2-2,-1-5-4,1 2-3,3-5 0,-1-2-1,-1 0 3,2-6 6,-1 0 9,2-5 14,2 1 4,-1-4 2,4-2-1,0-3-11,3-2-9,2 1-13,1-5-7,-1 3-5,2 2-2,0-1-1,1 1-1,2 3-1,0 0 2,-1 3-1,-1 3-3,-1-1 0,-2 1 0,-1 2 0,1 1-3,-1 0 2,-3 2 0,-3 0 2,-1 0 3,1 1 1,-6 1 2,1 3 3,-3-4 3,-3 4 3,1-3 2,-2 2-1,-3-4 2,3 2-3,-4-2 3,0 1-4,0-4-2,0-1-1,-1 2-3,1-4-3,3 1-4,-2-3-9,1-3-14,-1-1-22,2 0-40,-2 0-57,0-3-86,3-2-160,2 1-162,4-2-91,0-1-152,7-1-160,2 0-30,2 0 107,5 0 140,-1 2 97,7 1 182</inkml:trace>
  <inkml:trace contextRef="#ctx0" brushRef="#br0" timeOffset="200606.6159">12354 12735 145,'31'0'455,"2"0"58,-3 0 40,-1-3 45,1 1-146,-2 1-92,1-5-14,-1 1 19,-3-3 27,2 3 9,-3-4-19,2 1-38,-2-2-50,-3-1-53,0 2-44,0-3-35,-5 0-24,2 0-22,-6 0-17,1 0-13,-4-3-13,-1 3-9,-4-4-4,-2 1-6,-2 0-4,-2 1 0,-2 1 0,-4 2-6,1 2-5,-2 2-4,-2 0-4,-1 4-5,-2 3-1,0 2 1,-1 3 1,0 3 9,-1 3 7,3 0 11,-1 5 6,1 0 9,4 4 10,0 1 3,2-1 3,1-1 2,1 3-3,2-1-6,2-1-10,1 0-9,1-3-45,2 3-14,2-4 0,-2 1 0,4-5 0,3 0 0,-1 0 0,1-3 0,1-1 0,4-1-16,0-3-109,0-4-59,1 3-80,2-6-158,3 1-185,-2-4-242,2-2-208,0-3-76,0-2 20,1 0 140,5-4 192,-2 0 262</inkml:trace>
  <inkml:trace contextRef="#ctx0" brushRef="#br0" timeOffset="201039.0863">13248 12626 58,'17'-6'544,"-2"3"140,-3-2 101,-3 0 91,0-2-69,-2-1-173,1-1-150,1 0-106,-2-1-82,5-2-76,-1 0-59,2-2-44,0 1-31,-2-1-29,5 0-17,-4-2-12,0-1-6,-3-1-5,0-1-3,1-1-2,-7-1 0,2 0-2,-5-2 5,-3-2 1,1-1 5,-4 2 5,-1-2 11,2 0 5,-5 3 1,1 0 5,0 4 5,0 2 1,0 1-4,2 5-4,0 1-5,-1 4-6,3 1-10,-1 8-5,-1 3 3,1 6-3,0 6 7,3 5 2,-1 5 12,1 2 4,0 4 2,3 5 7,-2 0 1,2 2 8,2 3 6,-2 0 1,4 0 4,-2-1 6,2 0 9,-2-2-3,-1 0-4,2-3-3,0 0-2,-3-3-8,2 0-9,-2-2-22,-2-2-38,2-2 0,-1 0 0,-1-4 0,-2-4 0,-1 1 0,1-1 0,-1-5 0,-2 0 0,0-3 0,-1-1 0,-1-2 0,-3-1-63,-1-3-104,-2 0-51,-3-4-65,3 1-111,-4-3-169,4-5-104,-3-4-153,0-3-170,0-5-40,1-1 73,0-5 168,2-1 120,1-2 193</inkml:trace>
  <inkml:trace contextRef="#ctx0" brushRef="#br0" timeOffset="201196.4408">13038 12861 35,'-5'-14'441,"0"3"123,3 2 124,-1 0 102,2 2-39,2 2-133,2-2-67,4 2-74,4 0-91,4 1-81,6-3-70,5 4-63,6-2-54,3 2-40,3-1-26,0 0-27,4 0-32,-2 3-57,-3 1-103,2 0-157,-5 1-114,-1 1-97,-5 1-165,-6 0-139,-1 1-1,-6 3 98,-2-3 85,-4 3 87,-4 0 175</inkml:trace>
  <inkml:trace contextRef="#ctx0" brushRef="#br0" timeOffset="206083.7129">10654 13505 205,'-15'4'470,"2"-1"44,-2-1 25,0 1 27,2 0-221,0-3-107,2 4-37,1-2 2,5 0 18,-1-2 26,6 1 27,3-1 23,8 2 12,5-2 0,6-2-9,12 1-17,5-3-36,12 2-37,5 0-33,8-4-29,9 3-20,6-2-13,8 0 1,7 0 1,10 0 1,8-2 0,10 2-2,6-2 0,2 3-7,6 1-5,5 0-7,3 1-8,4 2-5,-3 0-9,-2 0-12,-5 2-8,-8 0-3,-7-1-6,-7 1-4,-6-1-7,-9 3-8,-6-3-6,-11 3-7,-7-2-6,-10 0-3,-12 1-3,-9-1-2,-6-1-5,-10-1-10,-8 2-11,-4-2-18,-3 2-23,-3-2-29,-6 0-35,-3 1-51,0-1-75,-3 2-135,-3-4-178,3-1-178,4-5-239,2-1-84,3-3 5,6-5 113,3-2 179,7-9 198</inkml:trace>
  <inkml:trace contextRef="#ctx0" brushRef="#br0" timeOffset="208708.2992">10151 14239 221,'0'12'480,"0"-1"42,-2-4 23,0 2 22,1 1-234,-1-2-124,2 2-57,0 1-23,0-3 8,3 1 19,1-2 37,1-2 35,3-2 33,3 1 18,0-7-2,5 0-24,2-2-43,1-5-48,-1 0-42,3-6-28,1-1-20,-1 0-19,0-4-6,0-1-6,-3-2-3,-3 1 1,-2 0-3,-1-3 7,-5 2 3,-1-2 3,-3 0 1,0 5 0,-3 1 4,0 1 6,0 4 6,0 1-2,0 4-2,-3 3-6,2 2-9,-4 5-12,2 5-11,-3 5-7,0 6-5,-1 4 1,-1 4-3,1 2 4,1 3 0,0 0-2,3 1 1,0-1 2,0 0-2,3-1-3,3-1 1,2-3 0,-1-3-3,3-1-1,1-3-5,3-1 5,0-6-3,3 0 0,0-6 0,1-2-3,2-4 3,-1-2-1,2-4-3,-2-1 0,-1-4 0,-1-3 1,-1-1 1,-4-1-1,0-2 2,-3-2-1,-2 0-2,-2-2 2,-1 5-4,-1-4 2,-1 5-3,1 1 0,-2 2 1,-1 4 1,3-2 1,-1 5 1,-1 3 1,2-2-1,-1 3-1,-2 4-1,3 0 1,0 4 0,0 5 2,0 1 4,0 5 3,4 1 3,-2 1 5,-1 1 0,2 3 2,0 1 1,1-2-3,1 0 0,0-1-2,2-1-4,-1 1-1,0-3-4,1 0 0,1-3-3,-1 1-2,0-5-1,1 4-8,1-6-12,0 1-22,-3-2-30,1-3-45,2 1-74,1-4-157,-2-2-128,4-3-74,0-3-92,1-2-141,-2-3-78,-1-1 77,1-3 100,0 0 69,0-2 110</inkml:trace>
  <inkml:trace contextRef="#ctx0" brushRef="#br0" timeOffset="208951.7284">10907 14236 375,'6'5'474,"-3"0"40,-1 1 23,-1 2-92,2 0-168,-2 1-102,1-3-50,-2 0-12,6 3 22,-2-4 47,4 0 61,1-4 63,1 1 44,2-2 26,3-2 0,0 1-29,0-4-42,-2-2-49,2 0-42,-2 1-41,-4-3-29,0 1-23,-3 0-21,-2-1-20,-2 1-15,-4-2-11,-2 0-12,-5 1-15,0 1-10,-4-1-13,-1 2-14,-1 1-18,-4 2-33,1-1-41,3 0-64,-4 2-127,6 2-151,2-1-92,1 0-104,5 2-169,-2 0-84,3-1 48,2 1 119,4-2 84,2-1 122</inkml:trace>
  <inkml:trace contextRef="#ctx0" brushRef="#br0" timeOffset="210474.5089">11135 14190 32,'16'11'425,"-4"-3"60,-2-1 36,-1-2 16,-2-1-134,-2 0-159,1-2-86,-2 1-29,-2-1 12,1-2 57,1 0 67,2 0 59,-1-2 38,2-3 9,2 1-15,0 0-48,0-1-58,3-4-55,-2 3-43,2-2-25,-3 0-24,4 2-15,-2 0-15,-1-3-8,-1 0-12,0 2-6,-3-1-6,0 1-6,-3 2-4,3-2-2,-6 4-2,4 0 0,-4-1-1,0 2-5,2-1-4,-2 2-3,1-1-2,-1 0-5,0 1-2,0 1-2,0-2 2,0 1-5,0-1 1,0 1 4,0-1-2,0 0 0,0 0 1,0-2 1,-1 1 4,1 2-3,-2-3 5,2 3 2,0-1 2,-2 0 3,0 2 2,2-1-1,0 1-1,0 0-4,-2 0 0,2 0-3,0 0-3,0 0-1,0 0-1,0 0-2,0-2-3,2 2 1,-2 0 0,0-2 1,4-2 1,-2 1 4,1 0 0,1-2 3,-2-2-4,4 0-1,-3-2 1,1 2 0,-1-1 1,0 1-1,0-2 4,-3 1-1,3-3 1,-3 1 0,0 0 1,-3 0-1,3 0-1,-3 1-2,0-4 5,0 3-4,-1 0 4,2 0 0,-1 0-2,-1 1 2,2 2 0,-2 3 1,2 1 0,1-2-1,-1 5-6,2 3 1,0 3-2,-2 4-2,0 7 1,0 2 3,2 5 5,-1 0 1,1 3 3,0 3-2,1-2-2,-1 0-3,2 2 2,2-4-3,1-1 0,-1 1-1,4-4 0,-2-1 0,1-2-1,2-3-2,-1 0 0,1-2 0,1-4 0,0 1-2,-1-5 2,3-1-3,-3 1 0,4-4-2,-1-4 4,-1-2-4,0 0 1,3-4-1,-4 0 0,2-3 4,-3-5-3,0-1-1,0-1 0,1-4 0,-2 1 0,-2-3-1,1 0 0,-4 2-2,3 2 2,-3 2 1,0-1-3,-1 3 3,-1 1-1,-1 4 2,2 2 0,-2-2 1,0 4-2,0 0 0,0 0 0,0 2 0,-2 0-2,2 2 1,-1 1-2,-1 0 2,2 2-2,0 2-2,0 3 4,0 2-3,0 3 4,0 4-1,2 0 2,-1 5-1,1 0 2,0 0 0,-2 1-1,2-1 3,1 0-2,0-1 0,0 1 3,0 0-1,0-2 0,-1-1 1,2 1 1,-1-3-2,1 0 1,-2-4-3,2 0 0,-1-3 0,-1 4-2,4-6 2,-2 1 0,-1 0 2,3-1 1,-3-2 2,3 0 0,-2 1 0,2-2-2,-1 0 1,2-2 0,-1 0-3,2 3 0,-1-3 0,-1 0 0,0 0-1,1-3 0,-1 3 2,-1 0-2,2-2-2,1 0 0,-1 0 0,-1 0 0,2-1 0,-1 0 0,1 1 0,-1-1 0,0-1 0,1-1 0,-1 2 3,-1-2-3,0 1 3,1-3-1,-1 3 0,-2-3 1,1-2-3,0 3 0,-2 0 0,1-3 0,-2 0 2,-1-1 1,1 0-2,1 0 1,-2-2-1,-1 0-1,-1 0 0,-2-2 0,3 0 0,-3 0-1,1-1 1,-2 0 2,-2 4-1,0-3 1,3 2-1,-3 1 0,0 2 2,1 1-1,-2 2 0,1 3-2,0 3 1,-1 0-1,-1 5-1,1 0-1,1 5 2,3 0 0,-3 4-2,6-2-1,0 2 3,0-2-4,6 0 3,0 0 0,1 0 3,2-2-2,2 0 0,2-1 0,2-2-2,0-3 1,3 0-1,-2 0 1,2-2-2,-2-2 0,2 0-3,-3 0 3,0-2-2,-2-1 0,1-2 3,-4 1 1,0-1 0,-1-4-1,0 2 1,-3-3 1,0 0-2,-3 1 2,2-1 0,-2 4 0,-1 0 0,0-3 2,-2 4-2,2 0 1,-2 1-2,1 1 1,-1 1 0,0 1-2,0 1-1,0 0 1,0 1-1,0 2-1,0 3 4,0 1-1,4 2 1,-4 3 1,2 1-1,-2 1 4,4 3-1,-2 0 2,-1-1-1,1 1 0,2 0-1,-2-2 0,2 3-1,-1-6-2,0 2 0,-1-2 0,-1-1 0,2 0-2,0-3-3,-1 1-4,-1-2-16,2 0-18,-3-2-33,0-1-44,2 0-57,-2-1-72,1 0-132,-1-3-141,2 1-68,0-2-113,0 1-177,0-2-49,2-1 82,-1 0 124,1 0 83,4-5 145</inkml:trace>
  <inkml:trace contextRef="#ctx0" brushRef="#br0" timeOffset="210962.3209">12477 14260 18,'-1'-3'425,"-1"-5"60,2 2 35,-4-1 26,2-4-104,-2 3-136,3 1-38,-3 1 23,2-1 42,-2 3 40,3 0 8,-2 0-23,2 4-40,-1 3-51,2 2-52,-3 4-34,3 5-14,0-1-9,0 6-15,0-2-18,0 3-19,0-2-22,3 1-21,-3 0-15,2-2-11,-1-2-7,2 1-6,-2-1-10,1-1-2,-2-2-4,2-2-4,0 0-3,0-4-1,-2 1 2,0-2 0,2 0-2,-2-2 0,0-1-4,0-2-5,0 2-20,-2-2-34,0-2-43,-2 0-69,2-1-116,-2-1-130,1 0-80,0-2-31,2 3-58,-1-2-92,-2 0-40,2 1 51,1-1 50,-1-2 43,4 2 89</inkml:trace>
  <inkml:trace contextRef="#ctx0" brushRef="#br0" timeOffset="211809.3099">13225 14032 291,'5'-2'444,"-4"-1"47,1 1 29,1-4-80,-3 3-146,-3-2-100,1-2-58,2 0-22,-1 1 10,-2 0 33,0 1 51,1 2 46,-4-1 34,1 3 20,-3 1 1,-1 1-12,0 6-24,-4 4-25,-2 2-17,-3 2-14,3 3-20,-3 6-23,3-1-30,-2 2-25,2 1-28,4-1-22,-2 0-16,6 0-17,1 1-10,2-4-6,2-2-8,4-2-4,0-1 0,1-2-3,3-2 2,2-1-2,-1-4 0,5 0 0,-2-4-2,0 0 0,1-4-1,1 0-1,-2-2-1,4-1 0,-3-3 0,0-2-1,2-3 2,-2 0 0,-1-3-2,1-3 0,-1 0 5,-1 1 1,0-4-5,-2 2 0,4 0 2,-7-1 0,2 0-5,-3 1 1,2-1 0,-1 3 4,-3 0-2,-1 1 1,2 1-1,-4 2 1,2 0 2,0 3-2,0 3 4,-1-1 2,1 3-1,-3 1 1,3 1-1,-1 2 1,-1 0 0,2 3-4,-3 5 6,0 3 0,3 1 5,-1 5 5,-1 2 4,2 2 6,0 1 7,0 2 3,0-1 3,2 2 0,-1 1 0,1 0-2,-1-5-4,2 1-6,3-2-1,-3-1-6,1-2-2,1-3 0,1 1-1,-2-4-2,4 1 2,-4-2-2,2-3-2,0 0-4,0-2-1,1-2-3,1-2-4,-1 1 0,2-4-4,0-1-8,0-3-14,0 2-25,0-1-33,3-3-56,-2 1-76,-1-2-130,5-1-162,1 1-100,-2-1-148,3 1-176,-1 1-45,-1-1 71,1 2 140,-1-1 107,1 2 169</inkml:trace>
  <inkml:trace contextRef="#ctx0" brushRef="#br0" timeOffset="212273.2825">13844 14364 323,'-6'5'500,"-6"-4"56,0 1 73,0-1 55,-4-1-114,0 2-34,1-2 3,-2-2 8,2 2-29,2-1-79,0-2-92,2 1-74,4-1-69,1 0-52,0-5-32,4 4-26,2-1-21,2-3-17,5 0-16,3 2-9,1-3-10,2 4-3,2-2-2,2 2 2,-2 2 0,1 1 3,-1 2-3,1 2 0,-4 3-1,0 2 0,-3 3 0,-3 3 0,0 1 0,-5 5-1,-5 1-1,-1 0-1,-5 5-3,-2 0 0,-1 0-1,-2 0 1,0 0 4,3-2 2,3 0 3,0-2 3,5-1 4,2-3 2,4-2 2,2-2 3,5-2-2,0-3 0,6-2-2,4-3-4,2-3-8,1 0-5,-1 0-4,3-3-2,-3-1-2,0 2-2,-2-3-1,0 2 1,-4-1-2,0 1-1,-3-1 0,-3 2-3,-2 0-6,-1 1-19,0-1-23,-3 2-38,-3 0-49,2 0-84,-4 2-144,2-1-185,-3 1-153,0 0-248,-1 0-116,-1 0-5,-4 1 106,2 1 180,-3-3 162</inkml:trace>
  <inkml:trace contextRef="#ctx0" brushRef="#br0" timeOffset="213059.0674">12327 14440 223,'3'-3'461,"-3"3"48,0-6 31,-3 0-20,2-1-137,-2 0-60,-2 0 26,2-3 46,2 0 51,-2-2 41,3 1 6,0-4-48,4-1-83,1-1-74,5 2-65,1-1-63,4 0-39,2 1-21,4 3-19,-3 2-12,4 3-8,-3 4-8,-2 3-3,-1 5-7,-1 5-1,-5 4-5,-6 3-1,-6 4-2,-4 4-4,-7 5-4,-2-2 0,-3 1-2,-3 1 3,2-4-1,4 0-1,0-2-1,2-2-3,4-4-2,3-1-2,4-4 1,4-1-2,4-4 1,7-2-2,4-4-1,5-2-2,6-2-3,6-4-4,0 1-8,1 1-14,3-3-23,-2 1-27,-2 1-47,0 0-72,1 2-110,-4-1-190,3 1-130,-1 0-224,1-2-166,-3 1-39,2-2 58,-2 1 167,3-3 137,-1-1 244</inkml:trace>
  <inkml:trace contextRef="#ctx0" brushRef="#br0" timeOffset="213581.2229">14669 13539 146,'-10'2'510,"-4"0"122,1-1 128,0-2 114,2 1-112,1 0-107,3-2-84,2 2-91,1-2-109,2 0-98,5 2-83,5-1-59,5-1-44,8 0-26,5 1-18,4-2-13,7-1-11,-1 2-7,1 0-12,-4 2-22,1-3-42,-6 3-66,-1 3-135,-9-1-150,-3 2-93,-2 1-95,-7 0-156,-6 3-99,-6 2 46,-7 1 104,1 0 75,-6 3 99</inkml:trace>
  <inkml:trace contextRef="#ctx0" brushRef="#br0" timeOffset="213733.2511">14785 13689 220,'-18'15'486,"2"0"83,4-4 77,2-1 89,5-3-162,1-1-79,4 1-51,4-3-40,5 1-48,6-2-73,4-2-77,5-1-60,4-1-50,5-2-38,1-2-30,4 5-44,2-6-88,-2 3-134,1-2-109,3 0-96,-5 1-186,0-1-159,0 2-20,-4-2 77,1 0 80,-3-1 78,-1 1 184</inkml:trace>
  <inkml:trace contextRef="#ctx0" brushRef="#br0" timeOffset="214751.0956">17553 12508 169,'6'-9'461,"0"-2"44,-5 1 30,2-2 29,-3 0-187,-3 2-83,2 1 6,-4 3 47,2 0 42,-3 1 26,0 2-3,-1 3-24,-2 3-57,-2 6-63,0 6-48,0 1-35,-1 8-30,3 1-28,3-1-26,2 3-26,4-2-17,4 1-14,2-1-11,3-1-7,6-3 0,4 1-1,1-5-3,5 0 4,1-1 0,3-7 4,0 1 4,3-5 2,-2-2 3,0-3 5,-4 0 8,-2-3 8,0-2 7,-5-2 10,-1-1 7,0-1 8,-5-2 5,-1-1 1,-2-3-2,-5-2-2,1-1-5,-6 0-4,0-3-8,-2-1-41,-2 2-36,-1 0 0,-2 1 0,0 0 0,-4 3 0,2 0 0,-1 4 0,-2 0 0,0 2 0,0 0 0,0 2-79,3 4-129,-1 0-90,3 1-163,2 1-168,5 2-135,0 2-242,3-1-94,5 5 16,-1-2 142,5 1 176,1 1 161</inkml:trace>
  <inkml:trace contextRef="#ctx0" brushRef="#br0" timeOffset="214915.2176">18106 12542 84,'27'8'506,"-5"0"146,-3-2 134,-5-1 119,-4-2-60,0 0-115,-5-1-94,-1-1-110,-2-1-114,-2 0-104,0 0-98,-2-1-78,2-1-53,0 2-41,0-1-43,0 1-57,0-2-92,5 1-178,-1-1-154,5-1-122,3 1-199,3-2-137,0 1-11,0-1 123,6-2 126,-2 1 116</inkml:trace>
  <inkml:trace contextRef="#ctx0" brushRef="#br0" timeOffset="215291.1023">18827 12491 352,'-7'-3'544,"-5"-2"101,1-2 145,0-1 68,1-2-130,1 2-71,-1 0-60,1-2-72,3 1-118,2-2-115,1 0-89,6 0-62,0 1-42,4 0-27,5 2-19,0 0-14,2 5-11,0 2-8,1 1-4,-3 6-1,0 4-1,-5 6 3,-4 3 3,-6 4 7,-1 3 0,-5 4 1,-3-2-2,3 0-4,0 0-4,3-1-5,0-4-6,8-3 1,4 1-1,6-5 0,4-1 1,8-3-2,4-3 2,5-3-1,1-3-7,0 3-11,2-5-19,-5 3-24,-1-2-39,-5-1-54,-3 1-81,-2 1-152,-7-1-137,-1 1-73,-3 0-92,-3 0-130,-6 3-75,-2-3 78,-7 5 109,-1-4 71,-5 4 119</inkml:trace>
  <inkml:trace contextRef="#ctx0" brushRef="#br0" timeOffset="215861.6535">16994 13287 199,'-47'15'458,"1"-1"40,3-4 22,0 2-2,1-2-218,5-1-138,2 0-73,1-1-38,2-1-16,6 0-3,0 0 19,5-2 24,5-2 29,2 1 24,4-3 18,1 3 10,6-4 9,3 3 25,5-3 27,5 0 31,6 2 19,7-2 10,7-2-7,7 2-33,6-3-37,4-1-43,7 3-31,2-3-18,7 1-11,2-1-11,5 1-9,7-1-7,5 3-5,6-3-10,4 3-3,5-2-3,3 1-4,2 0-1,1 0-2,2 0-1,4-1-1,3 0-6,2 0 1,0-1-5,2 0-1,-2 1 4,0-1-3,0 0 1,-2 0-4,4-1 1,0 1 0,0-3-4,2 2 2,-6-1 2,-1 0 2,-3 3 2,-1-2 2,1 1-1,-2 1-4,0-1-2,-4 0-6,-5 0-3,-5 2-2,-6-1-5,-5 1-2,-8 0 0,-6 1-2,-8 1 0,-4-2-1,-4 2 0,-10 2-4,0-2-1,-7 1-2,-6 1 0,-4 0-4,-4 0-2,-3-1-7,-4 1-11,-4 2-15,-3-3-24,-2 4-32,-6 0-48,-1 0-70,-9 4-167,-3-2-146,-6 0-177,-6 1-221,-4-4-86,-8 1 9,-2 3 141,-4-2 144,-4 1 189</inkml:trace>
  <inkml:trace contextRef="#ctx0" brushRef="#br0" timeOffset="216659.2532">16841 14160 328,'-4'-8'455,"4"-4"45,0 0 27,0 0-82,0 1-160,2 0-84,0-2-29,0 3 21,1 1 43,-1 3 47,1 1 35,-3 1 15,0 2-4,0 2-26,-3 4-35,0 4-29,-1 5-24,-4 3-18,2 1-16,-3 3-23,0 0-28,0 1-28,-1-1-22,5 0-20,1-2-16,1 1-11,0-3-6,6-1-6,-2-2-8,5-2-1,3-2-3,4-1-2,2-1-4,0-4-2,3-1 3,3-2-4,-2-3 1,2 0-1,-3-5 3,1 2 0,-4-3-2,0-2-1,2-2 0,-6-2 0,0-1 0,-1 0 0,-1 0 0,-2 2 2,-1 1 2,-1 2 8,-1-1 8,1 3 13,-4 0 12,2 5 7,-3 0 2,0 1-1,0 1-7,0 0-11,-3 6-7,2-1-9,-4 5-6,0 5-4,-3-2-1,1 5-3,-1-2 0,1 3-1,-1 0-3,-1 2-6,-1-2-13,5 0-21,-2 1-33,1-1-43,0-2-56,5 2-74,-1-2-118,2-2-100,2-1-61,1 0-10,1 0 10,4-4 26,1-1 43,-2-2 25,0-1-28,4-4-47,-4-4-11,2-3 31,0-3 72,3-2 88</inkml:trace>
  <inkml:trace contextRef="#ctx0" brushRef="#br0" timeOffset="217109.3519">17129 14319 156,'15'-19'421,"1"1"61,-1-1 37,3 0-20,-2 0-117,-1 1-92,0 4-27,0 0 22,-2 2 27,0 2 33,-3 3 23,-1 2 4,-2 1-25,0 4-39,-2 4-32,-1 3-33,-4 1-33,0 5-34,-4-1-32,-2 5-28,0 2-28,-1-1-21,-2 1-17,-1 1-14,0-2-10,1-1-11,3 2-4,-1-4-2,2-1-3,-1-3-3,2 1 0,3-4-3,-3-1 0,4-2 1,-2 0 4,2-3 4,0 0 4,0-4 5,2-2-2,-2-2 0,4-3-4,-3-4-3,5-2 2,0-3-5,-3-3 0,4-1 1,-1 1-2,2-1 5,-1 1-2,1 1 7,-1 3 3,1 0 3,-3 5 8,1-1-4,-3 3 1,3 1 2,-1 3-2,-2 1 0,1 1-5,-1 3 3,5 2-1,-2 4 8,3 1 5,-2 2 3,3 2 4,-2 2-3,1 2-2,0 0-7,1 1-8,-3 2-4,2 0-6,0-1-1,-3-2-4,2 1-4,-1-1-1,-1 0-1,-3-1-1,3-1-5,-2-1-15,-1 0-15,2-3-28,-4 1-35,-1-3-46,0 1-55,-1-2-91,-2 0-163,0-2-108,1-1-114,-4 0-195,-1-2-94,-1-4 24,-2 1 135,1-5 112,2-1 136</inkml:trace>
  <inkml:trace contextRef="#ctx0" brushRef="#br0" timeOffset="217530.9156">17306 14152 168,'-12'-12'532,"-6"2"107,3 0 123,-1-1 118,1 0-120,0 3-98,6-1-83,-1 4-71,4 0-102,3 2-96,1-3-93,5 1-72,5 4-53,5-2-37,6-1-22,1 0-14,7 3-8,2-1-10,1 2-16,4 0-29,2 0-43,1 2-58,0 1-114,1-1-135,1 0-95,-1 0-38,-3-1-5,1 1 11,1-1 51,-4-1 73,-2 0 62,1 0 38,-3-1 46,0-2 77,-3-1 101,0 0 110,-1 0 89,-3-1 59,-4-3 18,0 5-13,-3-3-8,-5 0 17,2 4 54,-5-1 66,-2-1 61,-1 4 50,1-2 28,-4 4-3,-2 2-56,-2 1-56,0 7-51,-3 0-38,-2 4-34,-3 2-42,-1 3-30,-2 2-26,-1 0-24,-2 3-23,0 0-20,-2 1-17,1-1-14,2-1-14,-2 0-17,3-1-22,0 0-34,5-1-48,-4-3-60,7 0-111,-1-3-173,4-1-113,3-3-72,-1-4-116,-1 0-139,3-4-5,0-2 122,0-3 101,3-3 87,-1-2 150</inkml:trace>
  <inkml:trace contextRef="#ctx0" brushRef="#br0" timeOffset="217779.8259">17817 14221 246,'3'-22'502,"0"2"94,-3 1 113,2 2 113,-1 4-157,1 1-65,1 3-37,-2 1-40,5 5-81,1 2-89,1 1-73,3 3-47,-1 2-39,2 5-30,1 1-22,2 3-18,-2 3-21,2 2-21,-1-2-19,-1 4-18,-1-1-13,1 3-12,1-3-7,-3-3-6,0 2-4,1 0-4,-3-2-13,0 0-18,1-1-20,-3 0-33,2-3-57,-3 1-59,-1-2-86,4-3-139,-5-2-118,5-1-48,0 0-38,-2-3-101,2-3-88,1-2 58,0-3 86,-1-2 58,1-2 78</inkml:trace>
  <inkml:trace contextRef="#ctx0" brushRef="#br0" timeOffset="217993.3913">18318 14289 138,'11'-12'464,"2"-2"72,-4 2 85,-3 2 111,0 3-95,0-2-79,-3 5-30,0 0-23,-2 3-34,1 1-72,0 3-76,0 2-66,-2 4-48,0-1-39,0 3-40,-2 2-32,0 0-31,2 0-21,0 2-17,0 1-10,0-2-12,2 0-13,0 0-14,-2-3-28,3 3-40,-1-4-58,2 2-93,1-3-137,-2-1-109,3-2-52,1 0-17,2-1-34,-1-5-38,3 0-24,0-5 30,1-1 30,1 0 33,3-4 73</inkml:trace>
  <inkml:trace contextRef="#ctx0" brushRef="#br0" timeOffset="218299.7441">18629 14315 44,'12'-6'432,"-2"2"57,0 0 40,-5 3 27,1 1-104,-3 1-118,3 3-36,-3-1 26,2 2 31,1 1 32,-2-2 10,2 1-24,3-1-34,0 0-55,0 2-43,1-2-41,4-3-36,-1 1-26,0-1-20,1 2-19,-4-3-11,4 0-9,-7-3-2,2 2 6,-1-1 2,-1 1 4,-3 1 2,-1-4 1,0 3-2,-1-1-7,-2-3-9,-2 1-11,-1-1-11,0 0-11,-1-2-11,-1 0-9,-2 1-9,-2-1-5,2 0-4,-2 3-9,0-1-10,1-3-13,-1 5-14,-1-1-24,3 0-25,-2 1-39,1-1-46,2 1-51,0 1-92,2-1-144,-1 1-98,2-1-53,1-2-132,-2-1-131,0 1-1,-2-1 114,3-1 99,1 0 78,2 0 176</inkml:trace>
  <inkml:trace contextRef="#ctx0" brushRef="#br0" timeOffset="218657.4993">18399 13910 184,'-9'2'510,"-3"-1"106,3 2 109,-3-3 102,2 2-139,1-2-85,-2 0-61,6 0-66,0 0-86,1 0-86,0 0-87,2 0-69,4 0-56,2-2-39,3 2-25,2 0-13,6-1-7,3-1-8,2 2-12,-2-1-18,1-1-26,2 0-32,-3 2-49,1-2-79,-2 1-97,2-1-85,-4 0-47,2 2-18,-3-2-19,1 1-65,0-1-70,0 0 9,-2 1 21,2-3 24,-3 3 55</inkml:trace>
  <inkml:trace contextRef="#ctx0" brushRef="#br0" timeOffset="219190.3313">18857 13733 224,'-2'-2'522,"1"-1"93,-2 0 82,1-1 76,2 2-188,0-1-99,0-1-84,2 3-71,1-2-71,0-1-70,4 0-64,2 1-54,5 0-32,1 0-15,2 1-13,1-2-5,3 4-5,-2-5 4,-1 5-5,1 0-1,-4-3-3,-2 3 2,0-1 1,-3 1 4,-3 0 8,-2-2 23,1 2 21,-3-1 21,-2-1 23,-1-1 18,0 0 11,0-1-2,0 0-9,0 1-5,-1-1-10,1 1-13,0 2-13,0-3-11,0 2-13,-3 2-11,3 0-15,0 2-7,0 2-3,0 2 3,0 5 2,-2 2 8,2 5 4,0 4 5,0 2 3,0 0 0,0 5 0,0-2 0,0 1-3,0 1-1,0-1-4,0-4-7,2 2-6,1-3-4,-2-1-6,1-1-3,-1-1-4,2-2 1,0-1-4,-1-1-7,-1-3-12,4-2-24,-4-1-30,2-1-43,-3-3-58,2-1-75,-2 1-125,0-4-125,1-1-61,1-1-69,-2 0-163,-2-3-69,1-3 60,-1 1 101,-2-1 69,-1-4 102</inkml:trace>
  <inkml:trace contextRef="#ctx0" brushRef="#br0" timeOffset="219385.7688">19004 14047 179,'-12'-3'506,"0"0"111,2 1 118,-2 0 114,3-1-133,1 1-96,3 0-74,0 0-83,2 1-109,5-1-103,4-1-91,4 0-65,4 0-43,6 0-24,3 0-12,3-1-1,0 0-10,5 1-17,-6 1-28,3 1-44,1 1-75,-6-2-111,0 2-101,-2 0-63,-1 0-21,-2 0-3,2 0-24,-6 2-58,0-2-38,-4 0 7,2 1 5,1-1 25,-2-1 88</inkml:trace>
  <inkml:trace contextRef="#ctx0" brushRef="#br0" timeOffset="220070.3059">19820 14189 312,'6'-5'499,"2"-3"66,-5 0 76,-2 2 68,2-1-124,0 2-39,-3 0-11,0 3-11,0 0-42,-3 2-88,-1 4-89,-4 1-75,-1 4-54,-2 5-38,-6-2-24,2 5-20,0 2-18,0-2-19,2 2-12,-2-2-16,4 0-9,-3 1-7,5-2-7,0 1-7,2-3-17,-1-1-20,1-1-38,-1-1-50,2-2-78,2 1-136,1-3-134,1 0-66,1-2-29,-2-1-23,3-1-40,0-3-18,0 0 21,0-3 27,0-1 27,4-3 57,-4-3 107</inkml:trace>
  <inkml:trace contextRef="#ctx0" brushRef="#br0" timeOffset="220318.9525">19655 14269 113,'5'-9'454,"-4"-2"54,2 1 39,0 0 40,-1 2-128,-1-1-84,1 1 1,1 1 27,-2 3 27,2-4 18,3 4-13,-2 1-49,4 1-69,-1 0-63,4 4-50,-1 0-43,2 1-38,0 1-29,1 4-22,1 0-18,-4 1-11,4 2-14,0 2-9,-2-1-5,0 2-6,2-2-2,-3 1-5,0 0-8,2-2-19,-1 2-30,0-1-41,2 0-62,-3-5-116,4 4-133,0-5-97,2 1-39,-1-2-35,2-2-75,-2 1-57,2-4 27,-2 0 52,-1-4 38,2 1 60,-1-2 127</inkml:trace>
  <inkml:trace contextRef="#ctx0" brushRef="#br0" timeOffset="220637.8233">20284 14126 215,'0'-13'478,"0"1"55,0 1 59,-4-1 93,2 2-128,-2-1-38,3 5-5,-1 0 0,0 2-18,0 0-77,0 3-100,2 1-84,0 1-59,2 4-35,0 6-24,2 0-4,-3 5-8,5 1-8,0 1-12,0 2-6,1 2-6,1 2-12,-1-1-6,-1-2-9,1 2-4,-2-2-8,3-1-5,-3 0-7,1-2-4,0-1-4,-3-3-3,3 0-4,-3-2-2,2-2-3,-4-3 0,-1 1-2,4-3-3,-4-1-10,2-1-12,-2 1-26,0-4-36,0 0-56,0 0-73,-2-5-129,2-1-147,0-1-84,0-1-47,2-1-115,2 0-125,1-3 31,3 1 108,-1-1 78,6-2 67,2 2 161</inkml:trace>
  <inkml:trace contextRef="#ctx0" brushRef="#br0" timeOffset="221112.4089">20796 14225 382,'-11'-1'512,"0"-2"79,-3-2 85,0-4 16,0 3-129,-1-2-41,3 0-15,-1 1-28,1-4-46,3 1-75,2 1-77,-1-1-68,2 0-60,5-2-51,1 2-33,3 1-24,3-2-15,1 1-8,2 2-5,5-1-1,-1 3 1,2 0 1,0 1 2,0 4 1,-1-1-1,1 2-3,-1 2 0,-1 2-3,-1 4-1,-2-2-1,-2 5 0,-1 0 0,-3 3 1,0 0 0,-4 2-1,-4 2-2,-1 1-2,-3 1 0,-1 2-2,-3-2 0,-1 0-1,1 2 0,-4-2 1,4 0 3,-2-1 6,-1 0 8,4-2 9,0-5 7,4 2 3,-1-2 2,4-2-4,1-1-1,3-1-6,0-1-2,5-3 3,0 1-2,3-1-3,5 0 0,0-1 0,4-2-1,-1-1-9,4 0-3,-1 0-4,-1-1-3,3-1-2,-7 1-3,3-1-1,-4-1-3,-1 1-12,-3-1-25,-2 0-38,-2 0-67,-4-1-95,1 0-192,-2-2-145,1-1-105,-1 1-188,0 0-118,0-1 1,0 0 142,3 1 130,2-3 113</inkml:trace>
  <inkml:trace contextRef="#ctx0" brushRef="#br0" timeOffset="221447.3989">21148 14246 133,'11'-8'466,"-4"3"83,-1-3 80,2 4 100,-4 0-119,-3 1-99,1-1-44,-2 3-36,0 2-39,0 3-65,-2 1-55,1 1-49,1 5-39,-3-1-36,6 2-37,-2-2-28,1 1-26,2-1-15,1 2-12,4-4-7,-5 3 0,5-4 3,3 0 7,1 0 6,-2-4 10,2 0 11,2-1 11,-1-1 7,-3 2 10,3-6 6,-5 2 6,-2-1 2,1-1 0,-4 0-8,1-4-8,-4 1-16,-1-2-10,0-3-16,-6 2-15,3-3-9,-6 1-10,2-1-5,-2-1-7,-3 2-17,-1 1-26,-1 0-34,-1-2-49,1 5-65,0 0-97,2 1-180,2 2-122,4 1-105,1 2-176,4 1-100,1 0 10,1 1 148,2 1 123,3-2 127</inkml:trace>
  <inkml:trace contextRef="#ctx0" brushRef="#br0" timeOffset="221753.0899">21513 14201 193,'16'4'470,"-1"1"49,-2 1 41,-4-1 48,1 1-191,-2 3-69,-1-2-5,-1-1 21,-1 3 28,3-2 7,2 2-4,-3-4-37,2 2-44,3-2-47,-2 2-44,5-2-37,0-2-32,0 0-23,3 1-14,-2-4-12,1 2-3,0-2-4,-2-2-2,-3 0-1,2 0 1,-4-1-2,-4 0-1,3 0-6,-8-4-5,2-1-15,-4 1-12,-1-3-17,-4 0-13,-1 1-10,-5-1-10,3 0-6,-4 2-14,1-1-16,-3 2-28,1 1-35,1 0-50,0 2-64,2 0-85,1 3-159,4-1-135,3 1-66,-1 1-126,2 1-150,4 1-23,2-2 113,-1 1 129,7-1 87,-1 0 164</inkml:trace>
  <inkml:trace contextRef="#ctx0" brushRef="#br0" timeOffset="222017.0563">22314 14076 352,'27'-5'615,"-6"-2"150,-5-1 120,-1 1 52,-2 0-168,-2 2-105,-7 4-126,2-3-122,-4 4-94,-1 0-75,-1 4-58,-1 2-38,-1 3-23,-4 2-15,2 3-16,-7 2-18,2 1-15,0-1-17,-2 2-12,2 1-10,-3 0-9,1-1-6,1 0-5,1 1-7,-3-3-18,3 1-27,0 0-45,0-2-71,-2-1-115,2-1-193,1 0-125,2-5-178,-1-1-190,1-2-54,-2-4 53,5-1 165,-3-1 117,1-2 199</inkml:trace>
  <inkml:trace contextRef="#ctx0" brushRef="#br0" timeOffset="222275.0769">22137 14125 414,'-6'-9'653,"2"-2"131,-2 3 110,2-1 21,0 1-173,2 1-123,0 2-135,4 1-101,4 2-82,-1 4-63,4 4-47,5-1-33,2 3-17,3 4-16,5 2-15,-1 2-17,3 0-18,-2 3-16,1 2-19,-1-3-12,-2 2-9,-1-1-7,0 0-3,-5-2-5,1-2-4,-4 2-11,1-3-21,-5-2-28,1-2-44,-3 1-70,1-3-111,-4-3-182,5-1-117,0-2-105,-2-2-186,4-2-90,-1-1 27,2-2 147,0-1 112,3-3 121</inkml:trace>
  <inkml:trace contextRef="#ctx0" brushRef="#br0" timeOffset="223041.33">22904 14179 357,'8'-1'534,"-1"-4"80,-3-1 89,1 1 31,0 0-146,-4 0-67,2-1-49,-3 1-39,3 2-63,-3-2-75,0 3-67,0-1-62,0 0-47,0 1-38,0 0-26,2 2-21,-2-1-14,0 1-12,0 0-4,1 0 1,-1 0-5,2 0 0,0-2 0,-2 2 1,2 0 4,0-2-4,-1 2 4,2 0-2,-1-1-1,-2-1 3,1 0-1,3 0 4,-4-1 3,4 0 6,-4 0 6,1 0-1,-1 0 1,4-3 1,-2 1 1,1 0 1,-3 0 2,1 2 2,1-1 5,0-1 0,-2 1-1,0 1-2,0 0-4,0-1 0,0-1-4,0 0-1,0 2-2,1-1 2,-1 1-1,0 1-1,0-2 3,0 0-2,0 3-2,0-2 3,0 3-3,0 0 0,0-2-4,0 2 1,0-1-1,0 1 0,0 0-1,0 0-4,0 0-1,-1 1-2,1 1-4,-4 2 0,3 4 4,-4 3 5,0 2 7,-3 0 5,2 5 3,-1 0 2,-1 0-1,4 3-2,-6-3 4,5 1-4,-1 0-1,0-3 0,0 2-4,5-1-3,-4 1-6,4-1-2,-1 0-3,2-2-2,2 2 1,-1-1 2,4 1-2,-4-3 3,3 1 0,0-1 1,0 0 0,-1-2 0,3 0 1,-3-3 0,3 1 3,-2-2-3,4-1 4,-5 0 1,3-2 0,0 0 2,-1 1 0,0-3 1,4-1-2,-4 1 2,2-1-4,0-2 2,5 0-2,-3 0-2,3-2-1,0-1 0,1 0-1,-1-3-3,3 1 1,-2-2-1,1 0 1,-4-1-1,4-2 4,-5 2 0,0-5 5,-2 2 2,-3-2 3,1 1 3,-4 0 2,-1 0-1,-1 1 0,-4 1-7,-4 1-11,-2 3-9,-4-3 0,-3 2-29,-2 2-32,-2 0-37,3-1-43,-2 5-66,3-2-82,2 1-156,2 0-159,4 1-95,9 1-180,-1-2-130,4 0-12,3 0 119,5 1 158,0-3 115,4 1 221</inkml:trace>
  <inkml:trace contextRef="#ctx0" brushRef="#br0" timeOffset="223273.4387">23507 14155 477,'25'-9'720,"-6"1"160,-2 1 117,-5 1-3,-3 1-168,-4 1-142,0 3-184,-1 1-130,-4 1-92,-1 3-60,-3 2-39,-1 3-28,-4 1-19,5 4-20,-7 0-25,4-3-22,-2 4-19,1 0-16,-1 0-14,2 0-9,0 1-20,-1 1-23,1-5-34,-1 4-53,1-1-72,-1-3-111,1 2-196,1-2-115,0-3-159,0-1-196,3-1-55,-3-2 44,0 0 172,5-3 121,-1-2 181</inkml:trace>
  <inkml:trace contextRef="#ctx0" brushRef="#br0" timeOffset="223542.9162">23468 14224 384,'-3'-20'524,"-3"0"89,3-2 133,-3 1 45,0 5-116,3 0-37,1 4-35,-2 3-51,0 1-109,4 1-112,0 4-88,3 3-66,2 3-39,0 4-19,4 3-8,3 3-2,1 4-4,2 0-11,0 3-7,2 2-10,0 0-13,-2 1-9,2-1-14,-1 0-6,-3-1-10,2 1-9,-3-1-7,-1-3-5,-1 1-7,-1-4-17,-2-1-23,1-3-33,-2-2-45,-3-1-66,1-1-88,-1-3-173,1 1-137,1-5-81,4-2-129,-3-1-149,4-3-21,1 0 125,2-3 131,2-1 95,0-4 166</inkml:trace>
  <inkml:trace contextRef="#ctx0" brushRef="#br0" timeOffset="223756.2343">23981 14238 455,'8'-4'643,"-2"-1"132,-5 1 96,3 3-18,-2-1-146,-2 4-92,-2-1-119,0 8-88,0 0-69,1 0-59,-4 4-53,2 0-50,1 0-38,0 1-30,2 1-24,-2-1-22,2-1-19,0 1-12,2-3-14,-2 1-5,0 0-10,0-2-12,0-2-26,0 1-39,2-2-60,-2-3-88,0 2-166,4-4-147,-3 1-73,5-6-99,3 1-126,1-1-69,1-4 86,2 0 112,4-3 76,2-2 124</inkml:trace>
  <inkml:trace contextRef="#ctx0" brushRef="#br0" timeOffset="223997.4487">24236 14336 249,'11'0'493,"-2"0"65,0 0 52,-3 0 65,2 0-138,-3 0-46,-1 0-10,2 3 10,-1-1 3,1-2-35,2 1-71,-1 1-74,2-2-60,3 0-50,-1 0-42,-2 0-30,1 0-14,-1-2-9,-3 2-5,-2-1-5,2-1-7,-2-1-9,-2-1-11,0 0-14,-4-2-19,0-3-11,-2 1-14,-2-1-14,0-2-22,-6-2-22,1-1-28,-2 0-38,-3 1-54,1-1-57,1 1-85,1-1-151,2 2-117,2-4-58,1-1-120,2 3-149,0-2-16,3 1 110,-3-1 115,1 2 75,1-2 168</inkml:trace>
  <inkml:trace contextRef="#ctx0" brushRef="#br0" timeOffset="224233.3974">23966 13901 424,'-19'2'671,"-1"-4"149,3 2 118,0-2 16,4-1-168,2 1-129,1 1-162,3 1-131,2 0-108,3 0-77,2 0-58,2 0-35,7 0-25,4 0-15,2 0-14,6 0-12,1 0-14,2 0-27,-1 0-38,-1 0-55,-1 0-91,0 0-152,-5-2-133,3 0-64,-4-1-26,2-3-68,-2 3-74,-1-3 12,1-1 62,-1-1 43,2-3 45,2 3 104</inkml:trace>
  <inkml:trace contextRef="#ctx0" brushRef="#br0" timeOffset="224562.3813">24286 13775 158,'9'-6'451,"1"-2"67,-2 4 58,-4 0 61,1 0-121,-4 2-73,4 0-7,-4 0 4,-1 0-6,2 1-27,-1 1-51,-1 1-62,5 1-64,-4 2-55,3 1-43,2 0-32,2-2-22,-1 1-22,5 2-19,2-1-16,3-2-4,0 0-7,4-1-6,-3 0-3,1-2 1,-1 0-2,1-2 0,-2 0 2,-3-1 0,-2 0 5,1-3 11,-2-2 14,-1 0 6,-1-2 16,-1 0 20,-3-2 16,0 2 7,0 1 10,-4 3 10,3-1-6,-2 3-10,0-1-12,-2 5-18,0 0-14,-2 8-14,-1 1-10,-1 6-6,-2 4-6,0 3-1,1 0-8,-1 1-3,5 3-4,-4-2-9,2 1-20,1 0-31,0-2-40,0 0-71,1 1-117,1-1-223,1-3-186,-1-3-275,2-1-121,-4-3-14,2 1 68,-1-4 206,-4-1 191</inkml:trace>
  <inkml:trace contextRef="#ctx0" brushRef="#br0" timeOffset="225504.2826">25990 13384 224,'-7'4'509,"-1"-3"92,1-1 102,-1 0 100,1 0-160,1-1-58,0 1-44,5 0-47,-4 0-64,5 0-83,3-2-79,0 0-65,10-1-51,2-2-36,8-2-24,3 1-18,4-2-13,3 4-15,1-3-12,0 3-10,-2-1-9,0 3-5,-5-2-5,1 1-3,-3 1-4,-2 1-7,-5 1-20,-3 0-27,0 0-45,-4 0-63,-2 0-98,0 1-133,0 1-99,-2 0-47,-2 1-37,1-1-110,-2 0-77,-4 3 42,-2-1 67,0 3 47,-4-1 68</inkml:trace>
  <inkml:trace contextRef="#ctx0" brushRef="#br0" timeOffset="225875.3813">26130 13593 376,'-16'8'504,"1"-3"56,0 1 51,0-3-13,3-2-132,3 1-40,2 0-15,1-1-4,3-1-16,-2 2-38,5-2-58,2 0-53,4 0-36,5 0-23,2-2-17,6 1-15,3-1-16,6-1-16,2 0-20,2-3-17,3 1-12,-1-1-7,2 1-6,-3 0-6,-1 0-4,-2 0-10,0 1-4,-3 1-7,-7 0-5,3 1-4,-7-1-5,-3 1 1,1 0-6,-5 0-3,-2 2-1,1-2-1,-5 2-1,1 0 1,-1 0 3,2 0-3,-5 0-2,0 0-7,-2 0-9,-2 2-12,1 0-21,-3 3-27,-3 0-35,-1 2-45,1 0-75,-2 2-138,-1-2-126,5 1-66,-2 0-118,1-2-181,2 3-37,-1-1 83,1-1 112,0 0 79,5-1 145</inkml:trace>
  <inkml:trace contextRef="#ctx0" brushRef="#br0" timeOffset="227411.4496">28378 13422 119,'2'2'427,"-4"1"54,1-3 31,-4 1-2,2 1-163,-3-2-125,1 2-79,-3-2-37,1 0-12,-2 1 5,-3-1 19,1 0 19,0 0 31,0 0 32,-2 0 24,1-1 20,1 1 14,0-2 2,2 0-13,-3 2-13,1-1-13,4-2-23,-3 0-19,2-1-17,1-1-18,2 0-22,1-2-19,-2-2-17,4 1-11,1-1-11,1 1-11,3-3-8,3 4-11,1-3-4,2 1-8,1 1-5,5 0-2,0 2-5,2-1-1,-2 2-1,4 2-2,-3 1-4,1 2 5,0 0-1,0 2 0,-2 1-4,-1 2 4,-2 2-1,-3 2-1,0 3 1,-4 0 2,-2 2 1,-5 3 3,-1 0-1,-6 3-3,0 0-3,-1 2-1,-4 0 0,-5-2-4,3 2-1,-3 0 2,1-2 2,-2-1 0,2 1-2,-1-3 2,4-1 1,0 2 2,0-5-3,4 1 4,3-2 2,-1 0 6,5-1 2,1-3 3,3 1 4,1-1 5,4 0 2,2 0-2,2-4 4,6 1-1,0 1-5,4-6-4,-1 2-4,1-2-3,4 0-5,-1 0-4,-1-2 0,0 2-1,-7-3-2,3 2-4,-4-2-7,-1 1-16,-6 0-27,3 2-46,-4-1-67,0-2-141,1-1-177,2-1-103,1-2-160,1-1-179,1-1-53,0 1 80,4-1 152,2-1 102,2 1 174</inkml:trace>
  <inkml:trace contextRef="#ctx0" brushRef="#br0" timeOffset="227901.47">28923 13537 246,'-14'-5'577,"-1"-3"140,2-2 117,-2 1 98,2-4-174,2 5-96,1-4-105,4 4-113,0-3-97,3 1-87,3-1-77,4 1-58,4 0-44,4 0-23,3-1-14,3 3-10,2-1-4,3 1-6,-1 1-5,0 2-3,1 2-7,-2 1 2,-2 1-5,-3 2-2,1 1-2,-6 2 4,3 2 7,-7 1 0,1 1 6,-5 2 4,-3 4 1,-2 1-3,-4 0-4,-1 3-5,-4 1-4,0 0-2,-3 0-3,-1-2 0,0 4-1,2-1-2,-2-3 0,5 4 2,-4-6 0,4 4 2,0-2 3,0-1 8,5-4 5,1 4 6,0-4 4,4-3 3,2 2 5,4-3-1,4 1 4,0-1-2,5-3 1,4 1-1,0-4-4,4 1-1,1 0-4,1-3-4,0 0-4,-2 0-2,1 0-5,-4-2-6,1 1-1,-4 1-3,-2 0-3,-4-3-8,-2 3-17,-1-2-26,-2 2-39,-2 0-62,1 0-89,-4 0-180,2 0-156,0-3-118,-1 2-199,0-2-118,3-2-2,1 0 133,1-2 146,4-2 132</inkml:trace>
  <inkml:trace contextRef="#ctx0" brushRef="#br0" timeOffset="228256.3572">29628 13384 114,'5'-16'457,"-1"0"58,0-1 45,-1 5 48,1-2-128,-1 2-86,2 2-14,-4 1 18,4 2 14,-5 1-3,1 3-33,1 0-44,-1 3-43,4 3-41,-4 3-30,3 4-15,-2 4-9,0 4-21,-1 1-17,2 4-15,-3 1-8,0 3-9,-3-2-8,3 3-3,0 2-13,-1-2-7,1 1-13,0-1-12,0 2-14,0-3-13,0 0-13,0 0-7,0 0-11,1-3-8,-1-2-14,3-2-23,-2-2-25,4-2-31,-4-1-37,1-2-47,0-2-49,0-2-51,0-2-70,-1-2-121,4-1-93,-1-3-30,7-2-11,-2-5-75,0-2-81,2-3 33,3 0 67,-2-4 49,3-2 54,2-2 135</inkml:trace>
  <inkml:trace contextRef="#ctx0" brushRef="#br0" timeOffset="228603.4442">29977 13633 253,'13'-10'468,"1"2"50,-4-1 53,-2 4-2,-2-1-117,-2 1-46,-1 2 1,0 1 23,-2 4 22,-1 1-2,0 2-30,-1 4-61,-2 0-62,1 3-60,1-1-55,-2 2-45,6-1-32,-2 0-21,4 0-11,-1-1-13,2 1-5,3-4-10,3 1-3,1-1-8,2-3-1,0 0-3,2-3 4,-1 0 2,2-2 7,0-2 10,-1-2 10,1-1 10,-3 0 8,0-1 15,0-3 11,-3-1 9,0 0 3,-3-4 6,-5 1-49,2-1-76,-3-1 0,-3 2 0,-3-2 0,-3-1 0,0 4 0,-4-2 0,-1 2 0,0 2 0,-4-1 0,1 5 0,-1-1 0,1 0 0,0 2-86,2 2-140,0 2-36,1 1-39,2 0-67,3 1-130,-2 1-103,5-2-40,1 1-50,2 1-112,0 0-55,4-1 84,0 2 96,3-3 65,1 0 98</inkml:trace>
  <inkml:trace contextRef="#ctx0" brushRef="#br0" timeOffset="229122.434">30468 13407 378,'13'-5'509,"-1"-2"87,-2 1 100,-2 1 22,-4 2-122,2 0-51,-1 1-25,-4 0-43,1 2-59,-2 2-70,0 2-61,0 2-43,0 5-32,0 4-23,-2 0-28,2 1-32,0 1-23,0 2-28,2-2-26,-1-1-14,4 3-12,0-4-6,1 0-9,3-1-1,2 0-4,2-2-4,1-3-1,2-1 1,2 1 1,-2-4-2,2-2 1,1-2 0,-2 1 0,2-4-2,-2 1-2,0-4 2,0-2 0,-3-1 0,1-3 0,0-1 0,-1-4 0,-4 1 0,0-2 0,-1-1 0,0-2 0,1 1 2,-5-1 0,3 1 1,-6 1 1,2 3 0,-3-3-2,2 5-1,-2 1 1,-1 1 0,-1 2-1,1 1-1,-3 2 1,3 1 0,0 0 1,0 1-2,0 4 0,0 0-2,0 2 2,0 3 5,0 4 1,0 5 9,0 3 6,-1 3 5,-1 4 4,-2-1 3,2 3 1,-1-1-3,0 0-6,0 0-7,1 1-3,0-2-5,0-3-6,2 1 0,-1-2-4,1-1 2,0-2-4,0-3-5,0 0-19,1 0-24,-1-4-35,0 2-58,0-4-71,-1-2-124,-1 1-175,-1-4-106,0 1-174,-3-1-168,5-3-42,-5 0 69,4-2 154,4 1 115,-1-3 201</inkml:trace>
  <inkml:trace contextRef="#ctx0" brushRef="#br0" timeOffset="229724.0008">31211 13585 237,'19'-1'486,"4"-1"60,-7 2 51,3 2 72,2-1-145,-3 4-49,0 0-16,-2 1-7,-1 1-12,-1 1-47,-5 3-83,0-3-71,-4 3-51,0-2-40,-4 1-30,-1-1-23,-1-1-24,-4 2-16,0-3-13,-4 2-13,0-3-8,-3-1-9,3 1-4,-4-3-1,2 0 0,1-1 1,-1-2-1,1 0 5,3-2-1,-2-1 5,1 0 1,1-5 0,1 2 0,-2-3 1,2-1-2,3 0-2,2-1-3,-2-1 2,3 0-1,3-2 0,-2 1-2,1-1 0,4 0 0,0-2-3,-2 0-1,6-1-2,-2 0 0,1-1-2,0-3-2,1 1 0,-1 0 5,0 0-2,-1 0 1,2-1 0,-5 3 2,0-2 6,1 3-1,-3-1 4,2 4 3,-5-1 2,1 2 4,-2 1-1,1 1 4,-5 2 5,4-2 1,-2 3 3,-2 3 3,4-3-2,-5 5 3,3-1-5,-3 2-1,2 0-5,-1 2-4,-4 4-5,5 2-3,-2 1-1,-3 3-1,3 2 6,-2 0 0,3 1 6,-1 2 0,1 2 2,1-2-2,-1 1-1,2-1-2,0-1-6,-1 0-2,4 1-4,-5-1-3,5-1-5,-1 0 0,1-2-2,0-2-4,1 2-2,4-3-11,-4 0-13,4-1-23,-2-1-26,1 0-35,2 1-53,-1-1-62,1-1-109,-1-1-146,4-1-97,-3 1-38,3 0-20,0-2-88,1 2-63,0-1 69,-1 0 73,2 1 44,3-3 64</inkml:trace>
  <inkml:trace contextRef="#ctx0" brushRef="#br0" timeOffset="230063.4155">31582 13537 135,'5'2'463,"0"0"76,-2 0 70,1-2 86,-2 0-98,-1 1-64,-1-1-10,2 2-11,1 0-19,-3-1-45,-3 2-81,3 1-81,0 0-72,0-1-57,0 2-43,0-2-29,3 1-17,-3 1-12,1-1-3,1-1-1,-1 0-3,-1 0 2,3-1-2,-1-1 2,-1 1 2,3 1 7,-2-3 2,0 0 8,2 0 5,2-3 4,-5 1 4,3-1-2,0 0-1,-1 0-5,1 0-9,-2-3-5,0 3-4,0-1-8,-2 3-8,0-1-41,0 0 0,0 2 0,0-1 0,0 1 0,-2-2 0,0 2 0,-1-2-16,-3 1-95,0-1-45,-1 0-60,1 2-77,-3-2-182,3 2-153,-2-2-212,3 1-197,0-2-60,0 1 29,2-1 169,1-3 164,2 1 240</inkml:trace>
  <inkml:trace contextRef="#ctx0" brushRef="#br0" timeOffset="230973.2748">32349 13344 333,'-3'-1'458,"0"-2"49,0 1 14,-2-1-71,2 1-149,-1 2-79,1-2-12,-1 0 42,4 1 72,-4-1 62,4 0 42,0 2 15,0 0-31,0-1-73,5 1-78,3-2-70,3 0-49,6 1-34,4-1-25,5-2-16,1 2-10,6 1-13,-3-1-13,-1-1-12,1 1-8,-3 0-5,-3 2-2,-2-1-2,-4-1-2,-4 0 2,0 2-4,-5 0-4,-3 0-13,-2 0-22,1 0-27,-5-2-43,-5 1-59,2-1-82,-4 0-91,-2 1-72,-5-1-38,3 1-2,-3 1 38,0-2 66,0 2 90,-1 2 80,3-2 61,-1 1 40,1 1 25,0-1 19,2 1 23,-3 0 16,2 1 14,-2 1 9,-1-1 5,4 0 3,-4 4 3,-1-1 11,-1 0 18,-2 5 35,2-3 53,-1 1 64,1 2 55,6 0 39,-4-2 23,4 3-3,2-4-27,3 2-42,0 1-47,4-3-37,2 1-34,4 0-33,2 1-23,4-2-24,5 3-17,-3-3-19,7 1-8,0 0-8,3-2-4,-3 3-3,3-1 1,-4 1-1,-1-2-4,-1-1-1,-3 2-1,-2-1 2,0-1-2,-3 0 14,-3-2 11,-2 1 16,1 1 15,-4-2 12,-1 1 10,0-1-2,-1 2-1,-4 0-8,1-2-2,-2 4-6,-3-3-5,-1 0-7,2 1-5,-2-1-7,0 0-9,-1-1-10,-1-1-4,1-1-7,1 1-7,0-1-11,2-2-16,-1 1-20,3 0-33,1 0-43,-1 0-57,2-4-104,3 0-140,1-2-94,1 0-42,3-3-97,0 0-124,2-1-25,1-1 83,4-1 76,2-1 55,2-1 128</inkml:trace>
  <inkml:trace contextRef="#ctx0" brushRef="#br0" timeOffset="231421.9453">33061 13383 109,'0'-5'458,"-1"1"67,-4-2 66,0 1 80,0-3-73,-1 1-71,3 2-8,-3-3-6,2 6-23,0-3-47,3 1-96,1 3-92,-3-3-78,3 3-59,3-1-41,-2-2-27,3 2-15,6 1-12,-1-1-3,6-1-1,-1 1-2,3 0 4,-1 2 0,4-1-2,-1 1 1,-4 0-3,-2 0-3,-1 0-4,-2 1-2,-1 1-1,-1 0 0,-7 1 5,4 2 6,-5 2 8,-5 0 3,4 2 1,-5 2 1,0 0-9,1 1-4,-1 2-6,5-1-6,-2-1-4,6 4 0,-2-4-4,5 4 0,3-1 2,0-1 0,5 1 1,-3-2 2,2-2 0,-3 1-2,-1-1-1,-2-3 0,-1 2 0,-4-3 5,-2 1 2,-5 1 3,-4-2 2,-1-1 0,-4 1-1,-1 0-6,-4-1-13,4-1-15,-3 0-32,2 0-48,3 0-76,-3-1-159,3 1-145,3-3-99,1-1-200,2-1-144,4 0-24,-2 0 107,7-1 128,4-1 100,1 1 224</inkml:trace>
  <inkml:trace contextRef="#ctx0" brushRef="#br0" timeOffset="232147.3522">34019 13267 217,'22'-7'527,"0"3"135,-4-1 103,-6 2 65,2 2-208,-4-1-101,-4 2-70,0 3-76,-2 5-46,-1 0-28,-3 6-13,0 5-24,0 3-37,-1 2-50,-1 1-46,-4 2-36,5 2-29,-5-1-20,-2 1-18,4-2-12,-1-3-6,-1 2-4,2-2-3,-1-2 0,3-5-3,-1 0 2,-2-1-2,5-4 0,0-2-2,-1-1 2,1-3 2,0-1-1,1-4-1,-1-1 2,3-1-2,-1-6-2,1-2 1,1-3-1,-1-4 2,3-4-2,0 0 4,0-5-2,1-1 2,-2-3-2,1 0-2,0-2 2,0 0 0,-1 2 0,0 0-2,-1 1 2,0 2 0,-2 1-1,2 3-2,0 0 1,-1 2 2,3 0 0,-3 3 0,1 1 0,1 4 0,-2-2 0,-2 4 0,5 1 2,-4 1-2,0 2 2,2 1-1,-3 2-1,2 0-1,0 3-3,1 2 4,4 2-2,1 3 2,-2 4-2,5 1 2,-1 2 2,-2 3 2,2 2-1,-2 1 5,3 2 2,-3 0 2,3 1 7,-3 3 1,-2-2 2,2 0 5,-1 1-4,-1 1-3,1-5-7,-2 3-2,-1-3-3,1 1-2,-2-5-2,1 2-2,-1-2 1,0-2-5,-1-1-1,1-3 3,-1-1 0,2 0 0,-4-1-1,1-2 0,1-3-13,-2 2-22,1-1-31,-2-3-45,1 1-54,-1-1-83,0-1-139,3-1-117,-1-1-53,2-4-95,-4 2-141,0-5-57,0 3 73,-4-1 98,2-1 63,-1-1 128</inkml:trace>
  <inkml:trace contextRef="#ctx0" brushRef="#br0" timeOffset="232367.3673">34353 13516 279,'-9'0'551,"4"-4"167,-1 1 140,1-1 81,-4 0-166,6 1-76,-3-1-98,5 2-142,1 1-124,0-3-97,0 3-74,1-1-60,4-1-39,2 1-25,4-2-15,0 1-12,4 1-14,2 0-22,-2 1-46,0-1-59,-1 1-116,4-3-152,-2 0-112,4 0-57,-1 0-115,-1 1-134,-2-1-10,4 1 84,-4 1 86,3-2 61,-1 0 145</inkml:trace>
  <inkml:trace contextRef="#ctx0" brushRef="#br0" timeOffset="232646.224">34749 13259 144,'-5'-3'474,"4"-2"99,-2 2 104,2-1 108,1-1-112,0 1-84,1-2-46,3 2-52,1-1-73,4 1-83,1 1-80,4-3-66,2 5-51,3-4-43,2 2-31,1 1-22,1 0-17,-2 0-11,2 1-7,-2 1-4,0 0-3,-2-2-10,-2 2-26,-4 0-34,-2 0-54,-4-2-108,0 2-136,-1 0-92,-1 0-46,-4-3-52,-1 2-91,-1-2-72,-4 0 36,-1 1 54,-1 2 39,0 0 74</inkml:trace>
  <inkml:trace contextRef="#ctx0" brushRef="#br0" timeOffset="232901.1444">34950 13192 91,'-8'2'436,"7"0"62,-5-2 37,4 2 16,-1-2-108,0 2-96,2-2-9,-2 0 14,3 0 28,-3 0 20,1 3 6,1 0-28,1 4-50,-3 1-43,2 6-40,-1-1-35,0 4-35,2 2-33,-2 1-29,2 2-26,-2 0-16,1 1-14,1 1-12,-2-2-15,-1-3-8,2 3-7,-1-1-7,0-2-2,0-1-2,2-2-4,-3 1-13,3-1-25,-2-3-39,2 1-54,-3-2-92,3-4-145,0 0-123,3-1-58,-1-2-18,1-2-20,1-2-39,2-1-17,-1-1 28,5-2 28,-1-2 25,4-6 59,2 1 120</inkml:trace>
  <inkml:trace contextRef="#ctx0" brushRef="#br0" timeOffset="233240.4168">35397 13153 261,'17'-21'457,"-2"-1"48,0 3 27,-2 0-46,-2-1-170,3 3-88,-5 0-35,0 2 28,-2 2 56,2 1 58,0 1 42,-4 3 17,-1 1-20,-2 0-51,2 4-66,-3 0-61,3 3-32,0 3-20,-1 3-8,1 6-4,2 4 2,-3 3-3,2 4-16,-5 2-13,0 6-12,-3 0 1,0 3-7,-1 2-8,-4 2-4,1 0-5,-1 1-8,1 2-10,-2-4-8,1 2-9,1-1-9,-2-2-8,-1 3-4,1-7-4,-1 3-3,0-4-3,3 0 1,0-4-2,-3-1-3,5-2-8,-3-1-10,2-3-18,2-3-23,-2-2-36,1-1-43,2-1-55,2-4-73,-4-1-135,5 0-119,0-5-55,2-2-65,2-1-132,-1-1-78,2-4 70,2 2 95,2-6 66,3-1 100</inkml:trace>
  <inkml:trace contextRef="#ctx0" brushRef="#br0" timeOffset="233790.7855">35816 13440 245,'8'-10'484,"-2"4"71,-5-1 69,3 0 36,0 2-166,-4 2-77,1-2-30,-1 4-3,0 2-4,0 5-6,-1-1-29,-2 6-27,0-2-35,1 3-53,1 0-52,-4 3-50,5-1-39,-1-1-28,2 1-17,-1-2-12,2 2-6,1-2-4,-2-2 1,4 0 4,1-1-1,0 0 5,0-3 3,1-1 5,1 1 3,1-3 2,2-2 5,0-1 3,1 0 1,1-4-2,-1 1-2,0 0-3,1-3-5,-2 1-5,-4-1-4,3 1-1,-2 0-2,-2 2 2,-5 1-5,3 0 1,-4 1-2,1-1-5,-1 2-3,-1 0-4,1 3-7,-2 1-1,0-1-5,1 2 0,1 2 0,0 2 0,0-3-1,1 0-1,3 3 2,0-3 0,2-1-2,-2 2 2,4-3-1,-1 0 1,1 0 0,2-2 1,-1 0 4,3-2 2,-3-2 4,0 0 5,0 0 4,1-1 4,1 0 5,-1-2 7,-1-2 5,0-1 4,-2 1 7,1-3 2,1 0 0,-4-2-3,1-1-5,0-1-6,-3-1-40,-3 0 0,0-1 0,0 0 0,-3-1 0,-3 0 0,-1 0 0,-2 1 0,-4-1-66,-2 1-44,-3 3-30,-2 1-33,-2 4-54,-1 1-63,-1 3-123,-3 4-149,3 0-79,-1 3-141,0 0-157,1 3-38,1 3 85,-2 2 144,3 1 95,0 4 177</inkml:trace>
  <inkml:trace contextRef="#ctx0" brushRef="#br0" timeOffset="235049.5024">36447 13120 331,'1'-8'443,"1"-2"48,0-1 13,2 3-80,-1-1-132,0 0-80,-2 1-55,1-3-13,0 4 9,0-1 35,0 1 52,-2 2 43,0 1 27,1 1-3,-1 0-16,0 1-33,0 2-46,0 5-33,-1 2-27,-1 3-18,-2 7-13,1 2-11,-1 3-19,0 1-17,-2 3-23,1 1-15,-1-3-11,-2 4-11,4-1-3,-2-1-3,1-2-2,0 2 1,1-4 5,3-1 3,-3-1 8,0-1 2,2-2 8,0-4 5,0-2-1,2 0 3,-1-3 4,1-1 1,0-2 4,0-2 2,0 1 4,0-2 2,1-2 3,-1 0-2,4 0-7,2 0-1,1 0-8,5-2-5,0-2-8,4 1-8,0 1-2,2 0-6,2 1-1,0 1-3,-3-2-3,-1 4 1,-1-2-2,1 3-4,-4 0-1,0 3 1,0-1 3,-3 2-4,-2 2 2,-1-1 0,-1-2 1,1 2-1,-5 1-2,2-1 0,-1-1 1,-2-1 3,0 2 3,-2-2 3,-1-1 6,2 0 7,-5 3 7,3-5 5,-5 0 5,3-1 4,-3 1 2,-1-3 1,2 1-2,-4-1-4,2-1-5,-1 1-4,0-3-6,-4 0-7,4-1-6,-4 1-9,1-3-13,2 3-20,-2 0-30,1-1-35,0 1-57,1 1-75,-3 2-155,4-1-171,1 1-174,0-2-235,2 4-87,-2 1 1,3 4 124,-3-1 167,3 5 188</inkml:trace>
  <inkml:trace contextRef="#ctx0" brushRef="#br0" timeOffset="236975.4533">6650 13879 243,'-6'12'548,"1"2"101,1-6 74,2 2 54,1-4-216,2 0-100,8-3-69,3-1-53,9-2-34,4-3-24,8-2-22,4-2-36,6-3-45,2 0-37,1-4-28,3 2-23,-3-2-18,2 2-16,-7 0-15,0 0-13,-6 1-9,-5 2-8,-2 0-2,-5 2-4,-7 2-5,0 0-20,-5 2-28,-4 1-55,-3 0-128,-4 4-157,-6 0-103,-3 1-118,-4 2-220,-6 3-79,-2 1 56,-3 1 123,-6 1 84,1-1 125</inkml:trace>
  <inkml:trace contextRef="#ctx0" brushRef="#br0" timeOffset="237782.7769">4759 10289 263,'-17'3'548,"0"-3"96,1 2 100,1-2 97,2 1-185,1 2-92,3-3-70,3 3-61,0-1-76,6-2-70,5 3-57,6-2-48,7-1-30,6-4-21,7 4-15,6-8-18,6 4-21,2-5-14,4 0-17,-3 1-10,2-1-11,-4 1-5,-5-1-7,-3 4-6,-6-1 0,-4 1-2,-5 1-4,-6 2-13,-3-1-18,-4 2-39,-4 1-65,-6 1-171,-5 4-179,-6 0-223,-7 5-226,-5 2-94,-5 0-7,-2 3 133,-6-1 161,-3 2 222</inkml:trace>
  <inkml:trace contextRef="#ctx0" brushRef="#br0" timeOffset="264261.1576">10598 15736 66,'6'-17'433,"-5"6"54,1-4 33,-2 2 23,-3 2-153,-2 1-140,-4 3-79,0 3-24,-4 0 17,-2 4 58,-1 4 52,-4 2 50,1 4 48,1 2 16,-3 4-7,2 2-44,4 0-52,-1 2-55,7 1-57,1-1-40,4 0-32,4 0-23,4-1-13,4 0-9,5-2-4,2 0-3,6 0-7,1-5-5,5 0-4,4-3-4,1-4-3,3-2-5,1-2-2,-1-2 2,1-2-2,-3-2 0,0-4-1,-4-1-3,0 0 2,-5-2 3,-4-2 5,-2-1 1,-4 1 7,-4-2 2,-7-1-1,-3 2-6,-3 0-4,-9 2-5,-3-2-8,-6 3-6,-1 1-1,-6 3-3,-2-1-9,0 5-13,0-1-20,-2 1-30,6 0-38,0 4-53,4 0-70,2 0-117,4 0-120,5-1-70,1 1-29,3-2-40,1 2-85,4-4-34,2 0 54,2 0 50,2-3 41,5 0 81</inkml:trace>
  <inkml:trace contextRef="#ctx0" brushRef="#br0" timeOffset="264570.5426">10740 15447 82,'4'-13'444,"-3"0"59,-2-1 40,-1 2 48,0 4-105,-3 0-111,0 2-47,2 4-24,-1-2-5,-1 8 20,1 1 0,-2 7-7,1 5 2,-2 9 3,1 3-6,0 5-42,0 6-51,0-1-40,3 6-37,-1 0-23,2 2-19,2 0-15,0 0-11,0 0-8,0-3-12,2 0-8,0-4-5,0-1-11,-2-4-6,3-1-5,0-2-8,-3-4-2,3-2-3,-3-4-2,3-2-1,-2-2-1,-1-3-8,0-3-15,2 0-17,-2-5-25,0-1-36,0-2-67,0-2-97,0-4-162,2-2-114,2-2-64,-1-4-104,3-1-121,1 1-32,2-1 100,1 0 91,1 0 67,4 1 129</inkml:trace>
  <inkml:trace contextRef="#ctx0" brushRef="#br0" timeOffset="264849.2364">11093 16035 343,'10'-5'498,"-4"-2"50,-3 0 55,0 2 8,0 0-140,-1 1-56,-1 1-16,-1 3 16,0 1 7,0 3-21,0 3-46,3 5-45,-3 0-39,0 2-50,2 5-49,-1 0-38,1 1-33,0 1-23,-2 0-15,2 1-15,0 0-11,-1 0-11,3-2-5,-4 0-6,2 1-4,-2-4-4,0 0-1,0 0-4,0 0-14,-2-3-20,2 0-44,-4-3-49,4-3-86,-1-1-163,1-2-130,1-5-90,-1-2-157,4-3-144,-4-2-17,2-5 108,2-1 112,0-4 97,1-1 189</inkml:trace>
  <inkml:trace contextRef="#ctx0" brushRef="#br0" timeOffset="265285.4018">11716 15865 226,'13'-14'484,"-1"-3"52,-3 0 42,-3 2 51,-3 1-191,-3 0-70,-1 2-18,-4 0 14,-2 2 9,-4 0-10,-4 3-30,-2 2-45,-3 3-37,-2 2-42,-2 0-35,0 5-27,4 4-29,-1-1-25,4 4-21,4 2-15,2-1-13,4 4-8,1-2-3,6 0-7,6 2-2,1-2-3,4 1-6,4-2-4,3 1-2,1-1-1,6 1-4,-1-1 0,1 1-3,-1-4 0,-1 3-1,-3-1 0,-2 0-1,0 0 0,-2-3 0,-4 1 1,-3-2 0,-3 1 0,-3-3 2,-3 1 3,-1-1 2,-5 0-1,-5 1 2,-4-1 2,-4 2-2,-2-3-1,-3 3-5,-2-1-2,0 0 0,-2-1 0,3 1-8,1 1-17,0-2-24,3-1-42,2 0-64,4-1-117,2-2-135,4-1-86,7-2-37,2 0-36,2 0-59,5-5-33,1 5 17,5-3 37,0-1 27,2-2 58,4 3 117</inkml:trace>
  <inkml:trace contextRef="#ctx0" brushRef="#br0" timeOffset="265581.0179">11939 16070 151,'22'-12'449,"2"3"51,-5-3 35,1 0 19,-4 1-160,-1 1-83,-3 0-10,-3 3 25,-2 2 40,2 0 29,-3 2 13,0 1-8,-1 6-39,-1 2-44,3 3-47,-5 2-42,4 3-41,-5 5-34,1 1-31,2 1-24,-4 3-12,0 1-8,2 0-8,-2 1-11,0-2-2,3 0-2,-2 2-12,-1-2-2,0-1-8,0-1-8,0-2-7,0 1-6,0-4-4,-1 0-3,-2-2-3,3 1-10,0-4-17,0-2-24,0 1-39,0-5-49,0 0-73,0-1-176,4-2-150,-4-6-193,2 1-210,-1-6-84,2 1 4,-3-6 146,2 0 147,-1-4 207</inkml:trace>
  <inkml:trace contextRef="#ctx0" brushRef="#br0" timeOffset="265997.5566">13121 15989 87,'-22'-2'457,"1"4"60,0 0 38,2-2 38,3 0-121,-1 3-115,4-1-32,1 1-2,5 0 18,2-1 27,2 2 0,3-1-17,3 2-38,4-2-33,2 3-38,6-4-49,2 1-43,2 0-44,5-1-31,1 0-26,0-2-16,0 1-13,1 1-8,-1-2-12,-3 0-14,-4 1-20,0 2-38,-2-3-73,-2 3-135,-4-3-134,-1 2-76,0 1-53,0-2-86,-6 2-106,0 1 0,-6-1 63,0 2 51,-1-1 54,-4 0 109</inkml:trace>
  <inkml:trace contextRef="#ctx0" brushRef="#br0" timeOffset="266229.2728">13117 16184 338,'-17'11'504,"3"-3"56,-3-2 54,4 0 2,1 0-145,3-1-58,3 0-14,0 1 3,6-3-3,0 0-23,6 2-45,3-1-49,6-1-47,4 0-50,4-1-45,3-2-40,4 0-33,0 0-23,0-2-17,-1 1-13,1 1-4,-3 0-6,-3-2-9,-2 2-20,-3 0-27,-4 0-39,-2 0-64,-2 0-111,-1 0-124,-1 0-75,-1 0-43,1 0-103,-2-2-153,-1 1 0,1-3 71,1 0 58,-1 1 52,-1-1 132</inkml:trace>
  <inkml:trace contextRef="#ctx0" brushRef="#br0" timeOffset="267009.3039">14987 15716 258,'2'-6'468,"2"-3"39,-4 0 28,0 2-23,0 0-203,-4 0-118,-2 4-52,1 1-14,-2 2 17,-5 5 57,3 2 68,-4 5 64,-2 2 54,0 3 28,0 6 0,0 0-43,2 2-60,1 2-66,3 0-61,6 0-44,3 0-33,3-2-26,5 1-18,5-5-6,5 1-7,7-3-3,3-2-3,4-3-3,3-3-5,4-5 0,3-1 0,-1-3-1,0-2 0,-1-4 6,-2 0 7,-2-3 6,-2-2 3,-4 0 3,-5-3 7,-1-1-1,-3-3-1,-8 1-5,-1-1-4,-4-1-4,-4-2-7,-7 0-7,-2 3-9,-6-1-5,-6 0-6,-8 2-10,0 1-7,-8 1-12,0 1-16,-4 2-18,-1 2-27,3 1-32,-1 0-49,4 2-59,6 0-92,1 2-164,5-1-119,3-1-79,4 2-155,2-2-121,1-1 4,4 2 131,1-5 114,4 2 102,1-5 196</inkml:trace>
  <inkml:trace contextRef="#ctx0" brushRef="#br0" timeOffset="267309.2538">15075 15449 376,'0'-9'497,"-1"-6"47,-1 6 52,-2-2-35,2 5-169,-2-2-72,2 5-24,-2 3 8,3 5 18,-3 4 19,2 8 10,0 7 4,2 4-15,0 6-27,2 2-47,2 5-52,-1 1-49,3 2-36,4 0-29,-4 1-18,5 0-12,-4 1-12,4-2-8,-1-4-8,-1 0-3,-2-1-6,2-1-7,-1-4-5,-2-1-4,1-2-3,-3-4-5,1-1-5,-1-3 1,-2-3-5,-2-3-2,4-1-8,-4-3-11,0-3-22,-1-2-36,-2-3-61,1-2-102,-2-1-182,2-5-127,2-4-142,0 1-210,0-6-79,2-1 30,4-3 147,1 0 120,2 0 152</inkml:trace>
  <inkml:trace contextRef="#ctx0" brushRef="#br0" timeOffset="267723.5126">15719 16109 184,'-6'2'473,"-3"-2"50,-3 0 47,-2 0 63,-6 0-131,2 0-40,-2-2 18,0-2 29,4 1 17,1-1-18,2 0-74,4-1-92,1-1-87,4-2-74,7-1-56,4 1-37,4-1-27,6 0-16,3 1-11,5-1-2,0 2-1,2 4-2,1 1-4,-2 4-1,-1 1-1,-4 4-5,-7 3-4,0 1-3,-9 3-3,-3 3 0,-8 2-1,-5 3-1,-6-2-3,-4 3-2,-1-1 2,-2-2 3,2 0 2,1-1 5,0-2 2,8-5 3,0-1 2,4 0-4,3-3-1,4-3 2,2-2-1,8 0-1,2-3 2,9 0-2,1-3-2,4 0-6,-2 0-13,0-2-15,3 0-27,-5-2-44,1 2-64,-2-2-110,-3-2-186,3 3-124,-2-5-159,-1 2-202,2-2-67,-2 0 44,-1 1 158,4 0 120,-2-3 171</inkml:trace>
  <inkml:trace contextRef="#ctx0" brushRef="#br0" timeOffset="268229.1596">16583 15867 187,'22'-16'466,"-1"-1"48,-3 0 27,1 0 23,-4 0-197,-4 1-83,-1 1-14,-7 1 26,1 1 26,-4 0 25,-4 2 8,-3 0-29,-7 1-41,0 1-43,-9 2-34,-2 2-28,-4 3-26,-3 1-18,-1 2-13,1 5-16,-1 0-12,3 3-20,3 3-16,3-1-16,5 4-9,3-1-4,4 1-4,4 1-1,3 0-1,7 1 2,3 1-4,5-1-2,5 0-5,3 2-1,4-3-1,3 1-5,4 0 0,-1-2-4,-1 1 0,4-2 0,-4 0-3,0-1-1,-1 0-1,-3 0 1,-5-1 0,-1-2-1,-2-1-2,-4 0 1,0-1 4,-6-1 1,1 0 3,-2-1 6,-2 0 8,-4 1 8,1-3 7,-5 3 7,-6-1 3,2 0 0,-8 1-3,3 0-3,-6-2-7,2 1-8,-2 1-6,-1-2-6,-3 0-2,1 1-4,0 0-4,1-1 2,0 1-3,1 0-6,3-2-7,0-1-14,6 0-18,2-1-25,0-1-35,3 1-42,1-2-65,4 0-125,-2 0-129,2-2-72,5 1-42,2-4-80,1 3-101,2-1-1,5-3 71,1 1 61,2 2 54,6-2 114</inkml:trace>
  <inkml:trace contextRef="#ctx0" brushRef="#br0" timeOffset="268676.3843">17063 16109 112,'-4'0'455,"3"0"61,-7-2 54,1 0 88,-2-1-62,1-1-54,-1 1-3,-1 0 16,3 0-6,-1-3-48,2 3-101,3-2-95,1 0-82,2-2-68,4 0-48,2 0-30,3-2-27,5 1-14,4 1-8,0 1-2,4 1-5,-1 2 0,0 2-2,-3 2-5,1 2-5,-4 4-2,-2 4 0,-5 1-1,-5 4-2,-5 2 1,-2 4 3,-6 2-1,-4-1-3,-2 1 2,-1 0-1,2-2 2,0-1 1,2-1 1,1-1 0,5-3 4,1-2 1,5 0-2,2-1 4,8-3 0,1-3 3,5 0 0,4-2-4,5-2 0,3-1-5,3 0-3,-1-2-3,4 2-4,0-2 0,-2 0 0,2 2 0,-3-2-7,-5 0-12,0 1-13,-7 1-22,0-2-34,-8 0-44,-1 0-61,-3 3-126,-3 0-159,-6-1-92,-3-1-146,-4 2-184,-4-1-59,-5 1 71,1 3 142,-6-1 97,-2-1 170</inkml:trace>
  <inkml:trace contextRef="#ctx0" brushRef="#br0" timeOffset="271903.9486">12014 16495 75,'1'2'375,"-1"-2"45,0-2 29,0 2-6,0 0-128,-1-1-99,1 1-65,-2 0-33,2 0-22,0 0-20,0 0-18,0 0-11,2 0-13,-2 0-8,0 0-6,0 0-6,0 0 0,0 0-2,0 0-1,0 0 1,0 0-1,0 0 4,0 1-1,0-1 2,0 0-1,0 0 5,0 0-1,0 0 2,0 0 0,0 0 2,0 0 1,0 0 0,0 0 2,-2 0 2,2 0 2,0 0 5,0 2 1,0-2 6,0 0 5,0 0 4,0 0 6,0 0 5,0 0 2,0 2 4,0-2 3,0 2 1,0-2 4,0 0-1,0-2 3,0 2-8,0 0-4,0 0-10,0 0-9,0 0-13,0 0-9,0 0-7,0 0-5,0 0-3,0 0-6,0 0-2,0 0-1,0 0-2,0 0-4,0 0 3,0 0-3,0 0 3,0 0-1,0 2-6,0-1-24,0 1-52,0 1-60,0-1-49,2-1-40,-1 1-113,3-1-189,2 2-65,0-3 1,-3 0 16,5-3 26,-1 0 107</inkml:trace>
  <inkml:trace contextRef="#ctx0" brushRef="#br0" timeOffset="272887.2384">15334 16237 131,'3'-2'456,"1"0"55,-4 0 28,2-1 23,-2 1-180,-2 0-125,2 1-44,0-1 11,0 2 35,-2-1 40,2 1 27,0 0 5,0-2-19,0 2-38,0-1-51,0 1-49,-2 0-41,2 0-33,0 0-25,0 0-20,0 0-11,0 0-10,0 0-5,0 0-2,0 0-5,0 0 6,0 0 1,0 0 0,0 0 0,0 0-2,0-2 2,0 2 1,0 0-4,2 0-1,-2 0 1,0 0 0,0 0-4,0 0-4,0 0 1,0 0-5,0 0 1,0 0-3,0 0 0,0 0-1,0 0 1,0 0-3,0 0 1,0 0-3,0 0-2,0 0 1,0 0-3,0 0 0,0 0-3,0 0 2,0 0 1,0 2-2,0-2 0,0 0 0,0 1 3,2-1-2,-2 0-2,0 0 0,0 0 2,0 0-1,0 0-4,0 0 3,0 0 0,0 0 2,0 0-1,0 0-1,0 0 3,-2 0-2,2 2-1,-2-2-5,2 1-14,-2 1-24,1-1-41,1 1-89,0 0-157,0-2-118,1 0-127,1 0-239,-2-2-101,0 0 17,0-1 118,0-1 104,2-1 126</inkml:trace>
  <inkml:trace contextRef="#ctx0" brushRef="#br0" timeOffset="273545.5498">17069 16252 369,'0'3'471,"0"-3"39,0 2 21,-1-2-103,1 1-163,-3-1-105,3 2-61,0-2-28,-2 0-5,2 2 10,0-2 15,0 1 19,0-1 28,0 0 21,0 2 16,0-2 12,0 2 7,0-2 2,0 0-5,0 0-11,0 0-12,0 0-14,0 0-20,0 0-17,0 0-21,0 0-17,0 0-13,0 0-18,0 0-13,0 0-7,0 0-13,0 0-6,0 0-4,0 0-5,0 0-5,0 0-22,0 0-50,2 0-103,-2 0-115,3 0-72,-2 0-81,2 0-170,-1 0-119,-2 0 11,-2 0 63,-1-2 50,-3 2 71</inkml:trace>
  <inkml:trace contextRef="#ctx0" brushRef="#br0" timeOffset="274419.2955">10648 16535 235,'-9'7'540,"3"-1"99,-1 0 79,4-3 67,-3-1-213,3 2-112,0-1-85,3-1-61,3 1-47,3-1-36,7 1-20,4-1-20,5 0-24,7-2-28,3 0-21,5 0-26,2-2-25,3 0-18,-1 2-16,-4-2-13,-1 1-11,-6 1-4,-5-2-5,-6 2-10,-4 0 0,-7 2 1,-7-1-4,-8 3-3,-8 1-3,-9 0 3,-6 2 1,-5 0 0,-4-1 4,-3 1 3,1-1 7,-2 0 1,0 0 9,2-1 9,1 0 13,5-1 19,3-1 14,6 0 17,5-1 4,4 0 0,7-1-12,4 1-13,7-2-14,9 0-12,9-2-9,7 1-5,9-1-7,6-1 1,4 1-6,4 1-6,0-1-6,-1 1-19,-5 2-36,-2 1-60,-7-1-147,-5 1-176,-4 1-131,-4 0-236,-2 1-142,-7 1-32,0 1 96,-5-2 151,-1 0 121</inkml:trace>
  <inkml:trace contextRef="#ctx0" brushRef="#br0" timeOffset="275038.1986">13951 17197 208,'2'-12'481,"0"4"53,-4-1 38,-1 3 35,-5 2-201,-1 1-89,-3 3 0,-3 3 21,1 6 35,-1 2 26,1 5-2,-1 3-23,2-2-57,6 4-53,1 1-56,6-1-49,2-1-32,8-2-23,0 0-14,9-1-11,2 0-3,3-3-7,6-3-5,2-1-6,4-2-7,1-2-5,2-3 2,1-1-2,-3-2 1,0-2 4,-3-3 4,-1 0 5,-6-2 3,-3-2 5,-2 0 3,-4-2 3,-6-5-3,-2 1-6,-5-2-9,-5 0-12,-5-2-15,-7 1-10,-4 0-9,-9-3-10,-1 4-11,-6 1-16,-3 1-17,-3-1-24,2 5-24,-1-1-35,4 4-41,3 0-42,2 4-61,7-1-119,2 2-126,4 0-65,6-1-24,2 0-53,1 1-72,5 0-19,1-1 65,1 1 55,5-2 47,1 1 99</inkml:trace>
  <inkml:trace contextRef="#ctx0" brushRef="#br0" timeOffset="275309.1832">14092 17003 141,'12'-15'454,"0"-1"49,-3-1 34,0-2 37,-3 2-153,1 2-49,-2 2 8,-2 0 39,1 3 38,-2 1 16,-1 2-19,-1 4-75,0 3-70,3 3-56,-1 6-40,-1 4-23,3 6-14,-2 7-2,0 5-10,2 5-11,-1 4-13,1 5-17,1 1-15,1 2-10,0 0-16,0-3-11,-2 0-10,2-1-12,-1-1-10,0-4-9,-1-1-7,0-3-6,-1-3-8,1-2-9,0-2-12,0-2-23,-1-4-25,1-2-32,-1-2-36,3-5-45,0 1-37,0-5-43,3 0-77,0-6-152,0-1-96,4-4-82,-1-3-153,0-2-112,0-2 5,1-3 135,2 1 104,2-6 118</inkml:trace>
  <inkml:trace contextRef="#ctx0" brushRef="#br0" timeOffset="275589.2562">15023 17357 248,'-6'-3'597,"-3"3"161,-1-2 116,1-2 93,0 3-183,2-1-112,-1 0-126,2 2-130,3-1-98,0 1-80,3 0-66,0 0-49,6 0-38,3 0-23,5 0-18,5 0-8,3 0-8,2 0-8,4 0-4,0 0-8,1-2-9,0 2-15,-2-1-22,-3 1-28,-2 0-49,-4 0-62,-2 0-132,-3 0-140,-2 0-80,-3 1-40,-2 1-87,-5-1-92,-1 1-13,-6 1 73,-1 3 59,-2-1 51,-3 0 118</inkml:trace>
  <inkml:trace contextRef="#ctx0" brushRef="#br0" timeOffset="275774.5704">15154 17424 416,'-21'12'528,"2"-4"99,1 0 125,3 2 12,0-4-121,2 3-55,1-4-40,5 4-58,-1-5-95,5 3-90,3-2-71,2 1-57,5-2-45,2 1-32,10-2-27,2-1-18,1-1-15,7-1-13,-1 0-5,0 0-9,3-1-10,-2 1-9,-1-2-22,-3 2-27,0 0-37,-5 0-52,-1 0-99,0 0-150,-4 2-109,-1-2-87,-5 0-161,0 0-131,-4 1 6,-3-1 111,2 0 96,-2 0 98</inkml:trace>
  <inkml:trace contextRef="#ctx0" brushRef="#br0" timeOffset="276685.6496">18994 16820 105,'16'-11'442,"-3"0"54,-4 0 32,-1 1 20,-4 1-174,-1 1-128,-3-1-52,-3 4-9,-1 0 25,-1 3 46,-2 0 41,-5 4 26,0 4 9,-3 0-3,3 6-21,-4 2-35,4 3-35,0-1-35,3 3-32,2 1-30,2 0-26,2 1-24,6-1-17,3 0-11,3 0-11,3-1-4,6-2-2,5-1-1,1-3-2,6 0-2,2-4-2,3-1-1,5-3-5,-1-2 3,3-3 1,-4-3 1,4 1 4,-5-3 5,0-2 5,-3-3 1,-4-1 1,-6-1 3,-2-1-1,-2-2-1,-10-2-5,0-1-2,-6-1-8,-4 0-7,-5-1-6,-7 3-7,-3-2-4,-6 2-8,-3 0-4,-4 3-8,-3 1-11,-2 1-18,-1 4-21,1-1-29,4 4-37,-4 0-39,8 2-49,2 1-68,3 0-122,5 0-117,6 1-56,-2 1-24,8-3-39,3 1-62,2 1-18,1-3 55,1 3 43,4-4 48,1 2 86</inkml:trace>
  <inkml:trace contextRef="#ctx0" brushRef="#br0" timeOffset="276961.4645">19273 16597 428,'3'-9'493,"-3"-3"40,0 1 38,-3 0-57,2 2-95,-1 1-13,2 0 18,-1 3 18,-4 2 1,5 1-20,-3 4-54,3 5-66,0 5-48,0 5-35,3 7-15,0 5-25,0 4-25,3 5-20,0 1-20,1 3-17,2 0-15,-1 0-17,4-3-10,-3 1-14,-2-1-10,2-5-7,0 1-5,-1-4-3,-3 1-5,1-5-5,0-2-1,-1-1-3,-1-4-6,-1-1-16,0-3-19,0-2-24,-3-2-30,4-4-29,-4-1-32,0-2-40,0-2-62,2-1-131,-2-4-110,2-3-58,4-2-74,-2-1-126,1-4-87,2-2 68,3 2 89,-1-2 66,4-1 96</inkml:trace>
  <inkml:trace contextRef="#ctx0" brushRef="#br0" timeOffset="277461.1516">19901 17020 383,'1'2'471,"3"0"36,-4-2 22,2 0-105,0 2-170,-1-2-106,-1 2-56,3-2-27,-1 1-8,-2-1 6,0 0 22,0 2 39,0-2 54,-2 0 61,-1 0 50,2 0 38,-3 0 14,0-2-4,-2 2-31,2 0-34,-4-1-39,2-3-31,-4 2-25,5-2-20,0 1-18,-3-3-19,2 0-15,3 0-17,0-3-10,3 1-16,3 0-10,4 0-9,3-1-8,0 3-5,6-3-7,2 2-2,1 4-1,4-1 2,-1 3-3,-1 1-4,0 3 1,-2 2-5,0 2-2,-4 5-2,-6 0-4,1 1-1,-6 4 1,-6-1-2,-2 5 0,-5-2-1,-5 4 0,0-2 0,-5 2 0,0-3 4,0 0-1,3 0 1,-1-3-1,2-1 2,4-4-1,2 1 0,1-4 3,2 0 0,5-1 4,2-1 3,3-2 1,6-2-1,3 1 1,3-3 0,3-1-3,1 0-4,4-1-2,-5-3-6,5 3-6,-5-3-18,1 1-23,-1-1-43,-4 1-64,-3 0-123,-1-2-183,-1-2-125,0-1-176,-4-3-186,3 0-58,-2 1 60,0 1 156,2-3 122,1 1 190</inkml:trace>
  <inkml:trace contextRef="#ctx0" brushRef="#br0" timeOffset="277932.7175">20851 16840 142,'10'-11'467,"1"2"60,-2-2 45,-4-1 52,0-1-130,0 0-80,-2 2-30,-3-1-3,-2 1 6,-1 2-18,-5-2-48,-2 4-60,-5-2-45,-1 4-33,-5 1-30,-1 1-22,0 3-19,-2 3-12,-1 3-18,4 1-17,3 1-18,0 1-11,8 3-9,2 2-5,4 1-8,4 2-1,6 0-4,4-2-4,5 3 0,1-1 2,7 2 0,1-3-4,0 4 1,2-5-1,1 2 4,-3 1-7,-4-1 0,1-3 0,-4 3 0,0-2 0,-5 1 0,0-2-2,-4-1 2,-1-1 6,-4-1 3,-3 1 10,0-4 8,-1 3 13,-7-1 10,1-1 5,-2-2 7,-5 1-1,-1-2-4,-1 0-8,-5-2-6,2 1-9,-2-2-7,2-1-10,-5 0-3,4-1-5,0-1-4,-1 0-2,2 0-10,2 0-17,4-1-22,1 1-38,2 0-43,2-2-65,2 0-109,3 0-152,2-1-85,2 0-46,5-1-76,1 1-113,3-4-24,-1 5 88,2-4 71,4 3 59,3-2 112</inkml:trace>
  <inkml:trace contextRef="#ctx0" brushRef="#br0" timeOffset="278282.7042">21309 17125 251,'6'-3'536,"0"-1"115,-3-2 123,-2-5 98,4 3-169,-5-3-86,1 2-77,2-2-85,3 3-103,0-1-95,2 1-78,3 4-54,0-1-39,2 1-25,1 6-17,-1 1-9,-1 4-8,-2 5-7,-5 2-1,-2 3 1,-3 5 5,-8 2-1,2 3-1,-3-2 1,-1 0-1,1 0-2,3-3-4,3-1 0,0-1 4,8-4-1,2 0 0,6-3-1,6-1-3,4-2-2,2-2-3,4-2-1,2-1-7,-1-2-1,-2-1-6,0 1-12,-3-1-23,-2 0-29,-5 0-40,-1-2-54,-5 0-113,-1 0-139,-7 0-91,1 0-52,-7 0-99,-4-2-124,0 2-18,-4 0 81,-8 0 73,2 0 62,-8 2 129</inkml:trace>
  <inkml:trace contextRef="#ctx0" brushRef="#br0" timeOffset="278719.1926">19392 17564 186,'-40'8'465,"9"-3"45,3 1 22,4-3 12,4 0-230,6-1-140,5-1-77,7 1-36,5-2-13,6 0 8,10 0 17,5 0 37,10 0 54,8 0 68,6-2 64,8 2 42,5-1 27,7-1-1,5 0-24,6 2-47,3-1-50,4 1-42,8 0-36,3 0-24,4 0-23,1 1-19,1 1-16,-2-2-8,0 2-9,-1-1-12,-4 1-6,-2-2-9,-3 2-8,-8 0-10,-3-1-9,-4 1-1,-9-2-3,-7 2-5,-10-2-1,-4 0 0,-6 0-1,-7-2-1,-6 2-1,-6 0-6,-6-2-13,-4 2-21,-6-1-35,-5-1-38,-5 0-46,-6 2-74,-9 0-116,-2 0-105,-5 0-56,-6 2-23,-2 0-56,-2 1-61,-5 0-32,-1 0 40,-3 3 43,1-1 37,-2 0 93</inkml:trace>
  <inkml:trace contextRef="#ctx0" brushRef="#br0" timeOffset="279207.3672">20626 17819 12,'2'2'447,"-4"1"71,-4-3 39,1-3 22,-4 3-105,0 0-192,-5 0-97,1 0-37,-2 0 0,3 3 37,0 0 43,-1 0 41,1 0 26,1 2 7,0 4-1,3 0-25,-1 2-31,3 5-38,1-1-26,1 2-27,4 2-26,2 1-24,2 1-14,4-1-11,-1 0-12,2 0-4,4-1-2,2-1-3,0 1 0,2-4-4,3-2 1,1-1-5,2-2-4,1-2-2,2-4-2,1 1 0,0-3 0,1-2 0,0-2-3,0-1 0,-4 0-1,-3 0-2,1-5-2,-4 2 2,-1-4-3,-3-1 1,-2-1-3,-3-1-3,-1-2-3,-7 2 0,3-2-5,-4-3-4,-4 3-5,3 0 0,-7 1-5,2 0-4,-4 0 0,0 1-2,-5 1 0,1 1-2,-2 3-1,-1-1-6,-2 6-9,-2-3-11,3 3-18,-2 1-19,1 2-32,0-1-38,-1 1-44,1 1-60,2-1-98,2 0-123,0 2-79,6-1-24,-1 1-31,5-2-72,-1 4-59,2-4 39,3 2 54,1-2 40,1 0 65,5 0 136</inkml:trace>
  <inkml:trace contextRef="#ctx0" brushRef="#br0" timeOffset="280490.9783">20772 17860 112,'3'-2'315,"2"-1"45,-1-1 8,-3 1-18,3-2-56,-3 0-50,2 2-37,-2-2-29,-1 0-30,2-1-30,-2 0-26,-2 0-18,2 1-11,-4-2 7,3 1 16,-3 0 34,-1 1 32,-3-1 31,-1 3 37,-4 0 24,-5 0 20,2 3 3,-5-2 7,0 4-4,-3-1-18,-1 2-19,-2 2-28,3 1-29,2 1-38,1 1-28,6 1-32,0 1-17,5 2-16,3 0-9,4 3-7,3 3-3,4-1 3,8 0-1,3 0-3,6 4-4,5-1-4,1 1-2,7 0-5,2 1-3,6 0-4,-4-1 0,1 0-2,1-1 4,-1-1-3,-3 0 2,-4-2-1,-5-3-2,-2 1 1,-2-1-4,-9-2 2,-3 0 5,-1-3 4,-7 1 9,-3-1 11,-4-1 14,-6-1 9,-5 1 11,-3-1 7,-3-2 0,-4 0-1,-1 0-4,-2 1-4,-2-3-8,0 1-11,-2-1-9,2-2-8,0 1-9,2 2-7,0-2-6,4-2-10,3 3-14,3-3-22,2 1-30,4 0-44,2 1-56,3 0-79,3-2-127,3 2-125,2-2-63,3 1-32,6-1-69,-3 0-88,5 0 8,4 0 71,-1-1 57,2-1 57,3 0 114</inkml:trace>
  <inkml:trace contextRef="#ctx0" brushRef="#br0" timeOffset="280713.3043">21056 18226 378,'33'-12'539,"-8"-2"92,-1 2 102,-2 2 42,-1 0-137,-2 3-58,-2 1-38,-2 3-39,-2 3-64,0 3-80,1 3-65,-5 3-47,-2 4-42,2 2-29,-3 6-26,0-1-23,-3 3-22,3 3-26,-2 1-19,-1-2-19,2 3-16,-2 1-8,1-1-9,2 1-16,-3-2-12,0 0-23,2-2-30,-1 1-43,-1-3-55,1-1-87,-1 0-177,3-4-138,0-5-188,-1 1-200,2-6-70,-2-1 26,1-2 156,1-3 139,-4-4 206</inkml:trace>
  <inkml:trace contextRef="#ctx0" brushRef="#br0" timeOffset="281729.4719">22580 17452 221,'-5'3'646,"-4"-1"168,1-2 101,2 0 67,0 0-187,3 0-161,3-2-190,2-1-145,4 3-78,4-2-46,8-4-29,4 3-26,5-2-22,3 0-21,3 0-22,1 0-17,0 0-17,-3 1-14,-1 2-12,-2 2-24,-4 2-33,-5 0-48,-1 2-72,-4-1-123,-3 0-119,-2-1-71,-3 1-31,-3 3-39,-4-3-58,-5 3-28,-2 2 20,-5-2 32,-2 3 28,-1 1 71,-1-2 122</inkml:trace>
  <inkml:trace contextRef="#ctx0" brushRef="#br0" timeOffset="281925.1806">22777 17536 52,'-21'11'419,"0"0"69,2 0 49,-2-1 44,3-2-61,3 3-66,3-5-26,2 3 4,3-4 4,2 2-9,2-2-37,6 0-78,4 0-55,5-2-45,6-1-36,4 0-27,7-2-26,0-2-24,7 0-23,0-1-23,1-2-16,-2 1-15,-1-1-14,0 2-11,-6 0-19,-3 1-22,-1-1-31,-6 1-41,-2 0-69,-1 0-130,-2 2-118,-1 0-59,-3 0-55,0 0-108,1 0-127,-2 0 35,-1 0 74,1 0 56,-1-2 65,4 1 146</inkml:trace>
  <inkml:trace contextRef="#ctx0" brushRef="#br0" timeOffset="284195.2096">24482 16263 263,'2'-8'469,"1"-4"36,-3 4 30,1-4-27,-1 4-172,0 2-84,0-2-16,0 2 27,0 6 17,0-3 30,2 3 29,-1 3 19,4 5-9,-2 6-21,1 4-15,-1 5-23,3 6-48,-2 1-49,0 0-38,-2 3-33,1-4-28,-3 2-22,2-2-12,1-3-14,-3 2-14,0-5-6,1-1-10,-1-2-4,0-1-6,2-2-4,-2-3-2,2-3-8,-2-3-11,0 0-20,-2-1-25,0-2-42,1-1-71,-4-4-157,4-2-141,-3-4-96,0-3-177,0-2-159,3-1-35,-4 1 107,5-2 123,5-1 97,-4-1 195</inkml:trace>
  <inkml:trace contextRef="#ctx0" brushRef="#br0" timeOffset="284391.5281">24743 16497 141,'20'0'510,"-6"0"113,-5-2 100,-2-1 99,-1-2-111,-4 0-90,-1 1-74,-1-4-70,0 3-67,-1-2-74,-4-1-74,0 2-72,0-4-51,0 1-45,1 1-34,-4-1-25,2 2-27,0 0-26,2 2-38,1 2-55,0 0-104,-1 0-168,4 3-110,0-3-91,-5 3-148,5 0-138,0 0 7,0 0 114,5 0 88,-1-3 93,1 1 174</inkml:trace>
  <inkml:trace contextRef="#ctx0" brushRef="#br0" timeOffset="284689.3723">25031 16276 237,'12'-2'533,"0"0"101,-5-1 81,-1 3 81,-3-2-200,2 2-93,-4 0-78,3 2-55,0 1-48,3 1-51,2 2-38,4 5-34,2-3-30,3 3-34,0 2-29,3 1-21,-2 2-26,-1-1-19,-2 0-13,0 1-6,-3 0-6,-2-1-3,-2 0 2,-3 0 0,0-2-1,-4 1-1,-7 1-1,1-3 0,-5 0-2,-5 0-2,-1-3-3,-4 1-8,0-1-13,-1-3-27,-3 1-40,1-3-64,-1-1-119,-1-3-139,4 0-82,0-5-67,2-2-127,2 0-127,-2 0 18,3-3 92,2-2 66,2-4 76,2-1 158</inkml:trace>
  <inkml:trace contextRef="#ctx0" brushRef="#br0" timeOffset="284871.2607">24961 16252 226,'8'-11'495,"3"3"60,3-2 57,-2 2 69,5-2-170,7 0-59,3 3-30,3-2-16,5 1-20,3-3-53,-1 3-80,0 0-75,-1 1-63,-5 3-42,2-1-41,-8 1-46,2 2-79,-5 1-135,-1 2-112,0 1-73,-3 2-121,-1-1-169,1 2-71,0-2 55,-2 0 71,2 2 50,3-2 118</inkml:trace>
  <inkml:trace contextRef="#ctx0" brushRef="#br0" timeOffset="285103.2998">26059 16128 14,'31'-4'445,"-9"1"99,-4-2 90,-3 0 101,-2 5-31,-5-2-115,-1 2-42,-5 2-28,-2 1-29,-3 5-54,-5 4-61,-5 3-61,-4 1-60,-3 5-54,-3 2-52,-3 3-41,2-1-31,0 0-23,0 0-22,5 1-12,-5-1-15,6-1-20,2-1-23,-2 1-34,3-4-45,0 1-63,5-2-99,0-2-162,0-2-103,3-2-75,1-4-129,-1-1-116,4-3-4,-3 1 115,1-3 92,2-5 92,-1-1 167</inkml:trace>
  <inkml:trace contextRef="#ctx0" brushRef="#br0" timeOffset="285382.2988">25816 16241 413,'-1'-26'527,"-2"-1"73,1 1 93,2 3 14,0 1-126,0 3-45,2 4-32,2 2-31,-1 1-50,3 6-73,2 1-59,3 5-43,3 2-34,1 4-19,3 3-24,-2 5-23,5 3-25,-2 4-21,-1 2-20,1 0-19,0 5-18,0-1-12,0-1-12,-4 3-7,1 0-6,2-3-6,-5 3-2,1-4-12,-1-1-13,-1-3-20,-2 1-27,-1-3-38,2-1-39,-4-2-48,0-1-59,2-3-111,-1-3-123,-1-3-63,2-1-32,2-5-79,-2-2-90,0-2-9,1-5 75,-1 0 59,1-5 58,0-1 119</inkml:trace>
  <inkml:trace contextRef="#ctx0" brushRef="#br0" timeOffset="285603.5716">26424 16289 290,'12'-17'481,"-1"0"60,-2 3 60,-2 2 19,1 3-128,-3 1-38,-1 5 3,0 3 11,-1 0-3,1 6-22,-4 0-49,2 6-60,-2 1-59,-2 4-52,2 2-41,-1 1-43,-2 0-41,1 0-29,1 2-24,1-1-17,-2-1-15,2 0-9,0 0-17,-2 0-22,2-1-31,-4-1-29,0-1-45,4 1-54,-1-3-93,1-4-125,0 0-87,1-2-38,-1-1-21,6-2-46,-2-6-32,-1 0-3,2 0 31,-1-6 28,7 0 43,-2-6 92</inkml:trace>
  <inkml:trace contextRef="#ctx0" brushRef="#br0" timeOffset="285873.1653">26673 16420 293,'19'-12'467,"-3"2"45,-2 3 29,-2 1-47,0 4-142,-2 2-59,0 2 8,-4 2 31,3 3 35,-1 2 21,-3-3 0,5 3-34,-1-1-58,1 1-46,0-1-43,5-1-27,0-1-21,4 0-15,-2-3-8,2-1-8,-1 2-5,1-4-3,-2 0-7,-4 0-4,-1 0-3,-2-3-3,-4 2-3,-3-1-9,0-1-8,-6-2-14,0 0-17,-3-1-15,-3 2-17,-1-1-10,-2 0-17,-1 1-17,-2-1-23,0 3-26,2-1-41,-4-2-53,2 1-53,-2 1-82,2-2-156,0-4-111,2 0-77,-2-2-154,1 0-121,4-5 0,-5 5 123,3-6 108,1 2 107</inkml:trace>
  <inkml:trace contextRef="#ctx0" brushRef="#br0" timeOffset="286155.7416">26644 15819 193,'-10'-8'594,"-2"-1"163,-1-1 120,0 1 99,2 2-147,2-2-129,-1 4-141,4 2-133,3-1-100,-2 1-82,5 1-60,6 2-46,3 0-27,6 0-25,6 0-14,4 2-13,3-2-14,2 0-14,1 1-16,2 1-17,-3 0-19,-1 0-23,0-2-28,-5 2-39,-4-1-44,-2-1-55,-3 0-105,-3 0-138,0-1-74,-8-3-53,2-1-99,-1 0-113,-5-4-8,-5 1 94,4-3 69,-4 2 69,4-2 135</inkml:trace>
  <inkml:trace contextRef="#ctx0" brushRef="#br0" timeOffset="286529.1793">26951 15603 396,'3'-7'488,"-2"-2"42,1 4 30,-1 0-78,-1 1-153,0 1-63,0 3 4,0 1 22,0 1 24,3 4 13,-1-1-5,-1 1-34,3 3-54,1-2-53,3 1-41,2 1-37,0-1-32,2-2-21,3 1-19,2-2-11,3-2-9,-1 1-7,4-3-3,-2-2 0,-2-1-1,0-1-1,2-2 0,-4 0-1,-2-4 1,-1 0 5,-3-2 4,-1-2 10,-2-1 16,-3-1 22,-1 0 26,-2 1 24,-2 0 24,0 4 16,0-1 5,0 3-3,0 1-16,-2 3-20,0 1-23,0 3-20,2 2-20,-4 6-11,3 4-6,-4 4-5,4 3-3,-1 5-1,1 1-2,1 1-6,0 0-7,0 1-2,0 1-4,1-2-4,1-1-8,-1 1-8,-1 0-16,3-4-18,-6 2-24,3-1-34,-1-2-40,-1 1-55,2-4-100,0 1-140,-1 0-91,-1-5-97,-2 0-179,1-2-89,-2-1 29,-1 0 118,3-3 93,-1-2 121</inkml:trace>
  <inkml:trace contextRef="#ctx0" brushRef="#br0" timeOffset="287279.2497">28273 16270 21,'7'-8'419,"2"-1"62,-2-1 40,-2-2 31,3 2-110,-3 1-87,1 2-7,-2 0 29,-2 2 42,-2 0 31,0 1 3,0 4-29,-4 0-70,1 8-61,-7-2-56,-1 8-41,-2 0-28,-2 4-31,-2 3-25,2 1-31,-1 1-20,3-1-20,-3 2-16,3 0-12,3-3-6,0 1-5,2-1-9,1-3-10,-3 0-22,1 1-27,0-2-34,0 0-42,-3-1-59,0-2-110,3-3-119,2 1-70,-2-3-25,1-4-53,1 0-83,-1-2-52,-2-3 45,5-1 51,-2-3 34,1-2 80</inkml:trace>
  <inkml:trace contextRef="#ctx0" brushRef="#br0" timeOffset="287560.9571">27981 16321 403,'0'-13'496,"-1"1"49,-1 0 45,2 2-52,0 1-146,0 2-44,0 2 5,3 2 21,3 3 23,3 2 6,5 3-14,1 1-34,4 7-40,-1 0-46,3 2-45,1 3-42,0 2-39,2 2-31,0 0-30,-2 1-20,0 2-21,1-3-12,-3 1-10,-2-3-7,3 0-5,-3 1-5,-2-4-8,-1 0-13,-2-2-14,-2-1-20,-1 0-29,-1-2-31,-1 0-37,-2-4-56,-2 0-102,1-1-115,0-1-76,1-1-41,2-3-117,-3 2-140,0-4 9,3-2 79,-2 0 68,3-2 60,-2 0 152</inkml:trace>
  <inkml:trace contextRef="#ctx0" brushRef="#br0" timeOffset="289052.174">29517 16339 304,'0'-2'413,"-4"-1"39,-2-1 32,0 1-100,-3-2-110,2 0-77,-2 0-49,0 0-27,0-1-9,-1-2 13,1 2 50,0-1 80,3-1 62,-2-1 49,2-1 25,3 0 2,1 0-40,2-2-59,0 0-57,2-2-41,6 0-37,1 0-26,0 1-20,4 1-17,0 1-10,4 1-13,-1 3-8,-1 2-11,4 3-12,-5 2-4,1 4-8,-5 1-6,0 4-2,-2 5-2,-7 4-3,-2 4-2,-7 6-4,-2 0 0,-5 4-4,-1 0-2,-2-1 2,-1 2-3,0-5 1,-1 1 6,2-4 5,3-3 4,0 0 7,5-4 7,0-2 5,2-2 0,5-3-1,0-2-1,3 0 1,6-2-3,2 0 2,3-1-1,4-3 2,2 1-6,4-2-4,1-2-6,0 0-9,3 0-3,-2 0-6,-1-2-5,-1 0-13,-3 2-17,-5-2-30,0 2-44,-4 0-60,-3 0-80,2 0-163,-2-1-146,-2-2-110,2-1-196,2-1-114,-1 0-9,1 0 123,-1-2 139,3 0 125</inkml:trace>
  <inkml:trace contextRef="#ctx0" brushRef="#br0" timeOffset="289431.434">30042 16351 218,'-4'-5'488,"-2"-4"59,-2-1 55,-2-2 79,1 1-154,2 0-49,-2 0-8,3 1-1,3-2-12,-2 4-51,7-3-82,2 1-76,5 2-66,3 0-42,3 2-35,1 0-10,4 4-15,-4 4-12,1 4-12,-4 0-11,-1 5-11,-3 6-11,-8 3-6,-1 4-4,-6 4-4,-3 1-1,-4 1-2,-2-1 1,-3 0 7,0-3 8,0-2 7,3-2 10,1-2 6,2-2 10,4-3-3,3-1-5,3-4-1,5 0-8,6-1-4,6-2-6,1-2-6,6-3-2,5-1-6,0-1-7,1-1-7,1-1-13,-1 0-16,-4 0-29,-5-1-46,-3 1-63,-1 1-85,-1-1-169,-5-1-123,1-1-105,-3-1-177,-1 0-109,-3 2 2,0-3 127,3 1 115,0 1 121</inkml:trace>
  <inkml:trace contextRef="#ctx0" brushRef="#br0" timeOffset="289696.1595">30566 16223 117,'0'0'239,"3"0"3,-2-2-19,-1 2-33,2-1-40,-1 1-44,-1 0-32,0 0-33,0 0-34,-1 0-46,-1 0-69,-4 0-99,1-2-48,-3 2-23,-1-1 1</inkml:trace>
  <inkml:trace contextRef="#ctx0" brushRef="#br0" timeOffset="290826.6151">30512 16296 4,'3'-3'290,"2"3"67,-4-4 26,4 0 2,-4 1-27,1-2-50,-1 0-60,2 0-49,-1 0-37,-2 0-9,0 0 22,1-1 55,-1 1 55,0 4 50,0-2 33,0 3 4,0 0-18,0 3-35,4 3-32,-2 5-29,2 4-21,-1 2-18,2 2-29,0 3-33,-1 3-30,-1-3-29,1 2-22,2-2-21,-3 0-14,3-2-15,-3 0-7,3-1-9,0-2-4,-3 0-5,3-1-5,-2-2-16,-2-1-21,0-1-34,-2 0-37,0 0-49,0-3-75,0-2-125,0 1-115,0-3-55,0-1-50,0-2-112,2-1-108,-2-1 41,2-1 81,-1-2 60,4-3 75,2 1 153</inkml:trace>
  <inkml:trace contextRef="#ctx0" brushRef="#br0" timeOffset="291147.7412">30841 16432 145,'15'-12'464,"-2"3"55,-1 3 35,-5 1 27,-2 1-169,-2 2-88,-3 6 1,-3 3 22,2 1 29,-5 2 22,3 4-4,-3-1-41,2 2-73,2 0-63,0 0-54,2-1-37,6 1-32,0-1-20,1 0-13,4-3-7,2-1 0,1-2 4,2-1 9,2-2 10,0-1 12,-2-1 10,3-3 12,-2-3 5,0-1 2,-2 0-5,-1 0-5,-5-3-9,0-2-13,-2-1-11,-3-1-9,0 0-13,-4-3-12,-4 0-12,-1-1-13,-4 1-11,-5 3-19,1 0-22,-4 0-30,-2 3-34,-1 1-49,1 1-55,-1 3-71,1 1-141,4 1-132,1-1-65,4 1-101,2 1-149,2-2-53,1 2 88,3-2 117,4 0 83,2-3 139</inkml:trace>
  <inkml:trace contextRef="#ctx0" brushRef="#br0" timeOffset="291557.8274">31193 16244 139,'24'-7'470,"-5"1"61,-2 3 43,-7 1 43,2 4-138,-6 1-71,-3 4-7,1 3 15,-4 4 17,0 1-1,0 4-41,0-3-80,2 4-81,0-1-69,0 2-51,2-4-42,3 2-25,0-2-17,5-2-11,0 1-5,4-3-9,1-2-2,-1-1-6,3-1-4,0-4-5,0 0 0,0-2 1,-1-3 1,-2 0 2,-1-2 5,1-1 6,-3-3-2,-2-3 3,0 1 0,-4-6 0,2 0 3,-4-3-2,-1-2 3,-1 0 3,1-1 5,-2 0 13,0 0 14,-2 1 14,0 4 9,0 4 11,0 0-1,0 5-10,0-1-10,0 4-11,0 3-9,4 5 0,-3 3 2,4 3 2,-2 3-1,-2 3-3,4 3-7,-4 0-6,5 1-7,-3 0-6,0 1-4,-1 0-6,2 1-13,-4-2-28,0-2-36,0 3-41,-4-3-63,4-2-121,-2 0-135,2-2-76,0-3-67,2-1-131,-2 1-121,0-4 29,1-2 98,3 0 72,0-2 88</inkml:trace>
  <inkml:trace contextRef="#ctx0" brushRef="#br0" timeOffset="292057.7793">31900 16545 137,'25'-8'459,"-3"-1"51,0 0 35,2 3 36,0 2-159,1 2-93,-1 0-20,3 2 11,-2 4 14,0-1 0,-2 4-22,-4 2-46,-1 0-60,-5 2-49,1 0-38,-8 3-23,0-1-18,-5-2-14,-2 0-3,-5 2-9,0-2-10,-8-1-11,3 0-6,-4-2-4,0 1-5,0-3 2,0 0 8,2-1 5,-1-4 11,5-1 7,-2 0 11,3-3 3,1-4-2,-1 2-2,5-5-5,-1 0-5,2-1-7,1-4-7,1 1-3,1-3-6,2-2-8,3 0-5,-1-1-7,2-5 1,0 0-5,3-3-1,-3-3 0,3 1 0,1-2 0,-2-2 0,-2 1-1,3-3-1,-2 2-1,-1 3-2,-4 0 4,2 4 2,-4 4 6,-2 1 11,-2 5 8,0 3 3,0 5 3,-6 1-1,0 5-1,-2 3-4,0 5 0,-4 2 3,2 5 4,-1 3 5,2 4-3,0 1 1,5 0-4,-1 3-7,3 0-5,3 1-6,0-1-2,2-1-7,0 0-3,2 0-3,0-2-9,2 0-15,-3-1-21,5-2-37,-3-3-46,2 0-70,-2-2-138,3-1-141,-2-2-81,-1-2-151,1-3-168,1 0-41,-1-2 83,2 0 125,3 0 84,0-2 181</inkml:trace>
  <inkml:trace contextRef="#ctx0" brushRef="#br0" timeOffset="292229.0542">32456 16499 339,'10'2'603,"2"-2"134,-5-2 102,1-2 36,-2 1-188,-5-2-119,3 0-135,-4 2-119,0-3-96,0 3-76,0 2-73,0-1-88,0 0-152,0 1-152,2 1-137,-2 0-248,0 0-151,0 0-36,-2 0 80,0-2 116,0-1 115</inkml:trace>
  <inkml:trace contextRef="#ctx0" brushRef="#br0" timeOffset="292737.3456">32880 16237 371,'0'-6'483,"1"1"44,-1-1 39,3 1-42,-1-1-112,-2-2-26,1 2-1,1 3 20,0-5-2,3 3-28,1-1-62,2 0-81,2 1-65,-1 0-56,1 0-38,0 2-26,4-1-20,-5 1-13,0 0-5,-3 1-9,-1 1 0,0-1-6,0 2 0,-5-1-2,0 1-1,-5 1 0,-2 1 4,-2-1-2,-6 2 1,-4 4 3,-1 0 0,-2 1 3,-3 3 0,1 0 4,1 3-2,3 0 2,5-2-2,0 2-1,5 0-1,7 1 0,1-2 0,5 3-2,5-4 0,3 4-1,3-1 3,2-1 0,1-1-2,-1 1 2,2 0 0,-3-3-2,-5 2 0,4-1 2,-4 0 0,-3-2 3,0 2 6,-3-3 8,-4-2 12,0 2 12,-4 1 12,-1-2 6,-1-2 4,-3 4-7,-3-4-6,1 0-12,0-1-14,-3 0-14,4-1-15,-4 1-26,5-5-50,-1 3-98,1-3-146,3 0-103,3-3-131,-3 1-202,5-4-102,-1 0 22,0-1 100,6-3 87,2-3 128</inkml:trace>
  <inkml:trace contextRef="#ctx0" brushRef="#br0" timeOffset="293062.4209">33223 16131 131,'16'-7'481,"-7"0"87,0 1 63,2-5 43,-2 5-145,1-3-115,4 2-68,0 1-49,1 0-34,0 1-19,3 0-41,-3 4-47,0 1-39,-1 1-35,-4 6-22,-1 0-21,-5 3-11,-3 4-6,-2 3-3,-5 0-4,3 2-2,-1 1-2,-2 1 2,2 0 7,4-4 14,2 3 16,2-1 19,4 0 15,1-2 15,-2-1-1,2 1-5,0-2-13,0 0-15,-4-2-18,-5 1-12,-2 0-13,-5-1-12,-7 1-22,-2 1-37,-8-1-70,-4 0-116,-6 0-131,0 1-83,-4-3-145,-5 1-198,0 0-53,-5-1 50,-7-1 97,-2 0 68,-5 1 154</inkml:trace>
  <inkml:trace contextRef="#ctx0" brushRef="#br0" timeOffset="294256.3882">25761 17510 150,'-46'3'276,"0"-3"21,0 4-29,1-2-53,1-1-54,1 1-30,-1-1-13,6 1-1,-2 1 11,4-1 12,3 2 8,1-2-1,6-2-10,4 3-15,4-1-17,3-2-26,8 0-23,4 1-16,3-1-13,7 0-10,6 2-5,6-2-5,4 0-3,6 0-3,6-2 0,5-1-1,5 0 0,1-1 0,5-1 1,-1 0-1,7 2 0,1-3 2,5 1 0,0-1 0,7 0-2,0 1 0,2-1 2,-3 0-4,6 1 2,-1-1-2,-4 1-2,3 0 6,-2 2 0,0-2 0,1-1 3,0 3-1,3 0 0,-1 0-3,5-1-1,0 0 3,1 3 0,-1-2-1,1 1-2,1 0 2,1 1-2,-2 1-2,1 0 0,1-2 1,0 2 1,4-2-2,1 2 0,-1-2 1,0 0 1,0 1-1,-1-2 5,1 0 3,2-1 2,-2 0 3,6 4 0,-2-2 1,2-1-3,-3 3-3,3 0-1,-4 0 0,0 0 0,0 3 2,-4-3 0,0 2 0,-1 1 1,-1-3 2,-4 1-3,4 1-1,-1 0 0,2-1 5,-6-1 2,0 2 10,1-2 7,-2 0 16,-3 1 12,-1-1 8,1 0 6,-1 2 1,2-2-4,-1 0-8,0-2-9,1 2-6,-4-1-5,0-1-8,-3-1-3,-2 1-3,1-2-1,-1 2-2,-3-3 2,1 0 1,-2 0 5,0 1 9,3-2 6,0 2 10,-2 0 1,6-1 1,0 2-5,-1-1-7,2 1-13,3 0-9,-5 0-11,0-1-3,0 1-1,1-1-2,-4 1-2,-2 1 1,4 1 4,-2-2-2,1 1-1,-1 0 1,0 1 2,-3-2-2,1 3 1,-6-2 5,0-2 6,-4 2 9,-1 1 5,-7-2 8,2 1 3,-6 0-2,-2 1-3,-3-3-5,-2 4-10,-3-2-7,-6 1-7,1-1-7,-9 2-3,-1 0-1,-4-2-5,-1 2-5,-7 0-7,0 0-30,-6 2-60,0-2-72,-7 0-63,-3 0-41,-4-2-33,-6 0-94,-5 1-126,-5-1-51,-4 0 3,-4-1 10,-8 0 26,-4-3 113</inkml:trace>
  <inkml:trace contextRef="#ctx0" brushRef="#br0" timeOffset="295873.0704">27663 17670 221,'-15'0'493,"3"0"60,-5 0 35,0-3 28,1 1-220,2 2-113,3-2-58,3 0-34,5 2-10,0 0-10,8-1-7,2 1-16,6-1-10,2-2-12,8 3-14,3-3-11,7 0-25,1 1-20,2 1-21,-1-1-15,-2 0-8,0 1-10,-3 1 2,-6-2-4,-5 2 0,-3 0 0,-2 0-1,-5 0 1,-8 2-1,-2-2 1,-8 1-2,-6 1 1,-6 3 1,-6 1-2,-2-1 1,-4 2 0,-7 3 0,2-1-1,0 1 4,-4 0 9,5 1 15,1-3 17,5 1 15,3 0 12,5-1-3,4 1-4,6-1-12,4-1-17,7 3-13,5-1-8,9 1-1,5-2-1,7 3 2,2-2-3,4 1 2,0 0-4,2 2-3,-2 0-3,-2 0-2,-2-1-2,-4 0-3,-3-3 1,-4 2 3,-3-2 4,-6 1 6,-2 1 10,-8-1 13,-1-1 15,-5 3 9,-2-3 13,-3-1 3,-4 2 2,-2-1-4,3-1-9,-3 0-9,1 0-9,-3-2-11,3 0-7,0-1-7,6-1-11,-1 2-21,0-3-30,4 0-57,1 0-101,3-1-119,2-1-87,5-1-43,3-3-23,4 0-30,5-2-43,0-1-43,4-2 8,2 1 11,5-1 25,-1-1 74</inkml:trace>
  <inkml:trace contextRef="#ctx0" brushRef="#br0" timeOffset="296160.3342">28195 17789 203,'20'-6'497,"-1"-1"70,-2 2 44,-6 0 29,0 2-210,-1 1-99,1-2-39,-1 4-15,0-2 5,4 4 9,1-2-3,0 6-30,1-3-41,2 3-37,0 5-34,2-1-33,0 2-24,-2-1-18,-1 3-15,-2 3-11,-3 0-8,2 2-4,-4-2 1,-3 2-2,-4-1 0,-3 1-3,-1 0-1,-5-1-1,-1-1-3,-7 0-6,-1 0-7,-5-2-8,-3-3-20,-1 0-27,-2-1-43,-2-1-84,-1-2-115,0-1-103,-1-3-57,4-1-27,0-3-32,2-3-35,1-1-26,3-3-9,0-3 7,4-1 17,4-6 57,3-1 109</inkml:trace>
  <inkml:trace contextRef="#ctx0" brushRef="#br0" timeOffset="296349.2753">28243 17795 370,'19'-14'493,"4"0"43,-3 1 31,1 2-37,2-3-157,0 3-25,6 0 8,-3 1 20,1 1 14,2-1-13,-3 3-46,1 1-84,-2 1-75,-1 1-55,1-1-44,-1 2-31,-1 2-25,-1-1-40,0 2-56,-1 0-104,0 0-108,0 0-81,-1 0-43,3 0-39,1 0-92,-2 0-86,0 0 6,2 2 28,-5-1 23,2 1 50,1 1 135</inkml:trace>
  <inkml:trace contextRef="#ctx0" brushRef="#br0" timeOffset="296767.3914">29222 17724 241,'-8'-1'549,"1"-1"120,-2-5 111,0 2 85,0-2-182,0-2-96,3 1-83,1-2-87,1 2-84,3 0-70,4-3-64,3 2-53,1 0-38,6-1-25,2 3-19,4 0-11,1 2-10,2 2-6,-1 3-11,3 1-6,-5 3-5,0 2-7,1 5 0,-7-1-1,-1 5 4,-3 0-2,-5 1 5,-4 1-1,-4 4 2,-3 0-4,-7 3-1,1 0-3,-7 0 1,0-1 3,-3 0 3,3 1 7,-3-3 11,4-2 7,1 1 3,3-3 0,0-3-3,5 0-9,3-3-5,-1-3-8,7 1-5,1-3 0,1-1 1,7 1 3,3-3 2,4 0 0,4-1-1,4-2-4,1-2-4,0 1-3,2-1-2,-2 2-2,3-3-1,-3 1-1,1 0 0,-1 0-11,-4 1-15,1-1-27,-4 0-41,-2 1-57,-2-1-74,-3-1-144,1 1-132,-2-1-70,0-1-60,1-1-125,-3 2-101,1-3 60,2 3 99,2-5 68,0 0 89</inkml:trace>
  <inkml:trace contextRef="#ctx0" brushRef="#br0" timeOffset="297178.2144">30276 17682 129,'32'-17'466,"-6"2"57,-4-2 46,-2 4 51,-6-1-119,0 2-64,-4 2-1,-4 1 16,-2 1 10,0 4-8,-8-1-57,0 3-89,-2 4-74,-4 3-58,-5 3-38,-2 5-25,-3 6-6,-1 3-9,0 1-6,0 4-11,3 2-12,1 2-9,0-2-15,7 2-8,-2-1-11,4-2-5,7 2-6,-2-4-1,7-1-3,0 1-1,6-4-3,0-1 2,5-3-4,3-1 1,0-3 2,3-1 1,-1-6 2,4 1 2,-1-6 6,-3 1 1,1-3 4,-2-3 8,-2 1 3,-2-6 3,-6 2 4,1-6 1,-5 0-1,-3-2-1,-2 1-2,-2-3-2,-3 1-7,-5 3-2,-1-2-7,-4 2-5,-4 0-7,-2 2-2,1 1-7,0 3-7,-1 0-16,0 1-22,1 1-30,-3 1-40,4 3-54,-2-2-62,8 4-106,-3-2-152,3 3-96,3-1-103,3 2-196,-1-1-73,7 3 45,-2-3 136,0 0 104,6 1 132</inkml:trace>
  <inkml:trace contextRef="#ctx0" brushRef="#br0" timeOffset="297555.2931">30860 17810 414,'8'-12'664,"-1"-1"113,-4-5 87,0 0 32,-1 0-193,-1-1-121,1 0-123,-2 4-81,0 2-63,2 1-66,-2 2-64,4 2-57,-3 1-42,3 4-31,2-2-23,0 8-11,-3 2-5,5 6-2,-4 1-1,-2 7 3,-2 4-1,-5 5 1,1 0 0,-4 3-5,-2 1-2,3-1-3,-2 1-4,4-2-1,4 0 2,1-2 1,4-4 2,3-3 4,4-2 4,4-2 4,4-4 3,3-2 2,2-2-1,1-4-1,5-2-2,-2-1-4,2 0-3,-2-4-4,-2 2-2,-1-2-5,-4 2-3,-5-2-3,-3 1-8,0-1-24,-6 2-50,-3 0-75,-4-3-179,-1 0-167,-3-3-163,-6 3-250,1-3-93,-4 1-3,-2 2 145,0-1 145,-4 1 161</inkml:trace>
  <inkml:trace contextRef="#ctx0" brushRef="#br0" timeOffset="299800.2944">14718 17796 366,'-4'-3'474,"1"-1"38,-1 0 31,0-1-92,0-3-98,-2 3-8,3-1 23,-3-1 49,3 0 47,-3 0 38,2 2-11,2-1-70,-1 3-62,-1 0-69,1 1-59,0 2-58,0 0-45,1 2-32,-2 3-19,4 2-12,-2 5-6,1 4-1,-2 4-4,0 2-8,-1 0-7,0 1-13,-1 4-8,-1-1-9,-2 2-4,1-1-3,-1 2-8,-1-1-14,-1-1-24,3-1-35,-1 2-54,-1-1-75,4-1-154,1-5-166,0-1-119,7 0-237,-2-1-113,3-3-9,0-1 113,-1 1 157,1-4 130</inkml:trace>
  <inkml:trace contextRef="#ctx0" brushRef="#br0" timeOffset="300788.5071">12650 17423 338,'-27'1'478,"3"-2"42,2-1 34,0-1-43,1 1-127,2 0-14,2 2 24,2-2 42,4 2 27,2 0 3,1-2-37,1 2-80,2 0-73,2 2-70,3-2-44,2 0-30,4 2-26,3-2-17,4 2-13,3-2-12,5 0-11,2 0-11,3 0-13,2-2-9,1 0-9,0-1-3,1 1-5,0-1-1,0 0-2,-4 1-2,0 1 2,-4-2-1,-1 3-9,-4 0-16,-2 0-27,-6 0-39,-1 0-48,-1 0-79,-1 0-133,-4 3-121,-1 0-57,-1 2-49,-1-2-118,-5 0-105,1 3 40,-2-1 86,-2 1 59,0 0 70,0 0 158</inkml:trace>
  <inkml:trace contextRef="#ctx0" brushRef="#br0" timeOffset="301030.3276">12610 17584 102,'-20'12'479,"-1"1"119,2-2 122,4-3 99,1-1-92,3 0-113,2-2-74,2-2-82,4-2-92,1 4-70,5-5-64,6 0-45,3 0-37,7 0-29,5-3-26,4-2-23,5 0-27,3 1-16,1-4-13,3 3-6,-3-1-6,-3 1-2,-4-1-2,-2 1 0,-4 2-8,-3 0-17,-4-1-29,-2 2-31,-5-1-47,0 3-63,-4-2-94,0 2-102,-1-1-67,-1 1-30,-4-2-46,0 2-104,-2-1-62,-3-1 29,-1 2 49,0-2 37,1 0 80</inkml:trace>
  <inkml:trace contextRef="#ctx0" brushRef="#br0" timeOffset="302443.6336">8788 17525 82,'6'-15'429,"-3"0"51,-3-3 32,0-1 20,0-1-171,-2 0-140,-2 0-78,-2 0-26,3 2 11,-4 3 51,1 2 66,-3 3 43,1 2 27,-5 3 14,0 5-6,-2 6-31,-3 7-42,-3 7-23,-4 8-23,1 5-19,0 2-21,-1 8-24,1 0-28,3 2-30,3 0-17,2 2-14,4-5-16,5 0-9,2-4-5,4-3-4,4-3-1,4-2 0,5-5 4,5-4 1,2-4-2,3-3 0,6-4 0,0-7-3,4-1 1,-2-5 3,-1-2 10,0-4 14,-3 1 18,-2-2 16,-5-2 17,-1-2 6,-4 0 7,-3 0 5,-3-3-3,-2 1-5,-5 1-6,-2 2-4,-5 0-14,0 3-14,-6-2-13,-3 2-16,-1 3-15,-5 0-12,0 4-9,-1 1-15,-2 1-22,2 2-27,1 1-35,2-1-48,4 1-72,3 1-89,2 1-170,5 1-130,5 0-65,3-2-111,5 3-153,3-3-23,1 1 125,6-2 121,0-1 86,4-2 148</inkml:trace>
  <inkml:trace contextRef="#ctx0" brushRef="#br0" timeOffset="302652.1406">9173 17665 52,'30'-14'450,"-6"3"83,-5-3 64,-1 6 52,-5-3-74,-1 5-109,-3 3-40,-3-1-13,-3 2 0,1 2 3,-4 6-25,-4 0-50,-1 5-48,-5 4-54,-2 2-55,-4 1-53,-2 2-45,0 2-34,-1 0-23,0 0-14,2-1-8,1 0-25,1 1-40,1-2-68,1 0-144,6-2-160,1-2-100,0-2-84,4-2-140,1-1-115,1-3 49,0-1 105,1-5 78,1-1 86</inkml:trace>
  <inkml:trace contextRef="#ctx0" brushRef="#br0" timeOffset="302887.6555">9133 17772 336,'-3'-23'501,"-1"0"86,-1-1 85,1 4 35,2 3-116,-2 0-44,2 4-19,-1 3-49,3 1-58,0 2-70,2 4-68,5 3-56,1 1-37,5 5-16,2 1-13,1 3-22,3 3-22,-2 3-24,-1-2-19,2 4-20,-2 1-14,-2 2-12,-1 0-9,-2-1-8,0 3-5,-2-2-2,0-1-4,-3 2-11,2-1-26,-4-2-38,1 0-59,-1-2-90,2 0-174,-1-1-143,2-5-68,1-2-83,-1-1-134,3-2-66,-2-2 90,-1-3 107,2-2 72,4-3 109</inkml:trace>
  <inkml:trace contextRef="#ctx0" brushRef="#br0" timeOffset="303115.6613">9685 17783 84,'19'-12'458,"-6"4"71,-2-1 43,-4 4 26,1 2-125,-1 3-105,-1 1-16,-2 4 23,1 4 43,-1 1 31,-4 2 5,2 0-48,-2 3-64,-2 0-80,1 0-72,-2 1-53,0 0-42,1 1-33,-2-3-24,3 0-18,-1 1-6,-1 1-9,3-3-3,-1 1-8,1-1-33,0-2-52,0 0-103,1-3-149,2-1-123,3-4-72,-3 1-28,6-4-58,-3-2-57,1-3 3,-1-2 43,2-3 35,1-2 40,0 0 96</inkml:trace>
  <inkml:trace contextRef="#ctx0" brushRef="#br0" timeOffset="303380.8326">9948 17873 221,'16'-6'443,"-1"1"48,-2 1 33,-2 1-44,2 1-153,-1 4-114,-1-1-65,0 1-33,-2 4-2,2-1 24,1-1 48,-1 2 44,0-2 54,2 2 51,-2-3 33,5 1 3,-4-2-22,3 0-20,0-2-43,1 0-50,-1 0-38,-3 0-27,0-2-25,-3 2-14,-2-2-8,-1 0 3,0 0 0,-4 1-1,-1-4-2,-1 2-13,-3-3-12,-3 1-22,-1 0-22,-5-4-16,-3 4-18,0-1-12,-3-1-17,-3 2-19,1 0-25,-3-1-28,1 1-43,1-1-55,0 1-67,3-1-112,1 0-147,2-1-95,6-1-79,0-2-154,1 0-94,3-2 34,0 0 123,2-1 100,3-1 107</inkml:trace>
  <inkml:trace contextRef="#ctx0" brushRef="#br0" timeOffset="303628.4192">9890 17491 333,'-19'-3'714,"-1"0"154,2 0 109,1 1 78,0 1-220,4-1-170,2-1-192,1 3-131,4 0-89,0 0-67,0 0-48,2-2-35,4 2-29,2-2-21,3 0-18,5 1-13,7-3-9,4 1-4,4 0-9,3-2-17,2-1-25,3 3-40,-2-2-58,-3 2-76,2-1-125,-2-1-130,-1 0-74,-2 0-26,-2-2-60,-1 1-94,-3-2-20,0-1 62,-4 1 56,-1-5 43,-2 2 102</inkml:trace>
  <inkml:trace contextRef="#ctx0" brushRef="#br0" timeOffset="303968.3566">10250 17309 68,'7'-7'412,"-2"0"91,-2 2 64,1 0 46,-4 3-93,0 0-159,0 2-69,0 4-12,-3 1 17,2 2 12,-1 1 11,-1 1-4,0 2-23,3-1-59,3 0-63,0 0-54,3 0-42,1-1-28,1 0-18,5-2-9,2-2-6,2-2-6,3 0 0,1-3-2,1 0 0,-1-3-4,0 0 1,-3-2 0,1 1-2,-2-1 3,-2-2 3,-2-2 5,-2 1 11,-1-2 15,-3-2 21,-2 0 19,-1-2 15,-2-1 14,-2 1 11,-2-2 6,2 5 5,-4-1-5,2 3-1,1 2-11,-1 1-19,-1 3-18,3 0-21,-3 1-20,3 4-14,-1 3-8,-2 4-7,1 5-2,-1 3-2,-1 1-1,1 5 0,-2 0 3,2 0-3,1 0-2,0 4-8,0-3-20,2 1-27,0-1-45,0-1-58,2 1-97,-2-3-161,4 1-122,1-3-62,1 2-125,1-4-160,-1-1-21,3-2 110,0 0 108,1-5 72,4-1 160</inkml:trace>
  <inkml:trace contextRef="#ctx0" brushRef="#br0" timeOffset="304806.5495">10901 17564 89,'13'-1'451,"-4"2"55,-3 1 29,-3 4 35,0 3-122,-3 1-92,0 3 4,-3 1 32,0-1 42,-1 3 23,2-3-15,-2 0-55,3 1-83,-1-2-78,4-2-61,-1 2-47,5-4-19,1-2-23,4 2-12,-1-5-5,5 0-3,0-1-8,4-2-12,-2-2-5,2-1-4,-3 0-7,-1-3 0,0 1-3,-3 2-2,-3 0-3,-2 0 1,-4 3-3,2 0-1,-4 0-3,-4 3-4,-1 3-2,-1 2 3,-1 1-4,2-1-1,-2 2-2,3-1 3,1 0-4,2-3-5,0 1 2,2 0-1,1-4-3,3 1-2,1-3 4,1-2-1,2-1 3,-1-3 3,4-2 4,-2 0 1,1-1 3,1-3 0,-1 0 4,0-1-1,0-2-2,-3-1 1,0-1 1,-2 0 0,-1 1-1,-3 3 5,1 2 7,-2 4 5,-2 0 2,-2 0 0,1 6-2,-3 0-6,0 4-6,-3 1-6,3 0-3,-1 1-2,4 1-3,1 0-1,0-3-4,4 3-4,-1-3-2,7-1-1,-1-1 1,5-1 0,1-2 3,1-1 6,1-1 0,0-3 4,1 0 0,1-1 2,-4 0 0,0-2 0,0-3 0,0 0 3,-2-2-1,-2-3 0,1 0-2,-2-3 0,0-5 0,-2 0-2,-1-1 0,-1-3 1,-1-2-1,-1 2 5,-2-6-3,-1 3 1,-1 1-1,0 0 0,-3 5 3,3 2-5,-1 4 1,1 4 1,-3 4 0,3 4 0,0 4 0,0 5 0,0 7 1,0 6 1,0 6-2,-2 4 3,1 4 1,-3 2 2,0 3-2,3-2 2,-4 2-2,4-2 0,-1 1 0,-2-1-3,4-2 0,0-2 1,0 1 3,4-4-2,-2-3 1,-1-1 0,1-3-1,2-3 3,2-2-3,-1-3 0,1 1 2,1-3 3,2-1 6,3 2-2,1-2 8,4 1-5,-1 2 0,3-2-4,2 0-2,-3 4 3,1-2-3,-2 2 8,0 1 3,-2-1 4,-4 2 4,1 0 3,-5-1 0,-1-1-1,-3 1 1,-4 0-1,-4 1-3,-4 0-3,-6-1-4,-4-1-5,-5-3-8,-7 2-2,-5-4-17,-4 0-22,-6-3-36,-6-1-54,-3-2-77,0-2-129,-3 1-156,0 1-96,-3-2-147,0 2-184,1 0-48,-3 0 65,0 3 132,2 1 99,-3 1 171</inkml:trace>
  <inkml:trace contextRef="#ctx0" brushRef="#br0" timeOffset="305285.165">8028 18533 226,'-9'7'486,"2"-2"52,1-2 29,6-1 4,4-2-236,5 0-138,9-2-75,10 0-36,8-2 1,7-1 13,12-1 35,6-1 68,10 1 62,8-3 47,11 1 24,9-1 16,7 3-15,10-2-57,7 1-57,5-2-60,3 3-46,7-1-40,5 0-29,0 2-21,5-2-14,-4 2-3,1-1-3,-4 0-2,-1-2 0,-2 2-3,-4 1 3,-6-4-5,-8 2 1,-4-1 1,-11 1 0,-6-1-1,-11 1 3,-5 0-1,-13 2-3,-6 1-1,-12-1-1,-6-1 1,-9 3-5,-10 2-2,-3-1-13,-8-1-23,-7 3-34,-3-2-62,-6-1-78,-7 3-88,-7 3-68,-1-1-42,-5-1-5,-3 4 24,-5-2 19,-3 3-42,-7 0-78,-3 1-39,-5 1-12,-5 0 6,-2-1 45,-2 2 125</inkml:trace>
  <inkml:trace contextRef="#ctx0" brushRef="#br0" timeOffset="305669.1974">8320 18724 340,'-32'8'492,"8"-1"43,7-5 19,8 1-54,9-3-224,9 0-122,13-3-74,8 0-38,16-5-20,6 2-3,13-3 11,11 0 41,9 1 63,12-2 96,8 1 82,7 1 64,4 0 39,7 2-5,8-2-38,3 3-78,4-1-72,2 1-62,4-1-40,-1 1-30,-2 0-26,3 0-15,-5 0-12,-3 0-11,-5 0-10,-9 0-9,-9 0-1,-10 0 0,-7-1 1,-12 1-3,-10-1-2,-10 0 2,-6 1-3,-10 1-2,-8-1-3,-8 0-3,-6 3-9,-5-1-23,-5-1-45,-6 2-122,-4-1-155,-6 0-109,-6 0-187,-5-3-203,-6 3-72,-7 1 56,-7 2 127,-6-3 92,-6 1 190</inkml:trace>
  <inkml:trace contextRef="#ctx0" brushRef="#br0" timeOffset="310482.2314">9783 4157 112,'-12'-23'341,"0"-4"44,-6 1 26,0 0-36,-3 2-138,-4 1-63,0-1-29,-3 3-32,-2 0-16,0 3-11,-2 1-5,-1 0-17,-3 2-15,0 3-7,-1 2-4,0 3-4,-5 2-7,-5 5-2,-1 2-7,-4 4-4,-3 7-2,1 0-3,-2 7 2,1 3 2,2 6 8,2 4 6,2 6 0,4 6 7,4 2 3,5 6 3,5 4-4,4 6-2,9 4-5,3 0-2,6 5-3,5 1 8,4 3 8,7 0 10,5 1 12,3 2 16,9-2 16,4 2 10,9-3 8,5-2 8,10-6 1,6-1-8,6-7-10,5-5-17,3-2-14,6-7-14,0-2-7,4-10-8,3-3-6,0-6-7,5-7-1,1-5-2,1-5-6,2-8 3,-5-6-1,3-5-3,-4-6 6,-2-6 3,-1-6 1,-3-6 0,-6-7 1,-2-8 2,-4-5-1,-6-5 4,-6-8 3,-7-5 4,-7 0 4,-8-3 7,-10-2 0,-9 4-3,-10-2 0,-11 1-1,-8 3-6,-15 0-10,-8 3-5,-10 3-7,-9 5-5,-8 6-3,-3 4-2,-7 6-4,-4 4 0,-4 7-1,-5 4-3,-4 7-4,0 4 1,1 7 0,3 6-2,2 4-3,7 4-14,3 7-33,2 5-67,5 3-86,4 9-94,4 4-68,4 5-35,6 6-71,1 1-164,4 2-33,0 2 29,3 4 36,1-2 30,0 2 96</inkml:trace>
  <inkml:trace contextRef="#ctx0" brushRef="#br0" timeOffset="395978.0173">27296 5097 179,'4'-4'331,"1"1"18,-1-3 9,-1 3-115,0-1-143,0 0-112,-3 2-98,-4 1-122,-4-2-64,-7 3-20,-5 0 12,-10 3 35</inkml:trace>
  <inkml:trace contextRef="#ctx0" brushRef="#br0" timeOffset="398514.3173">28369 8803 48,'-4'1'395,"2"-1"56,-3-1 35,0-1 20,2-1-162,-3 1-132,3-2-83,-1 1-51,2 0-30,-2 1-18,1 1-7,1-1-5,0 1 0,2-1 1,-2 2-5,2 0-2,-2-3 0,2 3-1,0 0-4,0 0 0,0 0 0,0 0-2,0 0-3,0 0-1,2 0 0,-2 0-2,2-2-1,-2 2 4,0 0 0,0 0-2,0 0 0,-2 0 1,2 0-1,0 0-2,0 0 1,0 2 1,0-2 2,0 0-1,0 0-1,0 0 0,-2 0 2,2 0-2,0 0 0,0 0 0,0 0 2,0 0 1,0 0-1,0 0 1,0 0 0,0 3 1,0-3-1,0 0-1,0 0-1,0-3 1,0 3-2,0 0 0,0 0 3,0 0-2,0 0 1,0 0 0,0 0 2,0 0-1,0 0-2,0 0 1,0 0-2,0 0 2,0 0-2,0 0 4,-1 0-1,1 0-2,0 0 5,0 0-1,0 0-1,0 0 2,0 0 1,0 0-1,0 0 1,0 0-4,0 0 1,0 0 0,0-2 0,0 2 0,0 0-3,0 0 4,0 0-2,0 0 1,0 0-2,0 0 1,0 0 2,0 0-3,0 0 2,0 0-2,0 0 1,0 0 1,0 0 0,0 0 0,0 0-1,0 0 1,0 0 1,0 0-2,0 0-1,0 0 1,-3 0 3,3 0-2,0 0 3,0 0-2,0 0 2,0 0 1,0 0 3,0 0 1,0 0 1,0 0 4,0 0-3,-2 0 0,2 0 0,0 0-1,-1-1-1,-1 1-2,0-2-3,-2 0 1,3 0-3,-3 2 3,0-2-5,2 1 1,-3-1 0,2 2 2,-3-2-1,3 1-1,-1-2-1,1 3 1,0-2-2,-2 0 0,4 0 0,-3 0 2,0 0-4,2 1-1,2-1-4,-2 0-12,4-1-20,0 2-20,9-3-57,5 0-195,8 1-145,1-2-65,5-3-20,3-4-4,-4-4 47</inkml:trace>
  <inkml:trace contextRef="#ctx0" brushRef="#br0" timeOffset="401089.7729">13593 4095 182,'-14'-12'327,"-1"2"25,0-3 26,-5 0-89,-3-1-92,-2-2-47,-4 5-28,-3-4-22,-3 4-19,-4-3-16,-3 2-12,-3-2-4,-3 1-1,-3 1 5,-1 2 1,-5-3 3,-4 3-9,-1-2-7,-2 2-6,-3-1-9,2 1-7,-2 2-2,0-1 0,-1 1-2,1 3 0,-1-1 2,0 1-2,1-2-2,-1 2 0,-4 2-4,1-1 1,0 2-4,-2-1 1,4 3-1,-2 0-3,1 1-3,3 1 2,0 2 1,2-1 1,-1 1-1,3 0 3,-3 2-2,2-4-2,-1 2-4,-1-3 2,1 3 0,1-4-1,1 0 1,1 0 3,1 0 1,3-1-2,0-2 2,2 1 2,2-1-1,-1 3 1,3-2 1,-3 2 0,1 2-3,-2-2-2,-2 3-1,-2-1-1,-5 2-1,3 1-1,-4 1-1,1 0 2,-1-1-1,-1 1-2,2 0 1,-2 0 2,3 1 1,0 2 0,3-1 0,0 1 0,0-1 0,0 1 0,0 2-3,3-1-1,-1 2 0,1 2 4,1-1 0,2 2 0,2 2 5,2 1-5,1 0 2,2 2 2,3-1 3,2 2-3,0 4 2,3 0 6,3 3-4,1 5-6,-1 2 0,3 4-2,3 3 0,1 3-2,3 2 1,3 1 0,2 0-3,3 2 2,4 1-3,4-1 1,1 1 1,7-1 0,1-3 3,4-1 0,5-3 0,2-5 0,3 0 0,5-4 0,3-3-1,1 0 1,7-5-4,2 1 0,3-4 0,5-1 1,1-1 0,0 2 2,7-2 1,-2-1 1,3 1 2,0-1 0,1-1-3,5-1 0,-1 1-2,2-1 1,1-1-2,0 1 0,0-3 3,1-3-3,-2 2-1,1-2-1,-1 0 4,-1-3 5,-2 1 0,-1-3-3,1 1 3,-2-2 3,0-1-4,-3 0 3,3-2-6,0 4 1,2-4 3,-3 2-4,2-1 0,-1 1-5,-3 0 3,3-2-2,0 3 0,-3-4 1,3 3 2,-2 0 1,2-2-3,0 1 0,-2-1 3,2 2 0,0-2-1,0 3-1,-1-1 1,3 1 1,-2 2 0,1 1-1,1-1 0,-2 0 1,-1 1 1,-1-1-1,-1 3-1,-1-2 1,1-1 2,-4 1 1,1-1 1,0 1-1,0-3 2,0 2 4,0-3-2,2 1 0,2-2-2,1 0 3,1-4-6,3 3 0,3-3-2,0 0 0,2 0 0,1-3 0,0 1 1,0-2-1,1-1 1,-1 2 0,0-4-3,0 1-1,3 0 1,-2-3-2,1 2 2,2 1 0,-4-1 2,3 0 0,-3 3 0,0 1 0,0 1-3,-3-1 3,-3 3-1,-1 0 1,-1 0-1,-3 0 1,0 3 0,-5-3-3,4 0 0,-1 0 2,-4 0 1,1 0 7,1-3-2,0 3 3,0-3-1,2 0 1,2 0-5,-2 0-6,4 1 0,-3-1-3,5-1 0,-1 2 2,3 1 2,-3-1 2,2 2 0,0 0 2,-3-2 2,2 2-4,-1-2-2,4 2 0,-4-3 1,1 2 2,-2-3-2,2 3 1,-1-3 1,2 0-2,0-1 1,0 1-1,0-2 1,2 1-2,2 0 2,-1-2 0,0 2 0,0 1-2,2-1 1,-2 0 1,1 0-2,1 1 2,1 1 2,0-1 1,1 0 2,4 0-1,-2-2 2,0 2-5,4-3-1,-1 0 2,2 2-4,-2-4 1,-1 1 0,-1 1-3,-2-4 3,1 1 0,-1 0 1,1 0 0,-2-2 1,-2 0-1,-2 0 1,0 0 2,-2-2-4,2-2 1,-3 1-2,1-2 4,-3 0-2,-1-2 0,-1-2 0,-2-1-2,-3 1 1,-4-5-3,-1 1 1,-2-2 1,-4-1 0,-2-1 4,-2-2-2,-5-2 0,-2-1 4,-5-3-1,-3-2 2,-4 2-2,-3-5 5,-6 4 5,-4-3 3,-5 0 5,-8-2 6,-5-4 8,-9 0 4,-6 0 2,-8-1-3,-11 2-2,-4 2-6,-7 0-4,-10 0-5,-2 4 0,-6 2-1,-7 1-2,-7 1-2,-5 5-4,-7-1-3,-3 6-5,-4 3-2,-5 3 2,-3 2-4,-5 4-11,-3 6-15,-9 1-20,-1 7-18,1 2-8,1 5-1,2 1 2,3 4-3,2 4-29,2 3-90,8 1-177,3 3-94,6 1-42,8-1-5,8-1 30</inkml:trace>
  <inkml:trace contextRef="#ctx0" brushRef="#br0" timeOffset="401501.9663">13008 4967 159,'-19'8'440,"-2"-2"45,0-1 27,2-4 18,4 1-219,0-1-129,6-1-74,0 0-43,3 0-23,0 0-16,2-1-11,4 1-8,0 0-4,4 1 2,2-1-3,3 2-3,3-1-4,3-1-5,0 0-18,1 0-35,3 0-75,0-1-124,1-1-136,-3 1-63,0-1-22,3-2 15,-1-1 62</inkml:trace>
  <inkml:trace contextRef="#ctx0" brushRef="#br0" timeOffset="402782.3958">15281 5012 375,'-9'3'435,"0"-1"29,-2-1 15,4-1-125,1 0-154,0 0-84,1 0-50,0 0-28,3 0-15,0-1-10,2 1-3,-1 0-7,1-2-2,0 2-2,1 0 2,-1-2 3,2 2 0,2-1 4,-1 1 0,-1-2 2,2 2-3,-2-1 1,1 1-3,-2 0 5,-1 0 2,2 0 5,-2 0 6,0 0 0,0 0 9,0 0-1,0 0 0,0 1-5,-2-1-2,2 0-5,0 0-5,-1 0-5,1 0 0,0 0-1,-3 0-4,3 0 2,0 0-2,0 0 1,0 0-2,0 0-2,0 0 1,0 0 1,0 0-3,0 0 0,0 0 0,0 0 0,0 0-2,0 0 1,0 0 4,0 0-3,0 0 1,0 0 3,0 0-2,0 0-1,0 0 3,0 0-2,0 0 1,0 0-2,0 0 2,0 0-1,0 0-6,0 0 4,0 0-2,0 0 1,0 0-1,0 2 2,0-2 0,0 0 0,0 0 2,-2 0 0,2 0-1,0 0-1,0 0 4,0 0-1,0 0-1,0 0 1,0 0 1,0 0 2,0 1-3,0-1 1,0 0-3,0 0 4,0 0-2,0 0 1,0 0-2,0 0 1,0 0-1,0 0 1,0 0 3,0 0-2,0 0-2,0 0 3,0 0 2,0 0 0,0 0 3,0 0-4,0 0 6,0 0-4,-1 0-2,1 0-3,0 0 2,0 0 0,0 0 1,0 0 3,0 0 0,0 0 3,0 0-2,0 0 2,0 0-2,0 0 2,0 0-1,-3 0 1,3 0 0,0 0-3,0 0 3,0 0-2,0 0 2,0 0-5,0 0 3,0 0 0,0 0 1,0 0-2,0 0-1,0 0 0,0 0-2,0 0 2,0 0-2,0 0 0,0 0 0,0 0-1,0 0 0,0 0 2,0 0-3,0 0 3,0 0-1,0 0 3,0 0 0,0 0-2,0 0 1,0 0 1,0 0-3,0 0 0,0 0 2,0 0-1,0 0 0,0 0-2,0 0-5,0 0 4,0 0-3,0 0-1,0 0 2,0 0-3,0 0 2,0 0 2,0 0 0,0 0 1,0 0 0,0 0 3,0 0 0,0 0-4,0 0 1,0 0 3,0 0 4,0 0 1,0 0 2,0 0 5,0 0 1,0 0 2,0 0 6,0 0 0,0 0 0,0 0 2,0 0 2,0 0-2,0 0 4,0 0-6,0 0-1,0 0-5,0 0-4,0 0-1,0 0-9,0 0 5,0 0 1,0 0-7,0 0 3,0 0-5,0 0-3,0 0 0,0 0-6,0 0 5,0 0-2,0 0 1,0 0 0,0 0 1,0 0 3,0 0-2,0 0 3,0 0-3,0 0 2,0 0-2,0 0-2,0 0-1,0 0-1,0 0 5,0 0-3,0 0 0,0 0-9,0 0-34,-2 0-46,2 0-43,0 2-36,-1 0-147,-3 3-192,0 2-73,-3 3-9,-5 2 11,0-1 20,-4-2 143</inkml:trace>
  <inkml:trace contextRef="#ctx0" brushRef="#br0" timeOffset="404271.9511">9912 5388 174,'3'7'412,"-3"-6"39,0 1 26,-3-2-17,0 0-195,3-2-111,-3 2-62,3 0-38,-1-1-24,1 1-12,0 0-9,0 0-2,0-2 1,0 2-2,0 0 2,0 0 0,0 0 4,1 0-2,-1 0 2,0 0-2,0 0-4,0 0-1,2 0-2,-1 0 0,-1 0-1,0 0 0,0 0 1,0 0 6,0 0 4,0 0 2,0 0 4,0 0 3,0 0-1,0 0 1,0 0-2,0 0-5,0 2-3,0-2 2,0 0-2,0 0-2,0 0-4,0 0 2,0 0-2,0 0-1,0 0-1,0 0 2,0 0 1,0 0 0,0 0-1,0 0 0,0 0-3,0 0 1,0 0 0,0 0-4,0 0 2,0 0-1,0 0 2,0 0-1,0 0 1,0 0 4,0 0-4,0 0 1,0 0-2,0 0-2,0 0 1,0 0-2,0 0 4,0 0-1,0 0 1,0 0 0,0 0-2,0 0 2,0 0-3,0 0 0,0 0 2,0 0-1,0 0-1,0 0 2,0 0 1,0 0 0,0 0-2,-1 0 1,1 0 4,0 0-1,0 0-1,0 0 2,-2 0 0,2 0-1,0 0 1,0-2-3,0 2-1,0 0-2,0-2 1,0 1 1,-1 1-2,1-2 0,0-1-1,0 3 2,0-1-1,0 1 0,0 0 0,0 0 6,0 0-3,0 0-4,-3 0-2,3 0-6,0 0-1,0 0-11,3 0-1,-2 0-7,-1 4-12,3 1-32,0 1-64,0 2-130,1 4-137,-4-2-65,0 3-28,0 1 13,0-1 59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7C4FE-D395-4534-8D14-3C5556BC6FF0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" y="685800"/>
            <a:ext cx="6838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F05B8-F69B-41C3-93C7-FC885E8CDE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62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396E6-5A47-4193-99C5-A7A9873ED18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82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8094611" y="3810003"/>
            <a:ext cx="5586468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8094638" y="3897010"/>
            <a:ext cx="5586440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8094638" y="4115167"/>
            <a:ext cx="558644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8094637" y="4164403"/>
            <a:ext cx="2941431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8094637" y="4199572"/>
            <a:ext cx="294143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8094637" y="3962400"/>
            <a:ext cx="458316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11036587" y="4060983"/>
            <a:ext cx="2394188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3681075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" y="3675530"/>
            <a:ext cx="13681076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596579" y="3643090"/>
            <a:ext cx="408450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3681075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4054" y="2401890"/>
            <a:ext cx="12654994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4054" y="3899938"/>
            <a:ext cx="7410582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032788" y="4206240"/>
            <a:ext cx="1436513" cy="4572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8094636" y="4205288"/>
            <a:ext cx="1938152" cy="4572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448354" y="1136"/>
            <a:ext cx="1118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BCBD62C-3983-4978-89C2-26CBE2ED5A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FC3951-6896-46DB-AB63-ED5F2A4D8EF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6797" y="1143000"/>
            <a:ext cx="2850224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054" y="1143000"/>
            <a:ext cx="9348735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07F5D3-2EC5-4BF4-BD31-FF109E304F4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241CE7-992F-4407-88C7-5602668B9D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711" y="1981203"/>
            <a:ext cx="11628914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711" y="3367088"/>
            <a:ext cx="11628914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FC56E5-065A-43E7-8518-11E5310830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055" y="2249427"/>
            <a:ext cx="6042474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54547" y="2249427"/>
            <a:ext cx="6042474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9E3907-EFF0-4EC8-BA3A-9244E48A27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46" y="1143000"/>
            <a:ext cx="12540985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045" y="2244970"/>
            <a:ext cx="604703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063808" y="2244970"/>
            <a:ext cx="604722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70045" y="2708519"/>
            <a:ext cx="604703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59439" y="2708519"/>
            <a:ext cx="604722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16671791-2453-48CD-8D49-759363F687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55" y="1143000"/>
            <a:ext cx="12312968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850374" y="612648"/>
            <a:ext cx="1432239" cy="4572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866619" y="612648"/>
            <a:ext cx="1983756" cy="4572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230882" y="2272"/>
            <a:ext cx="1140090" cy="365760"/>
          </a:xfrm>
        </p:spPr>
        <p:txBody>
          <a:bodyPr/>
          <a:lstStyle/>
          <a:p>
            <a:pPr>
              <a:defRPr/>
            </a:pPr>
            <a:fld id="{F1A3FBD8-6D59-4C61-9312-33C2E1BDB0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EB9D58-BDC6-4653-B866-5B69E6E983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9797" y="1101970"/>
            <a:ext cx="5061998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009797" y="2010727"/>
            <a:ext cx="5061998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017" y="776287"/>
            <a:ext cx="7634040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7ABB19-2E75-4022-AC3E-00AD059C0F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9874" y="1109162"/>
            <a:ext cx="87796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3965" y="1143000"/>
            <a:ext cx="6840538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09411" y="3274311"/>
            <a:ext cx="3876305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526F9-B5BB-464B-B7E3-8017D9927B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1"/>
            <a:ext cx="13681075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3681075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3" y="308279"/>
            <a:ext cx="13681076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8094611" y="360249"/>
            <a:ext cx="5586468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8094638" y="440115"/>
            <a:ext cx="5586440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8090356" y="497504"/>
            <a:ext cx="458316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11032307" y="588943"/>
            <a:ext cx="2394188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13592749" y="-2001"/>
            <a:ext cx="86220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3532177" y="-2001"/>
            <a:ext cx="41044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3503671" y="-2001"/>
            <a:ext cx="13681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13428854" y="-2001"/>
            <a:ext cx="41044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13339464" y="380"/>
            <a:ext cx="82086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13276321" y="380"/>
            <a:ext cx="13681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84055" y="1143000"/>
            <a:ext cx="12312968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84055" y="2249424"/>
            <a:ext cx="12312968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9854647" y="612648"/>
            <a:ext cx="1432239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866619" y="612648"/>
            <a:ext cx="1983756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2230882" y="2272"/>
            <a:ext cx="114009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3E78ED2-15D1-4329-B406-6CCEB1DB9A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ransition>
    <p:cover dir="r"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5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emf"/><Relationship Id="rId5" Type="http://schemas.openxmlformats.org/officeDocument/2006/relationships/customXml" Target="../ink/ink1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8.emf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9" Type="http://schemas.openxmlformats.org/officeDocument/2006/relationships/image" Target="../media/image52.emf"/><Relationship Id="rId3" Type="http://schemas.openxmlformats.org/officeDocument/2006/relationships/image" Target="../media/image25.emf"/><Relationship Id="rId21" Type="http://schemas.openxmlformats.org/officeDocument/2006/relationships/image" Target="../media/image43.emf"/><Relationship Id="rId34" Type="http://schemas.openxmlformats.org/officeDocument/2006/relationships/customXml" Target="../ink/ink29.xml"/><Relationship Id="rId42" Type="http://schemas.openxmlformats.org/officeDocument/2006/relationships/customXml" Target="../ink/ink33.xml"/><Relationship Id="rId7" Type="http://schemas.openxmlformats.org/officeDocument/2006/relationships/image" Target="../media/image31.emf"/><Relationship Id="rId12" Type="http://schemas.openxmlformats.org/officeDocument/2006/relationships/customXml" Target="../ink/ink18.xml"/><Relationship Id="rId17" Type="http://schemas.openxmlformats.org/officeDocument/2006/relationships/image" Target="../media/image41.emf"/><Relationship Id="rId25" Type="http://schemas.openxmlformats.org/officeDocument/2006/relationships/image" Target="../media/image45.emf"/><Relationship Id="rId33" Type="http://schemas.openxmlformats.org/officeDocument/2006/relationships/image" Target="../media/image49.emf"/><Relationship Id="rId38" Type="http://schemas.openxmlformats.org/officeDocument/2006/relationships/customXml" Target="../ink/ink31.xml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47.emf"/><Relationship Id="rId41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37.emf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37" Type="http://schemas.openxmlformats.org/officeDocument/2006/relationships/image" Target="../media/image51.emf"/><Relationship Id="rId40" Type="http://schemas.openxmlformats.org/officeDocument/2006/relationships/customXml" Target="../ink/ink32.xml"/><Relationship Id="rId5" Type="http://schemas.openxmlformats.org/officeDocument/2006/relationships/image" Target="../media/image27.emf"/><Relationship Id="rId15" Type="http://schemas.openxmlformats.org/officeDocument/2006/relationships/image" Target="../media/image39.emf"/><Relationship Id="rId23" Type="http://schemas.openxmlformats.org/officeDocument/2006/relationships/image" Target="../media/image44.emf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10" Type="http://schemas.openxmlformats.org/officeDocument/2006/relationships/customXml" Target="../ink/ink17.xml"/><Relationship Id="rId19" Type="http://schemas.openxmlformats.org/officeDocument/2006/relationships/image" Target="../media/image42.emf"/><Relationship Id="rId31" Type="http://schemas.openxmlformats.org/officeDocument/2006/relationships/image" Target="../media/image48.emf"/><Relationship Id="rId4" Type="http://schemas.openxmlformats.org/officeDocument/2006/relationships/customXml" Target="../ink/ink14.xml"/><Relationship Id="rId9" Type="http://schemas.openxmlformats.org/officeDocument/2006/relationships/image" Target="../media/image34.emf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46.emf"/><Relationship Id="rId30" Type="http://schemas.openxmlformats.org/officeDocument/2006/relationships/customXml" Target="../ink/ink27.xml"/><Relationship Id="rId35" Type="http://schemas.openxmlformats.org/officeDocument/2006/relationships/image" Target="../media/image50.emf"/><Relationship Id="rId43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customXml" Target="../ink/ink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Grp="1" noChangeArrowheads="1"/>
          </p:cNvSpPr>
          <p:nvPr>
            <p:ph type="ctrTitle"/>
          </p:nvPr>
        </p:nvSpPr>
        <p:spPr>
          <a:xfrm>
            <a:off x="744537" y="1752600"/>
            <a:ext cx="124968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 dirty="0" smtClean="0"/>
              <a:t>Basic Electrical and Electronics  Engineering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9537" y="5486400"/>
            <a:ext cx="8458200" cy="6096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b="1" dirty="0" smtClean="0">
                <a:solidFill>
                  <a:srgbClr val="002060"/>
                </a:solidFill>
              </a:rPr>
              <a:t>Dr. </a:t>
            </a:r>
            <a:r>
              <a:rPr lang="en-US" b="1" dirty="0" err="1" smtClean="0">
                <a:solidFill>
                  <a:srgbClr val="002060"/>
                </a:solidFill>
              </a:rPr>
              <a:t>Sonam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</a:rPr>
              <a:t>Shrivastava</a:t>
            </a:r>
            <a:r>
              <a:rPr lang="en-US" b="1" dirty="0" smtClean="0">
                <a:solidFill>
                  <a:srgbClr val="002060"/>
                </a:solidFill>
              </a:rPr>
              <a:t>/ Assistant  Professor (Sr.) /SELECT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9050338" y="464820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002060"/>
                </a:solidFill>
              </a:rPr>
              <a:t>LECTURE 3.3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986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" y="609600"/>
            <a:ext cx="9448800" cy="1889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435" t="7143" r="5207" b="11904"/>
          <a:stretch/>
        </p:blipFill>
        <p:spPr>
          <a:xfrm>
            <a:off x="9583737" y="541506"/>
            <a:ext cx="3886200" cy="28112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7" y="2567454"/>
            <a:ext cx="7875309" cy="38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41612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WINTER 2021-22\MODULE 3 MAGNETIC CIRCUIT\QUESTIONS\WhatsApp Image 2021-12-27 at 12.29.07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3250" b="17250"/>
          <a:stretch/>
        </p:blipFill>
        <p:spPr bwMode="auto">
          <a:xfrm>
            <a:off x="439737" y="533400"/>
            <a:ext cx="9601200" cy="6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51947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WINTER 2021-22\MODULE 3 MAGNETIC CIRCUIT\QUESTIONS\WhatsApp Image 2021-12-27 at 12.29.07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3250" b="17250"/>
          <a:stretch/>
        </p:blipFill>
        <p:spPr bwMode="auto">
          <a:xfrm>
            <a:off x="439737" y="533400"/>
            <a:ext cx="9601200" cy="603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60920" y="669240"/>
              <a:ext cx="12579840" cy="607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720" y="658440"/>
                <a:ext cx="12593880" cy="60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643740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WINTER 2021-22\MODULE 3 MAGNETIC CIRCUIT\QUESTIONS\WhatsApp Image 2021-12-27 at 12.29.11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4000" r="6573" b="6000"/>
          <a:stretch/>
        </p:blipFill>
        <p:spPr bwMode="auto">
          <a:xfrm>
            <a:off x="165965" y="609600"/>
            <a:ext cx="7239000" cy="601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53036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WINTER 2021-22\MODULE 3 MAGNETIC CIRCUIT\QUESTIONS\WhatsApp Image 2021-12-27 at 12.29.11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4000" r="6573" b="6000"/>
          <a:stretch/>
        </p:blipFill>
        <p:spPr bwMode="auto">
          <a:xfrm>
            <a:off x="165965" y="609600"/>
            <a:ext cx="7239000" cy="601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00760" y="734040"/>
              <a:ext cx="12945600" cy="539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560" y="720360"/>
                <a:ext cx="12965040" cy="54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766520" y="2984760"/>
              <a:ext cx="11401920" cy="3828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8600" y="2972880"/>
                <a:ext cx="11424600" cy="385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906316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58800" y="631800"/>
              <a:ext cx="9981720" cy="435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20" y="617760"/>
                <a:ext cx="10011960" cy="438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369348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1792" y="1210854"/>
            <a:ext cx="12605225" cy="840616"/>
          </a:xfrm>
          <a:prstGeom prst="rect">
            <a:avLst/>
          </a:prstGeom>
        </p:spPr>
        <p:txBody>
          <a:bodyPr wrap="square" lIns="131445" tIns="65723" rIns="131445" bIns="65723">
            <a:spAutoFit/>
          </a:bodyPr>
          <a:lstStyle/>
          <a:p>
            <a:pPr marL="410766" indent="-410766">
              <a:buFont typeface="Arial" panose="020B0604020202020204" pitchFamily="34" charset="0"/>
              <a:buChar char="•"/>
            </a:pPr>
            <a:r>
              <a:rPr lang="en-US" sz="2300" dirty="0"/>
              <a:t>A magnetic circuit which has more </a:t>
            </a:r>
            <a:r>
              <a:rPr lang="en-US" sz="2300" dirty="0" smtClean="0"/>
              <a:t>than one </a:t>
            </a:r>
            <a:r>
              <a:rPr lang="en-US" sz="2300" dirty="0"/>
              <a:t>path for the magnetic flux is called as parallel magnetic circuit.</a:t>
            </a:r>
            <a:endParaRPr lang="en-IN" sz="2300" dirty="0"/>
          </a:p>
        </p:txBody>
      </p:sp>
      <p:sp>
        <p:nvSpPr>
          <p:cNvPr id="3" name="Rectangle 2"/>
          <p:cNvSpPr/>
          <p:nvPr/>
        </p:nvSpPr>
        <p:spPr>
          <a:xfrm>
            <a:off x="484056" y="462571"/>
            <a:ext cx="5893601" cy="74828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Parallel Magnetic Circuit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609" y="2051470"/>
            <a:ext cx="4665465" cy="278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8157" y="2244436"/>
                <a:ext cx="8507453" cy="3816110"/>
              </a:xfrm>
              <a:prstGeom prst="rect">
                <a:avLst/>
              </a:prstGeom>
            </p:spPr>
            <p:txBody>
              <a:bodyPr wrap="square" lIns="131445" tIns="65723" rIns="131445" bIns="65723">
                <a:spAutoFit/>
              </a:bodyPr>
              <a:lstStyle/>
              <a:p>
                <a:pPr marL="410766" indent="-410766">
                  <a:buFont typeface="Arial" panose="020B0604020202020204" pitchFamily="34" charset="0"/>
                  <a:buChar char="•"/>
                </a:pPr>
                <a:r>
                  <a:rPr lang="en-US" altLang="en-US" sz="2300" dirty="0" smtClean="0"/>
                  <a:t>Consider a coil of N turns wound on limb AF carries an electric current of I amperes. The magnetic flux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en-US" sz="2300" dirty="0" smtClean="0"/>
                  <a:t> set up by the coil divides at B into two paths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en-US" sz="2300" dirty="0" smtClean="0"/>
                  <a:t> along BE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4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en-US" sz="2300" dirty="0" smtClean="0"/>
                  <a:t> along BCDE. </a:t>
                </a:r>
              </a:p>
              <a:p>
                <a:pPr marL="410766" indent="-410766">
                  <a:buFont typeface="Arial" panose="020B0604020202020204" pitchFamily="34" charset="0"/>
                  <a:buChar char="•"/>
                </a:pPr>
                <a:r>
                  <a:rPr lang="en-US" altLang="en-US" sz="2300" dirty="0"/>
                  <a:t>Therefore, the total flux is,</a:t>
                </a:r>
              </a:p>
              <a:p>
                <a:pPr lvl="0" algn="ctr"/>
                <a:r>
                  <a:rPr lang="en-US" altLang="en-US" sz="23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en-US" altLang="en-US" sz="2800" b="1" dirty="0"/>
              </a:p>
              <a:p>
                <a:pPr marL="410766" indent="-410766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Consider,</a:t>
                </a:r>
                <a:br>
                  <a:rPr lang="en-US" sz="23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dirty="0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3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300" dirty="0"/>
                  <a:t> = reluctance of path EFAB</a:t>
                </a:r>
                <a:br>
                  <a:rPr lang="en-US" sz="23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3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300" dirty="0"/>
                  <a:t> = reluctance of path BE</a:t>
                </a:r>
                <a:br>
                  <a:rPr lang="en-US" sz="23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23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300" dirty="0"/>
                  <a:t> = reluctance of path BCDE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57" y="2244436"/>
                <a:ext cx="8507453" cy="3816110"/>
              </a:xfrm>
              <a:prstGeom prst="rect">
                <a:avLst/>
              </a:prstGeom>
              <a:blipFill rotWithShape="1">
                <a:blip r:embed="rId3"/>
                <a:stretch>
                  <a:fillRect l="-358" t="-639" r="-931" b="-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19800" y="2370600"/>
              <a:ext cx="9528120" cy="2364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2240" y="2363760"/>
                <a:ext cx="9542520" cy="23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67330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4056" y="462571"/>
            <a:ext cx="5893601" cy="74828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hangingPunct="1"/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Parallel Magnetic Circuit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337" y="2505845"/>
            <a:ext cx="5486400" cy="3273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26082" y="3510512"/>
            <a:ext cx="6529675" cy="77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1445" tIns="0" rIns="131445" bIns="65723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1314450"/>
            <a:r>
              <a:rPr lang="en-US" altLang="en-US" sz="2300" dirty="0"/>
              <a:t/>
            </a:r>
            <a:br>
              <a:rPr lang="en-US" altLang="en-US" sz="2300" dirty="0"/>
            </a:br>
            <a:endParaRPr lang="en-US" alt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4056" y="1524000"/>
                <a:ext cx="8504967" cy="3386184"/>
              </a:xfrm>
              <a:prstGeom prst="rect">
                <a:avLst/>
              </a:prstGeom>
            </p:spPr>
            <p:txBody>
              <a:bodyPr wrap="square" lIns="131445" tIns="65723" rIns="131445" bIns="65723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altLang="en-US" sz="2300" dirty="0" smtClean="0"/>
                  <a:t>Total MMF=MMF for path </a:t>
                </a:r>
                <a:r>
                  <a:rPr lang="en-US" altLang="en-US" sz="2300" dirty="0" err="1" smtClean="0"/>
                  <a:t>efab</a:t>
                </a:r>
                <a:r>
                  <a:rPr lang="en-US" altLang="en-US" sz="2300" dirty="0" smtClean="0"/>
                  <a:t>+ MMF for path BE or BCDE</a:t>
                </a:r>
              </a:p>
              <a:p>
                <a:pPr marL="342900" lvl="0" indent="-34290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altLang="en-US" sz="2300" dirty="0" smtClean="0"/>
                  <a:t>Total MMF=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  <m:sub>
                        <m:r>
                          <a:rPr lang="en-US" altLang="en-US" sz="2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en-US" sz="2800" b="1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en-US" sz="2300" dirty="0" smtClean="0"/>
                  <a:t> or</a:t>
                </a:r>
              </a:p>
              <a:p>
                <a:pPr marL="342900" lvl="0" indent="-342900">
                  <a:lnSpc>
                    <a:spcPct val="200000"/>
                  </a:lnSpc>
                  <a:buFont typeface="Wingdings" pitchFamily="2" charset="2"/>
                  <a:buChar char="Ø"/>
                </a:pPr>
                <a:r>
                  <a:rPr lang="en-US" altLang="en-US" sz="2300" dirty="0" smtClean="0"/>
                  <a:t>Total </a:t>
                </a:r>
                <a:r>
                  <a:rPr lang="en-US" altLang="en-US" sz="2300" dirty="0"/>
                  <a:t>MMF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>
                            <a:latin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  <m:sub>
                        <m:r>
                          <a:rPr lang="en-US" altLang="en-US" sz="28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en-US" sz="2800" b="1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</m:oMath>
                </a14:m>
                <a:endParaRPr lang="en-US" altLang="en-US" sz="2300" dirty="0" smtClean="0"/>
              </a:p>
              <a:p>
                <a:pPr marL="342900" lvl="0" indent="-342900">
                  <a:lnSpc>
                    <a:spcPct val="200000"/>
                  </a:lnSpc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en-US" sz="2800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𝝋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>
                            <a:latin typeface="Cambria Math"/>
                            <a:ea typeface="Cambria Math"/>
                          </a:rPr>
                          <m:t>𝑺</m:t>
                        </m:r>
                      </m:e>
                      <m:sub>
                        <m:r>
                          <a:rPr lang="en-US" altLang="en-US" sz="2800" b="1" i="1" smtClean="0">
                            <a:latin typeface="Cambria Math"/>
                            <a:ea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300" dirty="0"/>
                  <a:t>they are parallel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6" y="1524000"/>
                <a:ext cx="8504967" cy="3386184"/>
              </a:xfrm>
              <a:prstGeom prst="rect">
                <a:avLst/>
              </a:prstGeom>
              <a:blipFill>
                <a:blip r:embed="rId3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511720" y="958680"/>
              <a:ext cx="10236600" cy="4596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5240" y="951840"/>
                <a:ext cx="102582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262651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206" y="609600"/>
            <a:ext cx="12820699" cy="871393"/>
          </a:xfrm>
          <a:prstGeom prst="rect">
            <a:avLst/>
          </a:prstGeom>
        </p:spPr>
        <p:txBody>
          <a:bodyPr wrap="square" lIns="131445" tIns="65723" rIns="131445" bIns="65723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Example: </a:t>
            </a:r>
            <a:r>
              <a:rPr lang="en-US" sz="2400" dirty="0">
                <a:solidFill>
                  <a:srgbClr val="FF0000"/>
                </a:solidFill>
              </a:rPr>
              <a:t>Determine the current </a:t>
            </a:r>
            <a:r>
              <a:rPr lang="en-US" sz="2400" i="1" dirty="0" smtClean="0">
                <a:solidFill>
                  <a:srgbClr val="FF0000"/>
                </a:solidFill>
              </a:rPr>
              <a:t>I </a:t>
            </a:r>
            <a:r>
              <a:rPr lang="en-US" sz="2400" dirty="0">
                <a:solidFill>
                  <a:srgbClr val="FF0000"/>
                </a:solidFill>
              </a:rPr>
              <a:t>required to establish a flux </a:t>
            </a:r>
            <a:r>
              <a:rPr lang="en-US" sz="2400" dirty="0" smtClean="0">
                <a:solidFill>
                  <a:srgbClr val="FF0000"/>
                </a:solidFill>
              </a:rPr>
              <a:t>of 1.5x10^-4 </a:t>
            </a:r>
            <a:r>
              <a:rPr lang="en-US" sz="2400" dirty="0" err="1">
                <a:solidFill>
                  <a:srgbClr val="FF0000"/>
                </a:solidFill>
              </a:rPr>
              <a:t>Wb</a:t>
            </a:r>
            <a:r>
              <a:rPr lang="en-US" sz="2400" dirty="0">
                <a:solidFill>
                  <a:srgbClr val="FF0000"/>
                </a:solidFill>
              </a:rPr>
              <a:t> in the section of the core indicated in </a:t>
            </a:r>
            <a:r>
              <a:rPr lang="en-US" sz="2400" dirty="0" smtClean="0">
                <a:solidFill>
                  <a:srgbClr val="FF0000"/>
                </a:solidFill>
              </a:rPr>
              <a:t>Fig. The relative permeability of the material is 1200. 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82" y="1427265"/>
            <a:ext cx="10019865" cy="436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46830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0206" y="609600"/>
            <a:ext cx="12820699" cy="871393"/>
          </a:xfrm>
          <a:prstGeom prst="rect">
            <a:avLst/>
          </a:prstGeom>
        </p:spPr>
        <p:txBody>
          <a:bodyPr wrap="square" lIns="131445" tIns="65723" rIns="131445" bIns="65723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Example: </a:t>
            </a:r>
            <a:r>
              <a:rPr lang="en-US" sz="2400" dirty="0">
                <a:solidFill>
                  <a:srgbClr val="FF0000"/>
                </a:solidFill>
              </a:rPr>
              <a:t>Determine the current </a:t>
            </a:r>
            <a:r>
              <a:rPr lang="en-US" sz="2400" i="1" dirty="0" smtClean="0">
                <a:solidFill>
                  <a:srgbClr val="FF0000"/>
                </a:solidFill>
              </a:rPr>
              <a:t>I </a:t>
            </a:r>
            <a:r>
              <a:rPr lang="en-US" sz="2400" dirty="0">
                <a:solidFill>
                  <a:srgbClr val="FF0000"/>
                </a:solidFill>
              </a:rPr>
              <a:t>required to establish a flux </a:t>
            </a:r>
            <a:r>
              <a:rPr lang="en-US" sz="2400" dirty="0" smtClean="0">
                <a:solidFill>
                  <a:srgbClr val="FF0000"/>
                </a:solidFill>
              </a:rPr>
              <a:t>of 1.5x10^-4 </a:t>
            </a:r>
            <a:r>
              <a:rPr lang="en-US" sz="2400" dirty="0" err="1">
                <a:solidFill>
                  <a:srgbClr val="FF0000"/>
                </a:solidFill>
              </a:rPr>
              <a:t>Wb</a:t>
            </a:r>
            <a:r>
              <a:rPr lang="en-US" sz="2400" dirty="0">
                <a:solidFill>
                  <a:srgbClr val="FF0000"/>
                </a:solidFill>
              </a:rPr>
              <a:t> in the section of the core indicated in </a:t>
            </a:r>
            <a:r>
              <a:rPr lang="en-US" sz="2400" dirty="0" smtClean="0">
                <a:solidFill>
                  <a:srgbClr val="FF0000"/>
                </a:solidFill>
              </a:rPr>
              <a:t>Fig. The relative permeability of the material is 1200. 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7" y="1427265"/>
            <a:ext cx="6699810" cy="291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9320" y="1358640"/>
              <a:ext cx="12878640" cy="538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240" y="1351080"/>
                <a:ext cx="12903840" cy="54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544407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97538" y="609600"/>
            <a:ext cx="1917513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BEEE102L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08867" y="1664131"/>
            <a:ext cx="7091941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Basic Electrical and Electronics Engineering</a:t>
            </a:r>
            <a:endParaRPr lang="en-IN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9137" y="2590800"/>
            <a:ext cx="7391400" cy="267765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DC Circuits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 Circuits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u="sng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Magnetic Circuits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Electrical Machines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Semiconductor Devices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Digital Systems</a:t>
            </a:r>
          </a:p>
        </p:txBody>
      </p:sp>
    </p:spTree>
    <p:extLst>
      <p:ext uri="{BB962C8B-B14F-4D97-AF65-F5344CB8AC3E}">
        <p14:creationId xmlns:p14="http://schemas.microsoft.com/office/powerpoint/2010/main" val="1130253006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51640" y="612000"/>
              <a:ext cx="9701280" cy="432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9400" y="603360"/>
                <a:ext cx="9725760" cy="43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80894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9938"/>
            <a:ext cx="7623241" cy="74828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eaLnBrk="1" hangingPunct="1"/>
            <a:r>
              <a:rPr lang="en-IN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Series-parallel Magnetic circuits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9" y="1160512"/>
            <a:ext cx="9796996" cy="297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37" y="4362155"/>
            <a:ext cx="4876063" cy="229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0316823" y="3299040"/>
              <a:ext cx="78101" cy="140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2920" y="2470320"/>
                <a:ext cx="5796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703879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2874" y="609600"/>
            <a:ext cx="11784170" cy="5278585"/>
            <a:chOff x="142874" y="609600"/>
            <a:chExt cx="11784170" cy="5278585"/>
          </a:xfrm>
        </p:grpSpPr>
        <p:pic>
          <p:nvPicPr>
            <p:cNvPr id="6146" name="Picture 2" descr="D:\WINTER 2021-22\MODULE 3 MAGNETIC CIRCUIT\QUESTIONS\WhatsApp Image 2021-12-27 at 4.38.47 PM.jpe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3" t="21770" b="12747"/>
            <a:stretch/>
          </p:blipFill>
          <p:spPr bwMode="auto">
            <a:xfrm rot="16200000">
              <a:off x="1807746" y="-1055272"/>
              <a:ext cx="4407227" cy="7736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D:\WINTER 2021-22\MODULE 3 MAGNETIC CIRCUIT\QUESTIONS\WhatsApp Image 2021-12-27 at 4.38.47 PM.jpe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70" r="55966" b="12747"/>
            <a:stretch/>
          </p:blipFill>
          <p:spPr bwMode="auto">
            <a:xfrm rot="16200000">
              <a:off x="7122980" y="1084120"/>
              <a:ext cx="3221184" cy="638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45480" y="1048320"/>
              <a:ext cx="12758400" cy="564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840" y="1039680"/>
                <a:ext cx="12781800" cy="566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808942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137" y="76200"/>
            <a:ext cx="13335000" cy="6781800"/>
            <a:chOff x="1140824" y="609599"/>
            <a:chExt cx="10786220" cy="5278586"/>
          </a:xfrm>
        </p:grpSpPr>
        <p:pic>
          <p:nvPicPr>
            <p:cNvPr id="6146" name="Picture 2" descr="D:\WINTER 2021-22\MODULE 3 MAGNETIC CIRCUIT\QUESTIONS\WhatsApp Image 2021-12-27 at 4.38.47 PM.jpe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23" t="30217" b="12746"/>
            <a:stretch/>
          </p:blipFill>
          <p:spPr bwMode="auto">
            <a:xfrm rot="16200000">
              <a:off x="2306721" y="-556298"/>
              <a:ext cx="4407227" cy="6739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D:\WINTER 2021-22\MODULE 3 MAGNETIC CIRCUIT\QUESTIONS\WhatsApp Image 2021-12-27 at 4.38.47 PM.jpe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70" r="55966" b="12747"/>
            <a:stretch/>
          </p:blipFill>
          <p:spPr bwMode="auto">
            <a:xfrm rot="16200000">
              <a:off x="7122980" y="1084120"/>
              <a:ext cx="3221184" cy="638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5189468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05857" y="2027640"/>
              <a:ext cx="7585320" cy="4799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0097" y="2015400"/>
                <a:ext cx="7599360" cy="48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107297" y="425280"/>
              <a:ext cx="11207640" cy="6165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5777" y="414840"/>
                <a:ext cx="11227440" cy="6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0921977" y="1830720"/>
              <a:ext cx="171120" cy="168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12971" y="1819208"/>
                <a:ext cx="192015" cy="189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10227177" y="2047080"/>
              <a:ext cx="11280" cy="87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18808" y="2036654"/>
                <a:ext cx="31657" cy="1053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9060777" y="1810200"/>
              <a:ext cx="569280" cy="408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9975" y="1797964"/>
                <a:ext cx="593405" cy="430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1135737" y="1576200"/>
              <a:ext cx="1197480" cy="474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7096" y="1566123"/>
                <a:ext cx="1217642" cy="498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2055617" y="2424360"/>
              <a:ext cx="469560" cy="728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045174" y="2412122"/>
                <a:ext cx="492966" cy="75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1029177" y="4654200"/>
              <a:ext cx="1776360" cy="1833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7296" y="4641601"/>
                <a:ext cx="1792921" cy="1850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8877897" y="2277480"/>
              <a:ext cx="2991360" cy="16047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70697" y="2266321"/>
                <a:ext cx="3002160" cy="1625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9947097" y="2399880"/>
              <a:ext cx="361920" cy="1442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34853" y="2385841"/>
                <a:ext cx="381727" cy="1466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/>
              <p14:cNvContentPartPr/>
              <p14:nvPr/>
            </p14:nvContentPartPr>
            <p14:xfrm>
              <a:off x="7700697" y="2340840"/>
              <a:ext cx="906960" cy="1824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87015" y="2327169"/>
                <a:ext cx="926763" cy="209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/>
              <p14:cNvContentPartPr/>
              <p14:nvPr/>
            </p14:nvContentPartPr>
            <p14:xfrm>
              <a:off x="11817657" y="2591400"/>
              <a:ext cx="243120" cy="1158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03970" y="2579161"/>
                <a:ext cx="264370" cy="1175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/>
              <p14:cNvContentPartPr/>
              <p14:nvPr/>
            </p14:nvContentPartPr>
            <p14:xfrm>
              <a:off x="10425897" y="2419320"/>
              <a:ext cx="422400" cy="12534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14734" y="2416080"/>
                <a:ext cx="441846" cy="1269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9420777" y="3528120"/>
              <a:ext cx="891840" cy="8239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12136" y="3518761"/>
                <a:ext cx="914163" cy="845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/>
              <p14:cNvContentPartPr/>
              <p14:nvPr/>
            </p14:nvContentPartPr>
            <p14:xfrm>
              <a:off x="12011337" y="3824760"/>
              <a:ext cx="291000" cy="1078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001613" y="3813972"/>
                <a:ext cx="313329" cy="129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9401337" y="5125440"/>
              <a:ext cx="2465040" cy="17059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90536" y="5115361"/>
                <a:ext cx="2488801" cy="1724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/>
              <p14:cNvContentPartPr/>
              <p14:nvPr/>
            </p14:nvContentPartPr>
            <p14:xfrm>
              <a:off x="7875297" y="5017080"/>
              <a:ext cx="1135560" cy="38040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63416" y="5004844"/>
                <a:ext cx="1161483" cy="402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/>
              <p14:cNvContentPartPr/>
              <p14:nvPr/>
            </p14:nvContentPartPr>
            <p14:xfrm>
              <a:off x="9361017" y="6070080"/>
              <a:ext cx="330960" cy="125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49493" y="6057852"/>
                <a:ext cx="348967" cy="151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/>
              <p14:cNvContentPartPr/>
              <p14:nvPr/>
            </p14:nvContentPartPr>
            <p14:xfrm>
              <a:off x="8118297" y="2645760"/>
              <a:ext cx="608520" cy="4621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04974" y="2633883"/>
                <a:ext cx="628324" cy="486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/>
              <p14:cNvContentPartPr/>
              <p14:nvPr/>
            </p14:nvContentPartPr>
            <p14:xfrm>
              <a:off x="7645977" y="3194760"/>
              <a:ext cx="1475400" cy="3670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35896" y="3183964"/>
                <a:ext cx="1496282" cy="392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/>
              <p14:cNvContentPartPr/>
              <p14:nvPr/>
            </p14:nvContentPartPr>
            <p14:xfrm>
              <a:off x="8016417" y="4597680"/>
              <a:ext cx="650280" cy="362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07415" y="4583686"/>
                <a:ext cx="674404" cy="653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67623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75257" y="70080"/>
              <a:ext cx="11389920" cy="6405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3017" y="57120"/>
                <a:ext cx="11416560" cy="6434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32697" y="979680"/>
              <a:ext cx="6413760" cy="5801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1177" y="966720"/>
                <a:ext cx="6433920" cy="58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8468324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59257" y="610560"/>
              <a:ext cx="10190880" cy="3255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6657" y="598320"/>
                <a:ext cx="10218240" cy="32773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589645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2051" t="25897" r="3205" b="55577"/>
          <a:stretch/>
        </p:blipFill>
        <p:spPr>
          <a:xfrm>
            <a:off x="9956799" y="685799"/>
            <a:ext cx="3724276" cy="2590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2996" b="70475"/>
          <a:stretch/>
        </p:blipFill>
        <p:spPr>
          <a:xfrm>
            <a:off x="3319" y="38100"/>
            <a:ext cx="10342418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2420" r="44231" b="7372"/>
          <a:stretch/>
        </p:blipFill>
        <p:spPr>
          <a:xfrm>
            <a:off x="211137" y="2133600"/>
            <a:ext cx="7543800" cy="45089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1282" t="47471" b="1"/>
          <a:stretch/>
        </p:blipFill>
        <p:spPr>
          <a:xfrm>
            <a:off x="5773737" y="2819400"/>
            <a:ext cx="663803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21247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" y="685800"/>
            <a:ext cx="11125200" cy="61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293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87824" y="707962"/>
            <a:ext cx="1357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Books</a:t>
            </a:r>
            <a:endParaRPr lang="en-IN" sz="28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497137" y="1231182"/>
          <a:ext cx="8606064" cy="3368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117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80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Text Books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805">
                <a:tc>
                  <a:txBody>
                    <a:bodyPr/>
                    <a:lstStyle/>
                    <a:p>
                      <a:pPr marL="342900" marR="177800" indent="-342900" algn="just" hangingPunct="0">
                        <a:lnSpc>
                          <a:spcPct val="98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000" spc="-25" dirty="0">
                          <a:effectLst/>
                        </a:rPr>
                        <a:t>Allan R. </a:t>
                      </a:r>
                      <a:r>
                        <a:rPr lang="en-IN" sz="2000" spc="-25" dirty="0" err="1">
                          <a:effectLst/>
                        </a:rPr>
                        <a:t>Hambley</a:t>
                      </a:r>
                      <a:r>
                        <a:rPr lang="en-IN" sz="2000" spc="-25" dirty="0">
                          <a:effectLst/>
                        </a:rPr>
                        <a:t>, “Electrical Engineering -Principles &amp; Applications”, 2019, </a:t>
                      </a:r>
                      <a:r>
                        <a:rPr lang="en-IN" sz="2000" dirty="0">
                          <a:effectLst/>
                        </a:rPr>
                        <a:t>6</a:t>
                      </a:r>
                      <a:r>
                        <a:rPr lang="en-IN" sz="2000" baseline="30000" dirty="0">
                          <a:effectLst/>
                        </a:rPr>
                        <a:t>th</a:t>
                      </a:r>
                      <a:r>
                        <a:rPr lang="en-IN" sz="2000" dirty="0">
                          <a:effectLst/>
                        </a:rPr>
                        <a:t> Edition,</a:t>
                      </a:r>
                      <a:r>
                        <a:rPr lang="en-IN" sz="2000" spc="-25" dirty="0">
                          <a:effectLst/>
                        </a:rPr>
                        <a:t> Pearson Education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05">
                <a:tc>
                  <a:txBody>
                    <a:bodyPr/>
                    <a:lstStyle/>
                    <a:p>
                      <a:pPr marL="342900" marR="177800" indent="-342900" algn="just" hangingPunct="0">
                        <a:lnSpc>
                          <a:spcPct val="98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effectLst/>
                        </a:rPr>
                        <a:t>V. D. Toro, Electrical Engineering Fundamentals, 2</a:t>
                      </a:r>
                      <a:r>
                        <a:rPr lang="en-IN" sz="2000" baseline="30000" dirty="0">
                          <a:effectLst/>
                        </a:rPr>
                        <a:t>nd</a:t>
                      </a:r>
                      <a:r>
                        <a:rPr lang="en-IN" sz="2000" dirty="0">
                          <a:effectLst/>
                        </a:rPr>
                        <a:t> edition. PHI, 2014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805">
                <a:tc>
                  <a:txBody>
                    <a:bodyPr/>
                    <a:lstStyle/>
                    <a:p>
                      <a:pPr marR="177800" algn="just" hangingPunct="0">
                        <a:lnSpc>
                          <a:spcPct val="98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805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Reference Books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805">
                <a:tc>
                  <a:txBody>
                    <a:bodyPr/>
                    <a:lstStyle/>
                    <a:p>
                      <a:pPr marL="342900" indent="-342900" algn="just" hangingPunct="0">
                        <a:lnSpc>
                          <a:spcPct val="98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effectLst/>
                        </a:rPr>
                        <a:t>R. L. </a:t>
                      </a:r>
                      <a:r>
                        <a:rPr lang="en-IN" sz="2000" dirty="0" err="1">
                          <a:effectLst/>
                        </a:rPr>
                        <a:t>Boylestad</a:t>
                      </a:r>
                      <a:r>
                        <a:rPr lang="en-IN" sz="2000" dirty="0">
                          <a:effectLst/>
                        </a:rPr>
                        <a:t> and L. </a:t>
                      </a:r>
                      <a:r>
                        <a:rPr lang="en-IN" sz="2000" dirty="0" err="1">
                          <a:effectLst/>
                        </a:rPr>
                        <a:t>Nashelsky</a:t>
                      </a:r>
                      <a:r>
                        <a:rPr lang="en-IN" sz="2000" dirty="0">
                          <a:effectLst/>
                        </a:rPr>
                        <a:t>, Electronic Devices and Circuit Theory, 11</a:t>
                      </a:r>
                      <a:r>
                        <a:rPr lang="en-IN" sz="2000" baseline="30000" dirty="0">
                          <a:effectLst/>
                        </a:rPr>
                        <a:t>th</a:t>
                      </a:r>
                      <a:r>
                        <a:rPr lang="en-IN" sz="2000" dirty="0">
                          <a:effectLst/>
                        </a:rPr>
                        <a:t> edition. Pearson, 2012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>
                          <a:effectLst/>
                        </a:rPr>
                        <a:t> </a:t>
                      </a:r>
                      <a:endParaRPr lang="en-IN" sz="200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805">
                <a:tc>
                  <a:txBody>
                    <a:bodyPr/>
                    <a:lstStyle/>
                    <a:p>
                      <a:pPr marL="342900" indent="-342900" algn="just" hangingPunct="0">
                        <a:lnSpc>
                          <a:spcPct val="98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IN" sz="2000" dirty="0">
                          <a:effectLst/>
                        </a:rPr>
                        <a:t>DP</a:t>
                      </a:r>
                      <a:r>
                        <a:rPr lang="en-IN" sz="2000" spc="-25" dirty="0">
                          <a:effectLst/>
                        </a:rPr>
                        <a:t> </a:t>
                      </a:r>
                      <a:r>
                        <a:rPr lang="en-IN" sz="2000" spc="10" dirty="0">
                          <a:effectLst/>
                        </a:rPr>
                        <a:t>K</a:t>
                      </a:r>
                      <a:r>
                        <a:rPr lang="en-IN" sz="2000" dirty="0">
                          <a:effectLst/>
                        </a:rPr>
                        <a:t>oth</a:t>
                      </a:r>
                      <a:r>
                        <a:rPr lang="en-IN" sz="2000" spc="10" dirty="0">
                          <a:effectLst/>
                        </a:rPr>
                        <a:t>a</a:t>
                      </a:r>
                      <a:r>
                        <a:rPr lang="en-IN" sz="2000" dirty="0">
                          <a:effectLst/>
                        </a:rPr>
                        <a:t>ri</a:t>
                      </a:r>
                      <a:r>
                        <a:rPr lang="en-IN" sz="2000" spc="-35" dirty="0">
                          <a:effectLst/>
                        </a:rPr>
                        <a:t> </a:t>
                      </a:r>
                      <a:r>
                        <a:rPr lang="en-IN" sz="2000" dirty="0">
                          <a:effectLst/>
                        </a:rPr>
                        <a:t>&amp;</a:t>
                      </a:r>
                      <a:r>
                        <a:rPr lang="en-IN" sz="2000" spc="-20" dirty="0">
                          <a:effectLst/>
                        </a:rPr>
                        <a:t> </a:t>
                      </a:r>
                      <a:r>
                        <a:rPr lang="en-IN" sz="2000" spc="10" dirty="0" err="1">
                          <a:effectLst/>
                        </a:rPr>
                        <a:t>Na</a:t>
                      </a:r>
                      <a:r>
                        <a:rPr lang="en-IN" sz="2000" spc="-10" dirty="0" err="1">
                          <a:effectLst/>
                        </a:rPr>
                        <a:t>g</a:t>
                      </a:r>
                      <a:r>
                        <a:rPr lang="en-IN" sz="2000" dirty="0" err="1">
                          <a:effectLst/>
                        </a:rPr>
                        <a:t>rat</a:t>
                      </a:r>
                      <a:r>
                        <a:rPr lang="en-IN" sz="2000" spc="10" dirty="0" err="1">
                          <a:effectLst/>
                        </a:rPr>
                        <a:t>h</a:t>
                      </a:r>
                      <a:r>
                        <a:rPr lang="en-IN" sz="2000" spc="10" dirty="0">
                          <a:effectLst/>
                        </a:rPr>
                        <a:t>,</a:t>
                      </a:r>
                      <a:r>
                        <a:rPr lang="en-IN" sz="2000" spc="-5" dirty="0">
                          <a:effectLst/>
                        </a:rPr>
                        <a:t> “B</a:t>
                      </a:r>
                      <a:r>
                        <a:rPr lang="en-IN" sz="2000" dirty="0">
                          <a:effectLst/>
                        </a:rPr>
                        <a:t>asic</a:t>
                      </a:r>
                      <a:r>
                        <a:rPr lang="en-IN" sz="2000" spc="-25" dirty="0">
                          <a:effectLst/>
                        </a:rPr>
                        <a:t> </a:t>
                      </a:r>
                      <a:r>
                        <a:rPr lang="en-IN" sz="2000" dirty="0">
                          <a:effectLst/>
                        </a:rPr>
                        <a:t>El</a:t>
                      </a:r>
                      <a:r>
                        <a:rPr lang="en-IN" sz="2000" spc="10" dirty="0">
                          <a:effectLst/>
                        </a:rPr>
                        <a:t>e</a:t>
                      </a:r>
                      <a:r>
                        <a:rPr lang="en-IN" sz="2000" dirty="0">
                          <a:effectLst/>
                        </a:rPr>
                        <a:t>ctr</a:t>
                      </a:r>
                      <a:r>
                        <a:rPr lang="en-IN" sz="2000" spc="-10" dirty="0">
                          <a:effectLst/>
                        </a:rPr>
                        <a:t>i</a:t>
                      </a:r>
                      <a:r>
                        <a:rPr lang="en-IN" sz="2000" dirty="0">
                          <a:effectLst/>
                        </a:rPr>
                        <a:t>c</a:t>
                      </a:r>
                      <a:r>
                        <a:rPr lang="en-IN" sz="2000" spc="-25" dirty="0">
                          <a:effectLst/>
                        </a:rPr>
                        <a:t> </a:t>
                      </a:r>
                      <a:r>
                        <a:rPr lang="en-IN" sz="2000" dirty="0">
                          <a:effectLst/>
                        </a:rPr>
                        <a:t>E</a:t>
                      </a:r>
                      <a:r>
                        <a:rPr lang="en-IN" sz="2000" spc="10" dirty="0">
                          <a:effectLst/>
                        </a:rPr>
                        <a:t>n</a:t>
                      </a:r>
                      <a:r>
                        <a:rPr lang="en-IN" sz="2000" spc="-10" dirty="0">
                          <a:effectLst/>
                        </a:rPr>
                        <a:t>g</a:t>
                      </a:r>
                      <a:r>
                        <a:rPr lang="en-IN" sz="2000" dirty="0">
                          <a:effectLst/>
                        </a:rPr>
                        <a:t>in</a:t>
                      </a:r>
                      <a:r>
                        <a:rPr lang="en-IN" sz="2000" spc="10" dirty="0">
                          <a:effectLst/>
                        </a:rPr>
                        <a:t>e</a:t>
                      </a:r>
                      <a:r>
                        <a:rPr lang="en-IN" sz="2000" dirty="0">
                          <a:effectLst/>
                        </a:rPr>
                        <a:t>er</a:t>
                      </a:r>
                      <a:r>
                        <a:rPr lang="en-IN" sz="2000" spc="-10" dirty="0">
                          <a:effectLst/>
                        </a:rPr>
                        <a:t>i</a:t>
                      </a:r>
                      <a:r>
                        <a:rPr lang="en-IN" sz="2000" spc="10" dirty="0">
                          <a:effectLst/>
                        </a:rPr>
                        <a:t>n</a:t>
                      </a:r>
                      <a:r>
                        <a:rPr lang="en-IN" sz="2000" dirty="0">
                          <a:effectLst/>
                        </a:rPr>
                        <a:t>g”,</a:t>
                      </a:r>
                      <a:r>
                        <a:rPr lang="en-IN" sz="2000" spc="-60" dirty="0">
                          <a:effectLst/>
                        </a:rPr>
                        <a:t> 2019, </a:t>
                      </a:r>
                      <a:r>
                        <a:rPr lang="en-IN" sz="2000" dirty="0">
                          <a:effectLst/>
                        </a:rPr>
                        <a:t>Ta</a:t>
                      </a:r>
                      <a:r>
                        <a:rPr lang="en-IN" sz="2000" spc="-10" dirty="0">
                          <a:effectLst/>
                        </a:rPr>
                        <a:t>t</a:t>
                      </a:r>
                      <a:r>
                        <a:rPr lang="en-IN" sz="2000" dirty="0">
                          <a:effectLst/>
                        </a:rPr>
                        <a:t>a</a:t>
                      </a:r>
                      <a:r>
                        <a:rPr lang="en-IN" sz="2000" spc="-10" dirty="0">
                          <a:effectLst/>
                        </a:rPr>
                        <a:t> </a:t>
                      </a:r>
                      <a:r>
                        <a:rPr lang="en-IN" sz="2000" dirty="0">
                          <a:effectLst/>
                        </a:rPr>
                        <a:t>Mc</a:t>
                      </a:r>
                      <a:r>
                        <a:rPr lang="en-IN" sz="2000" spc="-15" dirty="0">
                          <a:effectLst/>
                        </a:rPr>
                        <a:t>G</a:t>
                      </a:r>
                      <a:r>
                        <a:rPr lang="en-IN" sz="2000" spc="10" dirty="0">
                          <a:effectLst/>
                        </a:rPr>
                        <a:t>r</a:t>
                      </a:r>
                      <a:r>
                        <a:rPr lang="en-IN" sz="2000" dirty="0">
                          <a:effectLst/>
                        </a:rPr>
                        <a:t>aw</a:t>
                      </a:r>
                      <a:r>
                        <a:rPr lang="en-IN" sz="2000" spc="-45" dirty="0">
                          <a:effectLst/>
                        </a:rPr>
                        <a:t> </a:t>
                      </a:r>
                      <a:r>
                        <a:rPr lang="en-IN" sz="2000" dirty="0">
                          <a:effectLst/>
                        </a:rPr>
                        <a:t>Hill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effectLst/>
                        </a:rPr>
                        <a:t> </a:t>
                      </a:r>
                      <a:endParaRPr lang="en-IN" sz="2000" dirty="0">
                        <a:effectLst/>
                        <a:latin typeface="Calibri"/>
                        <a:ea typeface="Calibri"/>
                        <a:cs typeface="Latha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957380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701314" y="1162080"/>
            <a:ext cx="8229600" cy="1066800"/>
          </a:xfrm>
        </p:spPr>
        <p:txBody>
          <a:bodyPr/>
          <a:lstStyle/>
          <a:p>
            <a:r>
              <a:rPr lang="en-US" dirty="0" smtClean="0"/>
              <a:t>Module 3. Magnetic Circuits</a:t>
            </a:r>
            <a:endParaRPr lang="en-I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694387" y="2362200"/>
            <a:ext cx="8378714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Trebuchet MS" pitchFamily="34" charset="0"/>
              </a:rPr>
              <a:t>Electromagnetic Induction: Self And Mutual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Trebuchet MS" pitchFamily="34" charset="0"/>
              </a:rPr>
              <a:t>Magnetically Coupled Circuits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Trebuchet MS" pitchFamily="34" charset="0"/>
              </a:rPr>
              <a:t>Series and Parallel Magnetic Circuits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latin typeface="Trebuchet MS" pitchFamily="34" charset="0"/>
              </a:rPr>
              <a:t>Dot Convention</a:t>
            </a:r>
          </a:p>
        </p:txBody>
      </p:sp>
    </p:spTree>
    <p:extLst>
      <p:ext uri="{BB962C8B-B14F-4D97-AF65-F5344CB8AC3E}">
        <p14:creationId xmlns:p14="http://schemas.microsoft.com/office/powerpoint/2010/main" val="1780557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INTER 2021-22\MODULE 3 MAGNETIC CIRCUIT\QUESTIONS\WhatsApp Image 2021-12-27 at 12.28.50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" t="28250" r="2139" b="29750"/>
          <a:stretch/>
        </p:blipFill>
        <p:spPr bwMode="auto">
          <a:xfrm>
            <a:off x="744537" y="228600"/>
            <a:ext cx="11350171" cy="38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808942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WINTER 2021-22\MODULE 3 MAGNETIC CIRCUIT\QUESTIONS\WhatsApp Image 2021-12-27 at 12.28.50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" t="28250" b="29750"/>
          <a:stretch/>
        </p:blipFill>
        <p:spPr bwMode="auto">
          <a:xfrm>
            <a:off x="-13834" y="0"/>
            <a:ext cx="10283371" cy="336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9160" y="588960"/>
              <a:ext cx="12523320" cy="4537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120" y="579240"/>
                <a:ext cx="12551760" cy="45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09033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WINTER 2021-22\MODULE 3 MAGNETIC CIRCUIT\QUESTIONS\WhatsApp Image 2021-12-27 at 12.28.58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25207" r="5838" b="49523"/>
          <a:stretch/>
        </p:blipFill>
        <p:spPr bwMode="auto">
          <a:xfrm>
            <a:off x="134937" y="381000"/>
            <a:ext cx="12434784" cy="28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152147"/>
      </p:ext>
    </p:extLst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WINTER 2021-22\MODULE 3 MAGNETIC CIRCUIT\QUESTIONS\WhatsApp Image 2021-12-27 at 12.28.58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25207" r="5838" b="49523"/>
          <a:stretch/>
        </p:blipFill>
        <p:spPr bwMode="auto">
          <a:xfrm>
            <a:off x="134937" y="381000"/>
            <a:ext cx="12434784" cy="288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61200" y="1037880"/>
              <a:ext cx="12671280" cy="5535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3280" y="1025280"/>
                <a:ext cx="12694320" cy="55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2960835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2703" b="67822"/>
          <a:stretch/>
        </p:blipFill>
        <p:spPr>
          <a:xfrm>
            <a:off x="134937" y="609600"/>
            <a:ext cx="8382000" cy="1750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027" t="18317" r="2432" b="14356"/>
          <a:stretch/>
        </p:blipFill>
        <p:spPr>
          <a:xfrm>
            <a:off x="8974137" y="630381"/>
            <a:ext cx="3429000" cy="3532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683" r="61081"/>
          <a:stretch/>
        </p:blipFill>
        <p:spPr>
          <a:xfrm>
            <a:off x="820737" y="2848840"/>
            <a:ext cx="4419600" cy="33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09641"/>
      </p:ext>
    </p:extLst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11514</TotalTime>
  <Words>276</Words>
  <Application>Microsoft Office PowerPoint</Application>
  <PresentationFormat>Custom</PresentationFormat>
  <Paragraphs>45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Georgia</vt:lpstr>
      <vt:lpstr>Latha</vt:lpstr>
      <vt:lpstr>Times New Roman</vt:lpstr>
      <vt:lpstr>Trebuchet MS</vt:lpstr>
      <vt:lpstr>Wingdings</vt:lpstr>
      <vt:lpstr>Wingdings 2</vt:lpstr>
      <vt:lpstr>Urban</vt:lpstr>
      <vt:lpstr>Basic Electrical and Electronics  Engineering</vt:lpstr>
      <vt:lpstr>PowerPoint Presentation</vt:lpstr>
      <vt:lpstr>PowerPoint Presentation</vt:lpstr>
      <vt:lpstr>Module 3. Magnetic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Kent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4.4 Matrices: Basic Operations</dc:title>
  <dc:creator>wradulov</dc:creator>
  <cp:lastModifiedBy>Admin</cp:lastModifiedBy>
  <cp:revision>199</cp:revision>
  <dcterms:created xsi:type="dcterms:W3CDTF">2004-03-15T18:51:54Z</dcterms:created>
  <dcterms:modified xsi:type="dcterms:W3CDTF">2024-09-27T05:12:43Z</dcterms:modified>
</cp:coreProperties>
</file>